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36576000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4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150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2062083"/>
            <a:ext cx="27432000" cy="4386662"/>
          </a:xfrm>
        </p:spPr>
        <p:txBody>
          <a:bodyPr anchor="b"/>
          <a:lstStyle>
            <a:lvl1pPr algn="ctr">
              <a:defRPr sz="110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6617911"/>
            <a:ext cx="27432000" cy="3042080"/>
          </a:xfrm>
        </p:spPr>
        <p:txBody>
          <a:bodyPr/>
          <a:lstStyle>
            <a:lvl1pPr marL="0" indent="0" algn="ctr">
              <a:buNone/>
              <a:defRPr sz="4410"/>
            </a:lvl1pPr>
            <a:lvl2pPr marL="840014" indent="0" algn="ctr">
              <a:buNone/>
              <a:defRPr sz="3675"/>
            </a:lvl2pPr>
            <a:lvl3pPr marL="1680027" indent="0" algn="ctr">
              <a:buNone/>
              <a:defRPr sz="3307"/>
            </a:lvl3pPr>
            <a:lvl4pPr marL="2520041" indent="0" algn="ctr">
              <a:buNone/>
              <a:defRPr sz="2940"/>
            </a:lvl4pPr>
            <a:lvl5pPr marL="3360054" indent="0" algn="ctr">
              <a:buNone/>
              <a:defRPr sz="2940"/>
            </a:lvl5pPr>
            <a:lvl6pPr marL="4200068" indent="0" algn="ctr">
              <a:buNone/>
              <a:defRPr sz="2940"/>
            </a:lvl6pPr>
            <a:lvl7pPr marL="5040081" indent="0" algn="ctr">
              <a:buNone/>
              <a:defRPr sz="2940"/>
            </a:lvl7pPr>
            <a:lvl8pPr marL="5880095" indent="0" algn="ctr">
              <a:buNone/>
              <a:defRPr sz="2940"/>
            </a:lvl8pPr>
            <a:lvl9pPr marL="6720108" indent="0" algn="ctr">
              <a:buNone/>
              <a:defRPr sz="294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C3C4-2771-4A23-BCFE-8540519E33AA}" type="datetimeFigureOut">
              <a:rPr lang="de-AT" smtClean="0"/>
              <a:t>01.04.2022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C6EB-585C-4755-A3DF-B611E355C8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752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C3C4-2771-4A23-BCFE-8540519E33AA}" type="datetimeFigureOut">
              <a:rPr lang="de-AT" smtClean="0"/>
              <a:t>01.04.2022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C6EB-585C-4755-A3DF-B611E355C8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504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0" y="670833"/>
            <a:ext cx="7886700" cy="1067790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0" y="670833"/>
            <a:ext cx="23202900" cy="1067790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C3C4-2771-4A23-BCFE-8540519E33AA}" type="datetimeFigureOut">
              <a:rPr lang="de-AT" smtClean="0"/>
              <a:t>01.04.2022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C6EB-585C-4755-A3DF-B611E355C8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730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C3C4-2771-4A23-BCFE-8540519E33AA}" type="datetimeFigureOut">
              <a:rPr lang="de-AT" smtClean="0"/>
              <a:t>01.04.2022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C6EB-585C-4755-A3DF-B611E355C8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4430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0" y="3141249"/>
            <a:ext cx="31546800" cy="5241244"/>
          </a:xfrm>
        </p:spPr>
        <p:txBody>
          <a:bodyPr anchor="b"/>
          <a:lstStyle>
            <a:lvl1pPr>
              <a:defRPr sz="110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0" y="8432077"/>
            <a:ext cx="31546800" cy="2756246"/>
          </a:xfrm>
        </p:spPr>
        <p:txBody>
          <a:bodyPr/>
          <a:lstStyle>
            <a:lvl1pPr marL="0" indent="0">
              <a:buNone/>
              <a:defRPr sz="4410">
                <a:solidFill>
                  <a:schemeClr val="tx1">
                    <a:tint val="75000"/>
                  </a:schemeClr>
                </a:solidFill>
              </a:defRPr>
            </a:lvl1pPr>
            <a:lvl2pPr marL="840014" indent="0">
              <a:buNone/>
              <a:defRPr sz="3675">
                <a:solidFill>
                  <a:schemeClr val="tx1">
                    <a:tint val="75000"/>
                  </a:schemeClr>
                </a:solidFill>
              </a:defRPr>
            </a:lvl2pPr>
            <a:lvl3pPr marL="168002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3pPr>
            <a:lvl4pPr marL="2520041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4pPr>
            <a:lvl5pPr marL="3360054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5pPr>
            <a:lvl6pPr marL="420006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6pPr>
            <a:lvl7pPr marL="5040081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7pPr>
            <a:lvl8pPr marL="5880095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8pPr>
            <a:lvl9pPr marL="672010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C3C4-2771-4A23-BCFE-8540519E33AA}" type="datetimeFigureOut">
              <a:rPr lang="de-AT" smtClean="0"/>
              <a:t>01.04.2022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C6EB-585C-4755-A3DF-B611E355C8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27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3354163"/>
            <a:ext cx="15544800" cy="799457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3354163"/>
            <a:ext cx="15544800" cy="799457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C3C4-2771-4A23-BCFE-8540519E33AA}" type="datetimeFigureOut">
              <a:rPr lang="de-AT" smtClean="0"/>
              <a:t>01.04.2022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C6EB-585C-4755-A3DF-B611E355C8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9572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670834"/>
            <a:ext cx="31546800" cy="243541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6" y="3088748"/>
            <a:ext cx="15473361" cy="1513748"/>
          </a:xfrm>
        </p:spPr>
        <p:txBody>
          <a:bodyPr anchor="b"/>
          <a:lstStyle>
            <a:lvl1pPr marL="0" indent="0">
              <a:buNone/>
              <a:defRPr sz="4410" b="1"/>
            </a:lvl1pPr>
            <a:lvl2pPr marL="840014" indent="0">
              <a:buNone/>
              <a:defRPr sz="3675" b="1"/>
            </a:lvl2pPr>
            <a:lvl3pPr marL="1680027" indent="0">
              <a:buNone/>
              <a:defRPr sz="3307" b="1"/>
            </a:lvl3pPr>
            <a:lvl4pPr marL="2520041" indent="0">
              <a:buNone/>
              <a:defRPr sz="2940" b="1"/>
            </a:lvl4pPr>
            <a:lvl5pPr marL="3360054" indent="0">
              <a:buNone/>
              <a:defRPr sz="2940" b="1"/>
            </a:lvl5pPr>
            <a:lvl6pPr marL="4200068" indent="0">
              <a:buNone/>
              <a:defRPr sz="2940" b="1"/>
            </a:lvl6pPr>
            <a:lvl7pPr marL="5040081" indent="0">
              <a:buNone/>
              <a:defRPr sz="2940" b="1"/>
            </a:lvl7pPr>
            <a:lvl8pPr marL="5880095" indent="0">
              <a:buNone/>
              <a:defRPr sz="2940" b="1"/>
            </a:lvl8pPr>
            <a:lvl9pPr marL="6720108" indent="0">
              <a:buNone/>
              <a:defRPr sz="29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6" y="4602496"/>
            <a:ext cx="15473361" cy="676957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0" y="3088748"/>
            <a:ext cx="15549564" cy="1513748"/>
          </a:xfrm>
        </p:spPr>
        <p:txBody>
          <a:bodyPr anchor="b"/>
          <a:lstStyle>
            <a:lvl1pPr marL="0" indent="0">
              <a:buNone/>
              <a:defRPr sz="4410" b="1"/>
            </a:lvl1pPr>
            <a:lvl2pPr marL="840014" indent="0">
              <a:buNone/>
              <a:defRPr sz="3675" b="1"/>
            </a:lvl2pPr>
            <a:lvl3pPr marL="1680027" indent="0">
              <a:buNone/>
              <a:defRPr sz="3307" b="1"/>
            </a:lvl3pPr>
            <a:lvl4pPr marL="2520041" indent="0">
              <a:buNone/>
              <a:defRPr sz="2940" b="1"/>
            </a:lvl4pPr>
            <a:lvl5pPr marL="3360054" indent="0">
              <a:buNone/>
              <a:defRPr sz="2940" b="1"/>
            </a:lvl5pPr>
            <a:lvl6pPr marL="4200068" indent="0">
              <a:buNone/>
              <a:defRPr sz="2940" b="1"/>
            </a:lvl6pPr>
            <a:lvl7pPr marL="5040081" indent="0">
              <a:buNone/>
              <a:defRPr sz="2940" b="1"/>
            </a:lvl7pPr>
            <a:lvl8pPr marL="5880095" indent="0">
              <a:buNone/>
              <a:defRPr sz="2940" b="1"/>
            </a:lvl8pPr>
            <a:lvl9pPr marL="6720108" indent="0">
              <a:buNone/>
              <a:defRPr sz="29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0" y="4602496"/>
            <a:ext cx="15549564" cy="676957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C3C4-2771-4A23-BCFE-8540519E33AA}" type="datetimeFigureOut">
              <a:rPr lang="de-AT" smtClean="0"/>
              <a:t>01.04.2022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C6EB-585C-4755-A3DF-B611E355C8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69564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C3C4-2771-4A23-BCFE-8540519E33AA}" type="datetimeFigureOut">
              <a:rPr lang="de-AT" smtClean="0"/>
              <a:t>01.04.2022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C6EB-585C-4755-A3DF-B611E355C8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697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C3C4-2771-4A23-BCFE-8540519E33AA}" type="datetimeFigureOut">
              <a:rPr lang="de-AT" smtClean="0"/>
              <a:t>01.04.2022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C6EB-585C-4755-A3DF-B611E355C8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494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839999"/>
            <a:ext cx="11796711" cy="2939997"/>
          </a:xfrm>
        </p:spPr>
        <p:txBody>
          <a:bodyPr anchor="b"/>
          <a:lstStyle>
            <a:lvl1pPr>
              <a:defRPr sz="587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1814166"/>
            <a:ext cx="18516600" cy="8954158"/>
          </a:xfrm>
        </p:spPr>
        <p:txBody>
          <a:bodyPr/>
          <a:lstStyle>
            <a:lvl1pPr>
              <a:defRPr sz="5879"/>
            </a:lvl1pPr>
            <a:lvl2pPr>
              <a:defRPr sz="5144"/>
            </a:lvl2pPr>
            <a:lvl3pPr>
              <a:defRPr sz="4410"/>
            </a:lvl3pPr>
            <a:lvl4pPr>
              <a:defRPr sz="3675"/>
            </a:lvl4pPr>
            <a:lvl5pPr>
              <a:defRPr sz="3675"/>
            </a:lvl5pPr>
            <a:lvl6pPr>
              <a:defRPr sz="3675"/>
            </a:lvl6pPr>
            <a:lvl7pPr>
              <a:defRPr sz="3675"/>
            </a:lvl7pPr>
            <a:lvl8pPr>
              <a:defRPr sz="3675"/>
            </a:lvl8pPr>
            <a:lvl9pPr>
              <a:defRPr sz="367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3779996"/>
            <a:ext cx="11796711" cy="7002911"/>
          </a:xfrm>
        </p:spPr>
        <p:txBody>
          <a:bodyPr/>
          <a:lstStyle>
            <a:lvl1pPr marL="0" indent="0">
              <a:buNone/>
              <a:defRPr sz="2940"/>
            </a:lvl1pPr>
            <a:lvl2pPr marL="840014" indent="0">
              <a:buNone/>
              <a:defRPr sz="2572"/>
            </a:lvl2pPr>
            <a:lvl3pPr marL="1680027" indent="0">
              <a:buNone/>
              <a:defRPr sz="2205"/>
            </a:lvl3pPr>
            <a:lvl4pPr marL="2520041" indent="0">
              <a:buNone/>
              <a:defRPr sz="1837"/>
            </a:lvl4pPr>
            <a:lvl5pPr marL="3360054" indent="0">
              <a:buNone/>
              <a:defRPr sz="1837"/>
            </a:lvl5pPr>
            <a:lvl6pPr marL="4200068" indent="0">
              <a:buNone/>
              <a:defRPr sz="1837"/>
            </a:lvl6pPr>
            <a:lvl7pPr marL="5040081" indent="0">
              <a:buNone/>
              <a:defRPr sz="1837"/>
            </a:lvl7pPr>
            <a:lvl8pPr marL="5880095" indent="0">
              <a:buNone/>
              <a:defRPr sz="1837"/>
            </a:lvl8pPr>
            <a:lvl9pPr marL="6720108" indent="0">
              <a:buNone/>
              <a:defRPr sz="183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C3C4-2771-4A23-BCFE-8540519E33AA}" type="datetimeFigureOut">
              <a:rPr lang="de-AT" smtClean="0"/>
              <a:t>01.04.2022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C6EB-585C-4755-A3DF-B611E355C8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460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839999"/>
            <a:ext cx="11796711" cy="2939997"/>
          </a:xfrm>
        </p:spPr>
        <p:txBody>
          <a:bodyPr anchor="b"/>
          <a:lstStyle>
            <a:lvl1pPr>
              <a:defRPr sz="587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1814166"/>
            <a:ext cx="18516600" cy="8954158"/>
          </a:xfrm>
        </p:spPr>
        <p:txBody>
          <a:bodyPr anchor="t"/>
          <a:lstStyle>
            <a:lvl1pPr marL="0" indent="0">
              <a:buNone/>
              <a:defRPr sz="5879"/>
            </a:lvl1pPr>
            <a:lvl2pPr marL="840014" indent="0">
              <a:buNone/>
              <a:defRPr sz="5144"/>
            </a:lvl2pPr>
            <a:lvl3pPr marL="1680027" indent="0">
              <a:buNone/>
              <a:defRPr sz="4410"/>
            </a:lvl3pPr>
            <a:lvl4pPr marL="2520041" indent="0">
              <a:buNone/>
              <a:defRPr sz="3675"/>
            </a:lvl4pPr>
            <a:lvl5pPr marL="3360054" indent="0">
              <a:buNone/>
              <a:defRPr sz="3675"/>
            </a:lvl5pPr>
            <a:lvl6pPr marL="4200068" indent="0">
              <a:buNone/>
              <a:defRPr sz="3675"/>
            </a:lvl6pPr>
            <a:lvl7pPr marL="5040081" indent="0">
              <a:buNone/>
              <a:defRPr sz="3675"/>
            </a:lvl7pPr>
            <a:lvl8pPr marL="5880095" indent="0">
              <a:buNone/>
              <a:defRPr sz="3675"/>
            </a:lvl8pPr>
            <a:lvl9pPr marL="6720108" indent="0">
              <a:buNone/>
              <a:defRPr sz="367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3779996"/>
            <a:ext cx="11796711" cy="7002911"/>
          </a:xfrm>
        </p:spPr>
        <p:txBody>
          <a:bodyPr/>
          <a:lstStyle>
            <a:lvl1pPr marL="0" indent="0">
              <a:buNone/>
              <a:defRPr sz="2940"/>
            </a:lvl1pPr>
            <a:lvl2pPr marL="840014" indent="0">
              <a:buNone/>
              <a:defRPr sz="2572"/>
            </a:lvl2pPr>
            <a:lvl3pPr marL="1680027" indent="0">
              <a:buNone/>
              <a:defRPr sz="2205"/>
            </a:lvl3pPr>
            <a:lvl4pPr marL="2520041" indent="0">
              <a:buNone/>
              <a:defRPr sz="1837"/>
            </a:lvl4pPr>
            <a:lvl5pPr marL="3360054" indent="0">
              <a:buNone/>
              <a:defRPr sz="1837"/>
            </a:lvl5pPr>
            <a:lvl6pPr marL="4200068" indent="0">
              <a:buNone/>
              <a:defRPr sz="1837"/>
            </a:lvl6pPr>
            <a:lvl7pPr marL="5040081" indent="0">
              <a:buNone/>
              <a:defRPr sz="1837"/>
            </a:lvl7pPr>
            <a:lvl8pPr marL="5880095" indent="0">
              <a:buNone/>
              <a:defRPr sz="1837"/>
            </a:lvl8pPr>
            <a:lvl9pPr marL="6720108" indent="0">
              <a:buNone/>
              <a:defRPr sz="183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C3C4-2771-4A23-BCFE-8540519E33AA}" type="datetimeFigureOut">
              <a:rPr lang="de-AT" smtClean="0"/>
              <a:t>01.04.2022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BC6EB-585C-4755-A3DF-B611E355C8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316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670834"/>
            <a:ext cx="31546800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3354163"/>
            <a:ext cx="31546800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11678323"/>
            <a:ext cx="82296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FC3C4-2771-4A23-BCFE-8540519E33AA}" type="datetimeFigureOut">
              <a:rPr lang="de-AT" smtClean="0"/>
              <a:t>01.04.2022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11678323"/>
            <a:ext cx="123444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11678323"/>
            <a:ext cx="82296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BC6EB-585C-4755-A3DF-B611E355C8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426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680027" rtl="0" eaLnBrk="1" latinLnBrk="0" hangingPunct="1">
        <a:lnSpc>
          <a:spcPct val="90000"/>
        </a:lnSpc>
        <a:spcBef>
          <a:spcPct val="0"/>
        </a:spcBef>
        <a:buNone/>
        <a:defRPr sz="80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007" indent="-420007" algn="l" defTabSz="1680027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5144" kern="1200">
          <a:solidFill>
            <a:schemeClr val="tx1"/>
          </a:solidFill>
          <a:latin typeface="+mn-lt"/>
          <a:ea typeface="+mn-ea"/>
          <a:cs typeface="+mn-cs"/>
        </a:defRPr>
      </a:lvl1pPr>
      <a:lvl2pPr marL="1260020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4410" kern="1200">
          <a:solidFill>
            <a:schemeClr val="tx1"/>
          </a:solidFill>
          <a:latin typeface="+mn-lt"/>
          <a:ea typeface="+mn-ea"/>
          <a:cs typeface="+mn-cs"/>
        </a:defRPr>
      </a:lvl2pPr>
      <a:lvl3pPr marL="2100034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675" kern="1200">
          <a:solidFill>
            <a:schemeClr val="tx1"/>
          </a:solidFill>
          <a:latin typeface="+mn-lt"/>
          <a:ea typeface="+mn-ea"/>
          <a:cs typeface="+mn-cs"/>
        </a:defRPr>
      </a:lvl3pPr>
      <a:lvl4pPr marL="2940047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4pPr>
      <a:lvl5pPr marL="3780061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5pPr>
      <a:lvl6pPr marL="4620075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6pPr>
      <a:lvl7pPr marL="5460088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7pPr>
      <a:lvl8pPr marL="6300102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8pPr>
      <a:lvl9pPr marL="7140115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40014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680027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520041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4pPr>
      <a:lvl5pPr marL="3360054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5pPr>
      <a:lvl6pPr marL="4200068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6pPr>
      <a:lvl7pPr marL="5040081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7pPr>
      <a:lvl8pPr marL="5880095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8pPr>
      <a:lvl9pPr marL="6720108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94A3509-D84D-46AD-83F8-91349B278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544"/>
            <a:ext cx="36576000" cy="1230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93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Stephan Reindl</dc:creator>
  <cp:lastModifiedBy>Stephan Reindl</cp:lastModifiedBy>
  <cp:revision>4</cp:revision>
  <dcterms:created xsi:type="dcterms:W3CDTF">2022-04-01T09:24:15Z</dcterms:created>
  <dcterms:modified xsi:type="dcterms:W3CDTF">2022-04-01T19:47:03Z</dcterms:modified>
</cp:coreProperties>
</file>