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2" r:id="rId4"/>
    <p:sldId id="259" r:id="rId5"/>
    <p:sldId id="260" r:id="rId6"/>
    <p:sldId id="261" r:id="rId7"/>
  </p:sldIdLst>
  <p:sldSz cx="5400675" cy="540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2006"/>
    <a:srgbClr val="276983"/>
    <a:srgbClr val="393939"/>
    <a:srgbClr val="F9FBF9"/>
    <a:srgbClr val="FF0000"/>
    <a:srgbClr val="FFDC80"/>
    <a:srgbClr val="4267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07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243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051" y="883861"/>
            <a:ext cx="4590574" cy="1880235"/>
          </a:xfrm>
        </p:spPr>
        <p:txBody>
          <a:bodyPr anchor="b"/>
          <a:lstStyle>
            <a:lvl1pPr algn="ctr">
              <a:defRPr sz="354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5085" y="2836605"/>
            <a:ext cx="4050506" cy="1303913"/>
          </a:xfrm>
        </p:spPr>
        <p:txBody>
          <a:bodyPr/>
          <a:lstStyle>
            <a:lvl1pPr marL="0" indent="0" algn="ctr">
              <a:buNone/>
              <a:defRPr sz="1417"/>
            </a:lvl1pPr>
            <a:lvl2pPr marL="270022" indent="0" algn="ctr">
              <a:buNone/>
              <a:defRPr sz="1181"/>
            </a:lvl2pPr>
            <a:lvl3pPr marL="540045" indent="0" algn="ctr">
              <a:buNone/>
              <a:defRPr sz="1063"/>
            </a:lvl3pPr>
            <a:lvl4pPr marL="810067" indent="0" algn="ctr">
              <a:buNone/>
              <a:defRPr sz="945"/>
            </a:lvl4pPr>
            <a:lvl5pPr marL="1080089" indent="0" algn="ctr">
              <a:buNone/>
              <a:defRPr sz="945"/>
            </a:lvl5pPr>
            <a:lvl6pPr marL="1350112" indent="0" algn="ctr">
              <a:buNone/>
              <a:defRPr sz="945"/>
            </a:lvl6pPr>
            <a:lvl7pPr marL="1620134" indent="0" algn="ctr">
              <a:buNone/>
              <a:defRPr sz="945"/>
            </a:lvl7pPr>
            <a:lvl8pPr marL="1890156" indent="0" algn="ctr">
              <a:buNone/>
              <a:defRPr sz="945"/>
            </a:lvl8pPr>
            <a:lvl9pPr marL="2160179" indent="0" algn="ctr">
              <a:buNone/>
              <a:defRPr sz="945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62775-D417-4AB8-87C0-23CF07FFB1FA}" type="datetimeFigureOut">
              <a:rPr lang="de-AT" smtClean="0"/>
              <a:t>08.04.2022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72632-69EE-4601-9648-A8B3DC9270B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42554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62775-D417-4AB8-87C0-23CF07FFB1FA}" type="datetimeFigureOut">
              <a:rPr lang="de-AT" smtClean="0"/>
              <a:t>08.04.2022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72632-69EE-4601-9648-A8B3DC9270B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45055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64858" y="287536"/>
            <a:ext cx="1164521" cy="4576822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1297" y="287536"/>
            <a:ext cx="3426053" cy="4576822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62775-D417-4AB8-87C0-23CF07FFB1FA}" type="datetimeFigureOut">
              <a:rPr lang="de-AT" smtClean="0"/>
              <a:t>08.04.2022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72632-69EE-4601-9648-A8B3DC9270B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97201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62775-D417-4AB8-87C0-23CF07FFB1FA}" type="datetimeFigureOut">
              <a:rPr lang="de-AT" smtClean="0"/>
              <a:t>08.04.2022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72632-69EE-4601-9648-A8B3DC9270B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06197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484" y="1346420"/>
            <a:ext cx="4658082" cy="2246530"/>
          </a:xfrm>
        </p:spPr>
        <p:txBody>
          <a:bodyPr anchor="b"/>
          <a:lstStyle>
            <a:lvl1pPr>
              <a:defRPr sz="354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484" y="3614203"/>
            <a:ext cx="4658082" cy="1181397"/>
          </a:xfrm>
        </p:spPr>
        <p:txBody>
          <a:bodyPr/>
          <a:lstStyle>
            <a:lvl1pPr marL="0" indent="0">
              <a:buNone/>
              <a:defRPr sz="1417">
                <a:solidFill>
                  <a:schemeClr val="tx1"/>
                </a:solidFill>
              </a:defRPr>
            </a:lvl1pPr>
            <a:lvl2pPr marL="270022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2pPr>
            <a:lvl3pPr marL="540045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3pPr>
            <a:lvl4pPr marL="810067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4pPr>
            <a:lvl5pPr marL="1080089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5pPr>
            <a:lvl6pPr marL="1350112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6pPr>
            <a:lvl7pPr marL="1620134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7pPr>
            <a:lvl8pPr marL="1890156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8pPr>
            <a:lvl9pPr marL="2160179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62775-D417-4AB8-87C0-23CF07FFB1FA}" type="datetimeFigureOut">
              <a:rPr lang="de-AT" smtClean="0"/>
              <a:t>08.04.2022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72632-69EE-4601-9648-A8B3DC9270B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11062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296" y="1437680"/>
            <a:ext cx="2295287" cy="34266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34092" y="1437680"/>
            <a:ext cx="2295287" cy="34266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62775-D417-4AB8-87C0-23CF07FFB1FA}" type="datetimeFigureOut">
              <a:rPr lang="de-AT" smtClean="0"/>
              <a:t>08.04.2022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72632-69EE-4601-9648-A8B3DC9270B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85177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287537"/>
            <a:ext cx="4658082" cy="104388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01" y="1323916"/>
            <a:ext cx="2284738" cy="648831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70022" indent="0">
              <a:buNone/>
              <a:defRPr sz="1181" b="1"/>
            </a:lvl2pPr>
            <a:lvl3pPr marL="540045" indent="0">
              <a:buNone/>
              <a:defRPr sz="1063" b="1"/>
            </a:lvl3pPr>
            <a:lvl4pPr marL="810067" indent="0">
              <a:buNone/>
              <a:defRPr sz="945" b="1"/>
            </a:lvl4pPr>
            <a:lvl5pPr marL="1080089" indent="0">
              <a:buNone/>
              <a:defRPr sz="945" b="1"/>
            </a:lvl5pPr>
            <a:lvl6pPr marL="1350112" indent="0">
              <a:buNone/>
              <a:defRPr sz="945" b="1"/>
            </a:lvl6pPr>
            <a:lvl7pPr marL="1620134" indent="0">
              <a:buNone/>
              <a:defRPr sz="945" b="1"/>
            </a:lvl7pPr>
            <a:lvl8pPr marL="1890156" indent="0">
              <a:buNone/>
              <a:defRPr sz="945" b="1"/>
            </a:lvl8pPr>
            <a:lvl9pPr marL="2160179" indent="0">
              <a:buNone/>
              <a:defRPr sz="945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2001" y="1972747"/>
            <a:ext cx="2284738" cy="290161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34092" y="1323916"/>
            <a:ext cx="2295990" cy="648831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70022" indent="0">
              <a:buNone/>
              <a:defRPr sz="1181" b="1"/>
            </a:lvl2pPr>
            <a:lvl3pPr marL="540045" indent="0">
              <a:buNone/>
              <a:defRPr sz="1063" b="1"/>
            </a:lvl3pPr>
            <a:lvl4pPr marL="810067" indent="0">
              <a:buNone/>
              <a:defRPr sz="945" b="1"/>
            </a:lvl4pPr>
            <a:lvl5pPr marL="1080089" indent="0">
              <a:buNone/>
              <a:defRPr sz="945" b="1"/>
            </a:lvl5pPr>
            <a:lvl6pPr marL="1350112" indent="0">
              <a:buNone/>
              <a:defRPr sz="945" b="1"/>
            </a:lvl6pPr>
            <a:lvl7pPr marL="1620134" indent="0">
              <a:buNone/>
              <a:defRPr sz="945" b="1"/>
            </a:lvl7pPr>
            <a:lvl8pPr marL="1890156" indent="0">
              <a:buNone/>
              <a:defRPr sz="945" b="1"/>
            </a:lvl8pPr>
            <a:lvl9pPr marL="2160179" indent="0">
              <a:buNone/>
              <a:defRPr sz="945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34092" y="1972747"/>
            <a:ext cx="2295990" cy="290161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62775-D417-4AB8-87C0-23CF07FFB1FA}" type="datetimeFigureOut">
              <a:rPr lang="de-AT" smtClean="0"/>
              <a:t>08.04.2022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72632-69EE-4601-9648-A8B3DC9270B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36460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62775-D417-4AB8-87C0-23CF07FFB1FA}" type="datetimeFigureOut">
              <a:rPr lang="de-AT" smtClean="0"/>
              <a:t>08.04.2022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72632-69EE-4601-9648-A8B3DC9270B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45279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62775-D417-4AB8-87C0-23CF07FFB1FA}" type="datetimeFigureOut">
              <a:rPr lang="de-AT" smtClean="0"/>
              <a:t>08.04.2022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72632-69EE-4601-9648-A8B3DC9270B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02426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360045"/>
            <a:ext cx="1741858" cy="1260158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5990" y="777598"/>
            <a:ext cx="2734092" cy="3837980"/>
          </a:xfrm>
        </p:spPr>
        <p:txBody>
          <a:bodyPr/>
          <a:lstStyle>
            <a:lvl1pPr>
              <a:defRPr sz="1890"/>
            </a:lvl1pPr>
            <a:lvl2pPr>
              <a:defRPr sz="1654"/>
            </a:lvl2pPr>
            <a:lvl3pPr>
              <a:defRPr sz="1417"/>
            </a:lvl3pPr>
            <a:lvl4pPr>
              <a:defRPr sz="1181"/>
            </a:lvl4pPr>
            <a:lvl5pPr>
              <a:defRPr sz="1181"/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1620202"/>
            <a:ext cx="1741858" cy="3001626"/>
          </a:xfrm>
        </p:spPr>
        <p:txBody>
          <a:bodyPr/>
          <a:lstStyle>
            <a:lvl1pPr marL="0" indent="0">
              <a:buNone/>
              <a:defRPr sz="945"/>
            </a:lvl1pPr>
            <a:lvl2pPr marL="270022" indent="0">
              <a:buNone/>
              <a:defRPr sz="827"/>
            </a:lvl2pPr>
            <a:lvl3pPr marL="540045" indent="0">
              <a:buNone/>
              <a:defRPr sz="709"/>
            </a:lvl3pPr>
            <a:lvl4pPr marL="810067" indent="0">
              <a:buNone/>
              <a:defRPr sz="591"/>
            </a:lvl4pPr>
            <a:lvl5pPr marL="1080089" indent="0">
              <a:buNone/>
              <a:defRPr sz="591"/>
            </a:lvl5pPr>
            <a:lvl6pPr marL="1350112" indent="0">
              <a:buNone/>
              <a:defRPr sz="591"/>
            </a:lvl6pPr>
            <a:lvl7pPr marL="1620134" indent="0">
              <a:buNone/>
              <a:defRPr sz="591"/>
            </a:lvl7pPr>
            <a:lvl8pPr marL="1890156" indent="0">
              <a:buNone/>
              <a:defRPr sz="591"/>
            </a:lvl8pPr>
            <a:lvl9pPr marL="2160179" indent="0">
              <a:buNone/>
              <a:defRPr sz="59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62775-D417-4AB8-87C0-23CF07FFB1FA}" type="datetimeFigureOut">
              <a:rPr lang="de-AT" smtClean="0"/>
              <a:t>08.04.2022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72632-69EE-4601-9648-A8B3DC9270B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54850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360045"/>
            <a:ext cx="1741858" cy="1260158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95990" y="777598"/>
            <a:ext cx="2734092" cy="3837980"/>
          </a:xfrm>
        </p:spPr>
        <p:txBody>
          <a:bodyPr anchor="t"/>
          <a:lstStyle>
            <a:lvl1pPr marL="0" indent="0">
              <a:buNone/>
              <a:defRPr sz="1890"/>
            </a:lvl1pPr>
            <a:lvl2pPr marL="270022" indent="0">
              <a:buNone/>
              <a:defRPr sz="1654"/>
            </a:lvl2pPr>
            <a:lvl3pPr marL="540045" indent="0">
              <a:buNone/>
              <a:defRPr sz="1417"/>
            </a:lvl3pPr>
            <a:lvl4pPr marL="810067" indent="0">
              <a:buNone/>
              <a:defRPr sz="1181"/>
            </a:lvl4pPr>
            <a:lvl5pPr marL="1080089" indent="0">
              <a:buNone/>
              <a:defRPr sz="1181"/>
            </a:lvl5pPr>
            <a:lvl6pPr marL="1350112" indent="0">
              <a:buNone/>
              <a:defRPr sz="1181"/>
            </a:lvl6pPr>
            <a:lvl7pPr marL="1620134" indent="0">
              <a:buNone/>
              <a:defRPr sz="1181"/>
            </a:lvl7pPr>
            <a:lvl8pPr marL="1890156" indent="0">
              <a:buNone/>
              <a:defRPr sz="1181"/>
            </a:lvl8pPr>
            <a:lvl9pPr marL="2160179" indent="0">
              <a:buNone/>
              <a:defRPr sz="1181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1620202"/>
            <a:ext cx="1741858" cy="3001626"/>
          </a:xfrm>
        </p:spPr>
        <p:txBody>
          <a:bodyPr/>
          <a:lstStyle>
            <a:lvl1pPr marL="0" indent="0">
              <a:buNone/>
              <a:defRPr sz="945"/>
            </a:lvl1pPr>
            <a:lvl2pPr marL="270022" indent="0">
              <a:buNone/>
              <a:defRPr sz="827"/>
            </a:lvl2pPr>
            <a:lvl3pPr marL="540045" indent="0">
              <a:buNone/>
              <a:defRPr sz="709"/>
            </a:lvl3pPr>
            <a:lvl4pPr marL="810067" indent="0">
              <a:buNone/>
              <a:defRPr sz="591"/>
            </a:lvl4pPr>
            <a:lvl5pPr marL="1080089" indent="0">
              <a:buNone/>
              <a:defRPr sz="591"/>
            </a:lvl5pPr>
            <a:lvl6pPr marL="1350112" indent="0">
              <a:buNone/>
              <a:defRPr sz="591"/>
            </a:lvl6pPr>
            <a:lvl7pPr marL="1620134" indent="0">
              <a:buNone/>
              <a:defRPr sz="591"/>
            </a:lvl7pPr>
            <a:lvl8pPr marL="1890156" indent="0">
              <a:buNone/>
              <a:defRPr sz="591"/>
            </a:lvl8pPr>
            <a:lvl9pPr marL="2160179" indent="0">
              <a:buNone/>
              <a:defRPr sz="59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62775-D417-4AB8-87C0-23CF07FFB1FA}" type="datetimeFigureOut">
              <a:rPr lang="de-AT" smtClean="0"/>
              <a:t>08.04.2022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72632-69EE-4601-9648-A8B3DC9270B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01110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297" y="287537"/>
            <a:ext cx="4658082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297" y="1437680"/>
            <a:ext cx="4658082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296" y="5005627"/>
            <a:ext cx="1215152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62775-D417-4AB8-87C0-23CF07FFB1FA}" type="datetimeFigureOut">
              <a:rPr lang="de-AT" smtClean="0"/>
              <a:t>08.04.2022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88974" y="5005627"/>
            <a:ext cx="1822728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4227" y="5005627"/>
            <a:ext cx="1215152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72632-69EE-4601-9648-A8B3DC9270B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63871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40045" rtl="0" eaLnBrk="1" latinLnBrk="0" hangingPunct="1">
        <a:lnSpc>
          <a:spcPct val="90000"/>
        </a:lnSpc>
        <a:spcBef>
          <a:spcPct val="0"/>
        </a:spcBef>
        <a:buNone/>
        <a:defRPr sz="25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5011" indent="-135011" algn="l" defTabSz="540045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1pPr>
      <a:lvl2pPr marL="405033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675056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3pPr>
      <a:lvl4pPr marL="945078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215100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485123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755145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2025167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295190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1pPr>
      <a:lvl2pPr marL="270022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2pPr>
      <a:lvl3pPr marL="540045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3pPr>
      <a:lvl4pPr marL="810067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080089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350112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620134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1890156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160179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äne 3">
            <a:extLst>
              <a:ext uri="{FF2B5EF4-FFF2-40B4-BE49-F238E27FC236}">
                <a16:creationId xmlns:a16="http://schemas.microsoft.com/office/drawing/2014/main" id="{B77AAA0F-22EC-447D-ABE7-F17CFB343B85}"/>
              </a:ext>
            </a:extLst>
          </p:cNvPr>
          <p:cNvSpPr/>
          <p:nvPr/>
        </p:nvSpPr>
        <p:spPr>
          <a:xfrm rot="16200000">
            <a:off x="65880" y="136815"/>
            <a:ext cx="5268913" cy="5127043"/>
          </a:xfrm>
          <a:custGeom>
            <a:avLst/>
            <a:gdLst>
              <a:gd name="connsiteX0" fmla="*/ 0 w 5274365"/>
              <a:gd name="connsiteY0" fmla="*/ 2637183 h 5274365"/>
              <a:gd name="connsiteX1" fmla="*/ 2637183 w 5274365"/>
              <a:gd name="connsiteY1" fmla="*/ 0 h 5274365"/>
              <a:gd name="connsiteX2" fmla="*/ 5274365 w 5274365"/>
              <a:gd name="connsiteY2" fmla="*/ 0 h 5274365"/>
              <a:gd name="connsiteX3" fmla="*/ 5274365 w 5274365"/>
              <a:gd name="connsiteY3" fmla="*/ 2637183 h 5274365"/>
              <a:gd name="connsiteX4" fmla="*/ 2637182 w 5274365"/>
              <a:gd name="connsiteY4" fmla="*/ 5274366 h 5274365"/>
              <a:gd name="connsiteX5" fmla="*/ -1 w 5274365"/>
              <a:gd name="connsiteY5" fmla="*/ 2637183 h 5274365"/>
              <a:gd name="connsiteX6" fmla="*/ 0 w 5274365"/>
              <a:gd name="connsiteY6" fmla="*/ 2637183 h 5274365"/>
              <a:gd name="connsiteX0" fmla="*/ 1 w 5274366"/>
              <a:gd name="connsiteY0" fmla="*/ 2637183 h 5274366"/>
              <a:gd name="connsiteX1" fmla="*/ 2637184 w 5274366"/>
              <a:gd name="connsiteY1" fmla="*/ 0 h 5274366"/>
              <a:gd name="connsiteX2" fmla="*/ 4711149 w 5274366"/>
              <a:gd name="connsiteY2" fmla="*/ 185530 h 5274366"/>
              <a:gd name="connsiteX3" fmla="*/ 5274366 w 5274366"/>
              <a:gd name="connsiteY3" fmla="*/ 2637183 h 5274366"/>
              <a:gd name="connsiteX4" fmla="*/ 2637183 w 5274366"/>
              <a:gd name="connsiteY4" fmla="*/ 5274366 h 5274366"/>
              <a:gd name="connsiteX5" fmla="*/ 0 w 5274366"/>
              <a:gd name="connsiteY5" fmla="*/ 2637183 h 5274366"/>
              <a:gd name="connsiteX6" fmla="*/ 1 w 5274366"/>
              <a:gd name="connsiteY6" fmla="*/ 2637183 h 5274366"/>
              <a:gd name="connsiteX0" fmla="*/ 1 w 5274366"/>
              <a:gd name="connsiteY0" fmla="*/ 2637183 h 5274366"/>
              <a:gd name="connsiteX1" fmla="*/ 2637184 w 5274366"/>
              <a:gd name="connsiteY1" fmla="*/ 0 h 5274366"/>
              <a:gd name="connsiteX2" fmla="*/ 4711149 w 5274366"/>
              <a:gd name="connsiteY2" fmla="*/ 185530 h 5274366"/>
              <a:gd name="connsiteX3" fmla="*/ 5274366 w 5274366"/>
              <a:gd name="connsiteY3" fmla="*/ 2637183 h 5274366"/>
              <a:gd name="connsiteX4" fmla="*/ 2637183 w 5274366"/>
              <a:gd name="connsiteY4" fmla="*/ 5274366 h 5274366"/>
              <a:gd name="connsiteX5" fmla="*/ 0 w 5274366"/>
              <a:gd name="connsiteY5" fmla="*/ 2637183 h 5274366"/>
              <a:gd name="connsiteX6" fmla="*/ 1 w 5274366"/>
              <a:gd name="connsiteY6" fmla="*/ 2637183 h 5274366"/>
              <a:gd name="connsiteX0" fmla="*/ 1 w 5274366"/>
              <a:gd name="connsiteY0" fmla="*/ 2637183 h 5274366"/>
              <a:gd name="connsiteX1" fmla="*/ 2637184 w 5274366"/>
              <a:gd name="connsiteY1" fmla="*/ 0 h 5274366"/>
              <a:gd name="connsiteX2" fmla="*/ 4711149 w 5274366"/>
              <a:gd name="connsiteY2" fmla="*/ 185530 h 5274366"/>
              <a:gd name="connsiteX3" fmla="*/ 5274366 w 5274366"/>
              <a:gd name="connsiteY3" fmla="*/ 2637183 h 5274366"/>
              <a:gd name="connsiteX4" fmla="*/ 2637183 w 5274366"/>
              <a:gd name="connsiteY4" fmla="*/ 5274366 h 5274366"/>
              <a:gd name="connsiteX5" fmla="*/ 0 w 5274366"/>
              <a:gd name="connsiteY5" fmla="*/ 2637183 h 5274366"/>
              <a:gd name="connsiteX6" fmla="*/ 1 w 5274366"/>
              <a:gd name="connsiteY6" fmla="*/ 2637183 h 5274366"/>
              <a:gd name="connsiteX0" fmla="*/ 1 w 5274366"/>
              <a:gd name="connsiteY0" fmla="*/ 2675916 h 5313099"/>
              <a:gd name="connsiteX1" fmla="*/ 2637184 w 5274366"/>
              <a:gd name="connsiteY1" fmla="*/ 38733 h 5313099"/>
              <a:gd name="connsiteX2" fmla="*/ 4711149 w 5274366"/>
              <a:gd name="connsiteY2" fmla="*/ 224263 h 5313099"/>
              <a:gd name="connsiteX3" fmla="*/ 5274366 w 5274366"/>
              <a:gd name="connsiteY3" fmla="*/ 2675916 h 5313099"/>
              <a:gd name="connsiteX4" fmla="*/ 2637183 w 5274366"/>
              <a:gd name="connsiteY4" fmla="*/ 5313099 h 5313099"/>
              <a:gd name="connsiteX5" fmla="*/ 0 w 5274366"/>
              <a:gd name="connsiteY5" fmla="*/ 2675916 h 5313099"/>
              <a:gd name="connsiteX6" fmla="*/ 1 w 5274366"/>
              <a:gd name="connsiteY6" fmla="*/ 2675916 h 5313099"/>
              <a:gd name="connsiteX0" fmla="*/ 1 w 5274366"/>
              <a:gd name="connsiteY0" fmla="*/ 2622365 h 5259548"/>
              <a:gd name="connsiteX1" fmla="*/ 2286002 w 5274366"/>
              <a:gd name="connsiteY1" fmla="*/ 157460 h 5259548"/>
              <a:gd name="connsiteX2" fmla="*/ 4711149 w 5274366"/>
              <a:gd name="connsiteY2" fmla="*/ 170712 h 5259548"/>
              <a:gd name="connsiteX3" fmla="*/ 5274366 w 5274366"/>
              <a:gd name="connsiteY3" fmla="*/ 2622365 h 5259548"/>
              <a:gd name="connsiteX4" fmla="*/ 2637183 w 5274366"/>
              <a:gd name="connsiteY4" fmla="*/ 5259548 h 5259548"/>
              <a:gd name="connsiteX5" fmla="*/ 0 w 5274366"/>
              <a:gd name="connsiteY5" fmla="*/ 2622365 h 5259548"/>
              <a:gd name="connsiteX6" fmla="*/ 1 w 5274366"/>
              <a:gd name="connsiteY6" fmla="*/ 2622365 h 5259548"/>
              <a:gd name="connsiteX0" fmla="*/ 1 w 5274366"/>
              <a:gd name="connsiteY0" fmla="*/ 2564365 h 5201548"/>
              <a:gd name="connsiteX1" fmla="*/ 2286002 w 5274366"/>
              <a:gd name="connsiteY1" fmla="*/ 99460 h 5201548"/>
              <a:gd name="connsiteX2" fmla="*/ 4711149 w 5274366"/>
              <a:gd name="connsiteY2" fmla="*/ 112712 h 5201548"/>
              <a:gd name="connsiteX3" fmla="*/ 5274366 w 5274366"/>
              <a:gd name="connsiteY3" fmla="*/ 2564365 h 5201548"/>
              <a:gd name="connsiteX4" fmla="*/ 2637183 w 5274366"/>
              <a:gd name="connsiteY4" fmla="*/ 5201548 h 5201548"/>
              <a:gd name="connsiteX5" fmla="*/ 0 w 5274366"/>
              <a:gd name="connsiteY5" fmla="*/ 2564365 h 5201548"/>
              <a:gd name="connsiteX6" fmla="*/ 1 w 5274366"/>
              <a:gd name="connsiteY6" fmla="*/ 2564365 h 5201548"/>
              <a:gd name="connsiteX0" fmla="*/ 1 w 5274366"/>
              <a:gd name="connsiteY0" fmla="*/ 2568011 h 5205194"/>
              <a:gd name="connsiteX1" fmla="*/ 2146854 w 5274366"/>
              <a:gd name="connsiteY1" fmla="*/ 69976 h 5205194"/>
              <a:gd name="connsiteX2" fmla="*/ 4711149 w 5274366"/>
              <a:gd name="connsiteY2" fmla="*/ 116358 h 5205194"/>
              <a:gd name="connsiteX3" fmla="*/ 5274366 w 5274366"/>
              <a:gd name="connsiteY3" fmla="*/ 2568011 h 5205194"/>
              <a:gd name="connsiteX4" fmla="*/ 2637183 w 5274366"/>
              <a:gd name="connsiteY4" fmla="*/ 5205194 h 5205194"/>
              <a:gd name="connsiteX5" fmla="*/ 0 w 5274366"/>
              <a:gd name="connsiteY5" fmla="*/ 2568011 h 5205194"/>
              <a:gd name="connsiteX6" fmla="*/ 1 w 5274366"/>
              <a:gd name="connsiteY6" fmla="*/ 2568011 h 5205194"/>
              <a:gd name="connsiteX0" fmla="*/ 1 w 5274366"/>
              <a:gd name="connsiteY0" fmla="*/ 2585369 h 5222552"/>
              <a:gd name="connsiteX1" fmla="*/ 2146854 w 5274366"/>
              <a:gd name="connsiteY1" fmla="*/ 87334 h 5222552"/>
              <a:gd name="connsiteX2" fmla="*/ 4711149 w 5274366"/>
              <a:gd name="connsiteY2" fmla="*/ 133716 h 5222552"/>
              <a:gd name="connsiteX3" fmla="*/ 5274366 w 5274366"/>
              <a:gd name="connsiteY3" fmla="*/ 2585369 h 5222552"/>
              <a:gd name="connsiteX4" fmla="*/ 2637183 w 5274366"/>
              <a:gd name="connsiteY4" fmla="*/ 5222552 h 5222552"/>
              <a:gd name="connsiteX5" fmla="*/ 0 w 5274366"/>
              <a:gd name="connsiteY5" fmla="*/ 2585369 h 5222552"/>
              <a:gd name="connsiteX6" fmla="*/ 1 w 5274366"/>
              <a:gd name="connsiteY6" fmla="*/ 2585369 h 5222552"/>
              <a:gd name="connsiteX0" fmla="*/ 1 w 5274366"/>
              <a:gd name="connsiteY0" fmla="*/ 2589045 h 5226228"/>
              <a:gd name="connsiteX1" fmla="*/ 2146854 w 5274366"/>
              <a:gd name="connsiteY1" fmla="*/ 91010 h 5226228"/>
              <a:gd name="connsiteX2" fmla="*/ 4711149 w 5274366"/>
              <a:gd name="connsiteY2" fmla="*/ 137392 h 5226228"/>
              <a:gd name="connsiteX3" fmla="*/ 5274366 w 5274366"/>
              <a:gd name="connsiteY3" fmla="*/ 2589045 h 5226228"/>
              <a:gd name="connsiteX4" fmla="*/ 2637183 w 5274366"/>
              <a:gd name="connsiteY4" fmla="*/ 5226228 h 5226228"/>
              <a:gd name="connsiteX5" fmla="*/ 0 w 5274366"/>
              <a:gd name="connsiteY5" fmla="*/ 2589045 h 5226228"/>
              <a:gd name="connsiteX6" fmla="*/ 1 w 5274366"/>
              <a:gd name="connsiteY6" fmla="*/ 2589045 h 5226228"/>
              <a:gd name="connsiteX0" fmla="*/ 1 w 5274366"/>
              <a:gd name="connsiteY0" fmla="*/ 2594502 h 5231685"/>
              <a:gd name="connsiteX1" fmla="*/ 2478158 w 5274366"/>
              <a:gd name="connsiteY1" fmla="*/ 63336 h 5231685"/>
              <a:gd name="connsiteX2" fmla="*/ 4711149 w 5274366"/>
              <a:gd name="connsiteY2" fmla="*/ 142849 h 5231685"/>
              <a:gd name="connsiteX3" fmla="*/ 5274366 w 5274366"/>
              <a:gd name="connsiteY3" fmla="*/ 2594502 h 5231685"/>
              <a:gd name="connsiteX4" fmla="*/ 2637183 w 5274366"/>
              <a:gd name="connsiteY4" fmla="*/ 5231685 h 5231685"/>
              <a:gd name="connsiteX5" fmla="*/ 0 w 5274366"/>
              <a:gd name="connsiteY5" fmla="*/ 2594502 h 5231685"/>
              <a:gd name="connsiteX6" fmla="*/ 1 w 5274366"/>
              <a:gd name="connsiteY6" fmla="*/ 2594502 h 5231685"/>
              <a:gd name="connsiteX0" fmla="*/ 1 w 5274366"/>
              <a:gd name="connsiteY0" fmla="*/ 2627384 h 5264567"/>
              <a:gd name="connsiteX1" fmla="*/ 2478158 w 5274366"/>
              <a:gd name="connsiteY1" fmla="*/ 96218 h 5264567"/>
              <a:gd name="connsiteX2" fmla="*/ 4711149 w 5274366"/>
              <a:gd name="connsiteY2" fmla="*/ 175731 h 5264567"/>
              <a:gd name="connsiteX3" fmla="*/ 5274366 w 5274366"/>
              <a:gd name="connsiteY3" fmla="*/ 2627384 h 5264567"/>
              <a:gd name="connsiteX4" fmla="*/ 2637183 w 5274366"/>
              <a:gd name="connsiteY4" fmla="*/ 5264567 h 5264567"/>
              <a:gd name="connsiteX5" fmla="*/ 0 w 5274366"/>
              <a:gd name="connsiteY5" fmla="*/ 2627384 h 5264567"/>
              <a:gd name="connsiteX6" fmla="*/ 1 w 5274366"/>
              <a:gd name="connsiteY6" fmla="*/ 2627384 h 5264567"/>
              <a:gd name="connsiteX0" fmla="*/ 1 w 5274366"/>
              <a:gd name="connsiteY0" fmla="*/ 2627384 h 5264567"/>
              <a:gd name="connsiteX1" fmla="*/ 2478158 w 5274366"/>
              <a:gd name="connsiteY1" fmla="*/ 96218 h 5264567"/>
              <a:gd name="connsiteX2" fmla="*/ 4711149 w 5274366"/>
              <a:gd name="connsiteY2" fmla="*/ 175731 h 5264567"/>
              <a:gd name="connsiteX3" fmla="*/ 5274366 w 5274366"/>
              <a:gd name="connsiteY3" fmla="*/ 2627384 h 5264567"/>
              <a:gd name="connsiteX4" fmla="*/ 2637183 w 5274366"/>
              <a:gd name="connsiteY4" fmla="*/ 5264567 h 5264567"/>
              <a:gd name="connsiteX5" fmla="*/ 0 w 5274366"/>
              <a:gd name="connsiteY5" fmla="*/ 2627384 h 5264567"/>
              <a:gd name="connsiteX6" fmla="*/ 1 w 5274366"/>
              <a:gd name="connsiteY6" fmla="*/ 2627384 h 5264567"/>
              <a:gd name="connsiteX0" fmla="*/ 1 w 5274366"/>
              <a:gd name="connsiteY0" fmla="*/ 2651329 h 5288512"/>
              <a:gd name="connsiteX1" fmla="*/ 2478158 w 5274366"/>
              <a:gd name="connsiteY1" fmla="*/ 120163 h 5288512"/>
              <a:gd name="connsiteX2" fmla="*/ 4711149 w 5274366"/>
              <a:gd name="connsiteY2" fmla="*/ 199676 h 5288512"/>
              <a:gd name="connsiteX3" fmla="*/ 5274366 w 5274366"/>
              <a:gd name="connsiteY3" fmla="*/ 2651329 h 5288512"/>
              <a:gd name="connsiteX4" fmla="*/ 2637183 w 5274366"/>
              <a:gd name="connsiteY4" fmla="*/ 5288512 h 5288512"/>
              <a:gd name="connsiteX5" fmla="*/ 0 w 5274366"/>
              <a:gd name="connsiteY5" fmla="*/ 2651329 h 5288512"/>
              <a:gd name="connsiteX6" fmla="*/ 1 w 5274366"/>
              <a:gd name="connsiteY6" fmla="*/ 2651329 h 5288512"/>
              <a:gd name="connsiteX0" fmla="*/ 1 w 5274366"/>
              <a:gd name="connsiteY0" fmla="*/ 2651329 h 5288512"/>
              <a:gd name="connsiteX1" fmla="*/ 2478158 w 5274366"/>
              <a:gd name="connsiteY1" fmla="*/ 120163 h 5288512"/>
              <a:gd name="connsiteX2" fmla="*/ 4711149 w 5274366"/>
              <a:gd name="connsiteY2" fmla="*/ 199676 h 5288512"/>
              <a:gd name="connsiteX3" fmla="*/ 5274366 w 5274366"/>
              <a:gd name="connsiteY3" fmla="*/ 2651329 h 5288512"/>
              <a:gd name="connsiteX4" fmla="*/ 2637183 w 5274366"/>
              <a:gd name="connsiteY4" fmla="*/ 5288512 h 5288512"/>
              <a:gd name="connsiteX5" fmla="*/ 0 w 5274366"/>
              <a:gd name="connsiteY5" fmla="*/ 2651329 h 5288512"/>
              <a:gd name="connsiteX6" fmla="*/ 1 w 5274366"/>
              <a:gd name="connsiteY6" fmla="*/ 2651329 h 5288512"/>
              <a:gd name="connsiteX0" fmla="*/ 1 w 5274366"/>
              <a:gd name="connsiteY0" fmla="*/ 2705952 h 5343135"/>
              <a:gd name="connsiteX1" fmla="*/ 2478158 w 5274366"/>
              <a:gd name="connsiteY1" fmla="*/ 174786 h 5343135"/>
              <a:gd name="connsiteX2" fmla="*/ 4711149 w 5274366"/>
              <a:gd name="connsiteY2" fmla="*/ 254299 h 5343135"/>
              <a:gd name="connsiteX3" fmla="*/ 5274366 w 5274366"/>
              <a:gd name="connsiteY3" fmla="*/ 2705952 h 5343135"/>
              <a:gd name="connsiteX4" fmla="*/ 2637183 w 5274366"/>
              <a:gd name="connsiteY4" fmla="*/ 5343135 h 5343135"/>
              <a:gd name="connsiteX5" fmla="*/ 0 w 5274366"/>
              <a:gd name="connsiteY5" fmla="*/ 2705952 h 5343135"/>
              <a:gd name="connsiteX6" fmla="*/ 1 w 5274366"/>
              <a:gd name="connsiteY6" fmla="*/ 2705952 h 5343135"/>
              <a:gd name="connsiteX0" fmla="*/ 1 w 5274366"/>
              <a:gd name="connsiteY0" fmla="*/ 2732493 h 5369676"/>
              <a:gd name="connsiteX1" fmla="*/ 2478158 w 5274366"/>
              <a:gd name="connsiteY1" fmla="*/ 201327 h 5369676"/>
              <a:gd name="connsiteX2" fmla="*/ 4439479 w 5274366"/>
              <a:gd name="connsiteY2" fmla="*/ 519379 h 5369676"/>
              <a:gd name="connsiteX3" fmla="*/ 5274366 w 5274366"/>
              <a:gd name="connsiteY3" fmla="*/ 2732493 h 5369676"/>
              <a:gd name="connsiteX4" fmla="*/ 2637183 w 5274366"/>
              <a:gd name="connsiteY4" fmla="*/ 5369676 h 5369676"/>
              <a:gd name="connsiteX5" fmla="*/ 0 w 5274366"/>
              <a:gd name="connsiteY5" fmla="*/ 2732493 h 5369676"/>
              <a:gd name="connsiteX6" fmla="*/ 1 w 5274366"/>
              <a:gd name="connsiteY6" fmla="*/ 2732493 h 5369676"/>
              <a:gd name="connsiteX0" fmla="*/ 1 w 5274366"/>
              <a:gd name="connsiteY0" fmla="*/ 2532975 h 5170158"/>
              <a:gd name="connsiteX1" fmla="*/ 2491411 w 5274366"/>
              <a:gd name="connsiteY1" fmla="*/ 246974 h 5170158"/>
              <a:gd name="connsiteX2" fmla="*/ 4439479 w 5274366"/>
              <a:gd name="connsiteY2" fmla="*/ 319861 h 5170158"/>
              <a:gd name="connsiteX3" fmla="*/ 5274366 w 5274366"/>
              <a:gd name="connsiteY3" fmla="*/ 2532975 h 5170158"/>
              <a:gd name="connsiteX4" fmla="*/ 2637183 w 5274366"/>
              <a:gd name="connsiteY4" fmla="*/ 5170158 h 5170158"/>
              <a:gd name="connsiteX5" fmla="*/ 0 w 5274366"/>
              <a:gd name="connsiteY5" fmla="*/ 2532975 h 5170158"/>
              <a:gd name="connsiteX6" fmla="*/ 1 w 5274366"/>
              <a:gd name="connsiteY6" fmla="*/ 2532975 h 5170158"/>
              <a:gd name="connsiteX0" fmla="*/ 1 w 5274366"/>
              <a:gd name="connsiteY0" fmla="*/ 2361912 h 4999095"/>
              <a:gd name="connsiteX1" fmla="*/ 2272750 w 5274366"/>
              <a:gd name="connsiteY1" fmla="*/ 440346 h 4999095"/>
              <a:gd name="connsiteX2" fmla="*/ 4439479 w 5274366"/>
              <a:gd name="connsiteY2" fmla="*/ 148798 h 4999095"/>
              <a:gd name="connsiteX3" fmla="*/ 5274366 w 5274366"/>
              <a:gd name="connsiteY3" fmla="*/ 2361912 h 4999095"/>
              <a:gd name="connsiteX4" fmla="*/ 2637183 w 5274366"/>
              <a:gd name="connsiteY4" fmla="*/ 4999095 h 4999095"/>
              <a:gd name="connsiteX5" fmla="*/ 0 w 5274366"/>
              <a:gd name="connsiteY5" fmla="*/ 2361912 h 4999095"/>
              <a:gd name="connsiteX6" fmla="*/ 1 w 5274366"/>
              <a:gd name="connsiteY6" fmla="*/ 2361912 h 4999095"/>
              <a:gd name="connsiteX0" fmla="*/ 1 w 5274366"/>
              <a:gd name="connsiteY0" fmla="*/ 2603217 h 5240400"/>
              <a:gd name="connsiteX1" fmla="*/ 2040837 w 5274366"/>
              <a:gd name="connsiteY1" fmla="*/ 211198 h 5240400"/>
              <a:gd name="connsiteX2" fmla="*/ 4439479 w 5274366"/>
              <a:gd name="connsiteY2" fmla="*/ 390103 h 5240400"/>
              <a:gd name="connsiteX3" fmla="*/ 5274366 w 5274366"/>
              <a:gd name="connsiteY3" fmla="*/ 2603217 h 5240400"/>
              <a:gd name="connsiteX4" fmla="*/ 2637183 w 5274366"/>
              <a:gd name="connsiteY4" fmla="*/ 5240400 h 5240400"/>
              <a:gd name="connsiteX5" fmla="*/ 0 w 5274366"/>
              <a:gd name="connsiteY5" fmla="*/ 2603217 h 5240400"/>
              <a:gd name="connsiteX6" fmla="*/ 1 w 5274366"/>
              <a:gd name="connsiteY6" fmla="*/ 2603217 h 5240400"/>
              <a:gd name="connsiteX0" fmla="*/ 1 w 5274366"/>
              <a:gd name="connsiteY0" fmla="*/ 2447763 h 5084946"/>
              <a:gd name="connsiteX1" fmla="*/ 2140228 w 5274366"/>
              <a:gd name="connsiteY1" fmla="*/ 314161 h 5084946"/>
              <a:gd name="connsiteX2" fmla="*/ 4439479 w 5274366"/>
              <a:gd name="connsiteY2" fmla="*/ 234649 h 5084946"/>
              <a:gd name="connsiteX3" fmla="*/ 5274366 w 5274366"/>
              <a:gd name="connsiteY3" fmla="*/ 2447763 h 5084946"/>
              <a:gd name="connsiteX4" fmla="*/ 2637183 w 5274366"/>
              <a:gd name="connsiteY4" fmla="*/ 5084946 h 5084946"/>
              <a:gd name="connsiteX5" fmla="*/ 0 w 5274366"/>
              <a:gd name="connsiteY5" fmla="*/ 2447763 h 5084946"/>
              <a:gd name="connsiteX6" fmla="*/ 1 w 5274366"/>
              <a:gd name="connsiteY6" fmla="*/ 2447763 h 5084946"/>
              <a:gd name="connsiteX0" fmla="*/ 1 w 5274366"/>
              <a:gd name="connsiteY0" fmla="*/ 2593999 h 5231182"/>
              <a:gd name="connsiteX1" fmla="*/ 2279376 w 5274366"/>
              <a:gd name="connsiteY1" fmla="*/ 215232 h 5231182"/>
              <a:gd name="connsiteX2" fmla="*/ 4439479 w 5274366"/>
              <a:gd name="connsiteY2" fmla="*/ 380885 h 5231182"/>
              <a:gd name="connsiteX3" fmla="*/ 5274366 w 5274366"/>
              <a:gd name="connsiteY3" fmla="*/ 2593999 h 5231182"/>
              <a:gd name="connsiteX4" fmla="*/ 2637183 w 5274366"/>
              <a:gd name="connsiteY4" fmla="*/ 5231182 h 5231182"/>
              <a:gd name="connsiteX5" fmla="*/ 0 w 5274366"/>
              <a:gd name="connsiteY5" fmla="*/ 2593999 h 5231182"/>
              <a:gd name="connsiteX6" fmla="*/ 1 w 5274366"/>
              <a:gd name="connsiteY6" fmla="*/ 2593999 h 5231182"/>
              <a:gd name="connsiteX0" fmla="*/ 1 w 5274366"/>
              <a:gd name="connsiteY0" fmla="*/ 2626761 h 5263944"/>
              <a:gd name="connsiteX1" fmla="*/ 1954698 w 5274366"/>
              <a:gd name="connsiteY1" fmla="*/ 201612 h 5263944"/>
              <a:gd name="connsiteX2" fmla="*/ 4439479 w 5274366"/>
              <a:gd name="connsiteY2" fmla="*/ 413647 h 5263944"/>
              <a:gd name="connsiteX3" fmla="*/ 5274366 w 5274366"/>
              <a:gd name="connsiteY3" fmla="*/ 2626761 h 5263944"/>
              <a:gd name="connsiteX4" fmla="*/ 2637183 w 5274366"/>
              <a:gd name="connsiteY4" fmla="*/ 5263944 h 5263944"/>
              <a:gd name="connsiteX5" fmla="*/ 0 w 5274366"/>
              <a:gd name="connsiteY5" fmla="*/ 2626761 h 5263944"/>
              <a:gd name="connsiteX6" fmla="*/ 1 w 5274366"/>
              <a:gd name="connsiteY6" fmla="*/ 2626761 h 5263944"/>
              <a:gd name="connsiteX0" fmla="*/ 1 w 5274366"/>
              <a:gd name="connsiteY0" fmla="*/ 2701241 h 5338424"/>
              <a:gd name="connsiteX1" fmla="*/ 2478159 w 5274366"/>
              <a:gd name="connsiteY1" fmla="*/ 176701 h 5338424"/>
              <a:gd name="connsiteX2" fmla="*/ 4439479 w 5274366"/>
              <a:gd name="connsiteY2" fmla="*/ 488127 h 5338424"/>
              <a:gd name="connsiteX3" fmla="*/ 5274366 w 5274366"/>
              <a:gd name="connsiteY3" fmla="*/ 2701241 h 5338424"/>
              <a:gd name="connsiteX4" fmla="*/ 2637183 w 5274366"/>
              <a:gd name="connsiteY4" fmla="*/ 5338424 h 5338424"/>
              <a:gd name="connsiteX5" fmla="*/ 0 w 5274366"/>
              <a:gd name="connsiteY5" fmla="*/ 2701241 h 5338424"/>
              <a:gd name="connsiteX6" fmla="*/ 1 w 5274366"/>
              <a:gd name="connsiteY6" fmla="*/ 2701241 h 5338424"/>
              <a:gd name="connsiteX0" fmla="*/ 1 w 5274366"/>
              <a:gd name="connsiteY0" fmla="*/ 2643376 h 5280559"/>
              <a:gd name="connsiteX1" fmla="*/ 2478159 w 5274366"/>
              <a:gd name="connsiteY1" fmla="*/ 118836 h 5280559"/>
              <a:gd name="connsiteX2" fmla="*/ 4439479 w 5274366"/>
              <a:gd name="connsiteY2" fmla="*/ 430262 h 5280559"/>
              <a:gd name="connsiteX3" fmla="*/ 5274366 w 5274366"/>
              <a:gd name="connsiteY3" fmla="*/ 2643376 h 5280559"/>
              <a:gd name="connsiteX4" fmla="*/ 2637183 w 5274366"/>
              <a:gd name="connsiteY4" fmla="*/ 5280559 h 5280559"/>
              <a:gd name="connsiteX5" fmla="*/ 0 w 5274366"/>
              <a:gd name="connsiteY5" fmla="*/ 2643376 h 5280559"/>
              <a:gd name="connsiteX6" fmla="*/ 1 w 5274366"/>
              <a:gd name="connsiteY6" fmla="*/ 2643376 h 5280559"/>
              <a:gd name="connsiteX0" fmla="*/ 1 w 5274366"/>
              <a:gd name="connsiteY0" fmla="*/ 2730020 h 5367203"/>
              <a:gd name="connsiteX1" fmla="*/ 2478159 w 5274366"/>
              <a:gd name="connsiteY1" fmla="*/ 205480 h 5367203"/>
              <a:gd name="connsiteX2" fmla="*/ 4518992 w 5274366"/>
              <a:gd name="connsiteY2" fmla="*/ 437393 h 5367203"/>
              <a:gd name="connsiteX3" fmla="*/ 5274366 w 5274366"/>
              <a:gd name="connsiteY3" fmla="*/ 2730020 h 5367203"/>
              <a:gd name="connsiteX4" fmla="*/ 2637183 w 5274366"/>
              <a:gd name="connsiteY4" fmla="*/ 5367203 h 5367203"/>
              <a:gd name="connsiteX5" fmla="*/ 0 w 5274366"/>
              <a:gd name="connsiteY5" fmla="*/ 2730020 h 5367203"/>
              <a:gd name="connsiteX6" fmla="*/ 1 w 5274366"/>
              <a:gd name="connsiteY6" fmla="*/ 2730020 h 5367203"/>
              <a:gd name="connsiteX0" fmla="*/ 39759 w 5274366"/>
              <a:gd name="connsiteY0" fmla="*/ 2317599 h 5339095"/>
              <a:gd name="connsiteX1" fmla="*/ 2478159 w 5274366"/>
              <a:gd name="connsiteY1" fmla="*/ 177372 h 5339095"/>
              <a:gd name="connsiteX2" fmla="*/ 4518992 w 5274366"/>
              <a:gd name="connsiteY2" fmla="*/ 409285 h 5339095"/>
              <a:gd name="connsiteX3" fmla="*/ 5274366 w 5274366"/>
              <a:gd name="connsiteY3" fmla="*/ 2701912 h 5339095"/>
              <a:gd name="connsiteX4" fmla="*/ 2637183 w 5274366"/>
              <a:gd name="connsiteY4" fmla="*/ 5339095 h 5339095"/>
              <a:gd name="connsiteX5" fmla="*/ 0 w 5274366"/>
              <a:gd name="connsiteY5" fmla="*/ 2701912 h 5339095"/>
              <a:gd name="connsiteX6" fmla="*/ 39759 w 5274366"/>
              <a:gd name="connsiteY6" fmla="*/ 2317599 h 5339095"/>
              <a:gd name="connsiteX0" fmla="*/ 39759 w 5274366"/>
              <a:gd name="connsiteY0" fmla="*/ 2147751 h 5169247"/>
              <a:gd name="connsiteX1" fmla="*/ 2438402 w 5274366"/>
              <a:gd name="connsiteY1" fmla="*/ 285823 h 5169247"/>
              <a:gd name="connsiteX2" fmla="*/ 4518992 w 5274366"/>
              <a:gd name="connsiteY2" fmla="*/ 239437 h 5169247"/>
              <a:gd name="connsiteX3" fmla="*/ 5274366 w 5274366"/>
              <a:gd name="connsiteY3" fmla="*/ 2532064 h 5169247"/>
              <a:gd name="connsiteX4" fmla="*/ 2637183 w 5274366"/>
              <a:gd name="connsiteY4" fmla="*/ 5169247 h 5169247"/>
              <a:gd name="connsiteX5" fmla="*/ 0 w 5274366"/>
              <a:gd name="connsiteY5" fmla="*/ 2532064 h 5169247"/>
              <a:gd name="connsiteX6" fmla="*/ 39759 w 5274366"/>
              <a:gd name="connsiteY6" fmla="*/ 2147751 h 5169247"/>
              <a:gd name="connsiteX0" fmla="*/ 39759 w 5274366"/>
              <a:gd name="connsiteY0" fmla="*/ 2245474 h 5266970"/>
              <a:gd name="connsiteX1" fmla="*/ 2438402 w 5274366"/>
              <a:gd name="connsiteY1" fmla="*/ 383546 h 5266970"/>
              <a:gd name="connsiteX2" fmla="*/ 4518992 w 5274366"/>
              <a:gd name="connsiteY2" fmla="*/ 337160 h 5266970"/>
              <a:gd name="connsiteX3" fmla="*/ 5274366 w 5274366"/>
              <a:gd name="connsiteY3" fmla="*/ 2629787 h 5266970"/>
              <a:gd name="connsiteX4" fmla="*/ 2637183 w 5274366"/>
              <a:gd name="connsiteY4" fmla="*/ 5266970 h 5266970"/>
              <a:gd name="connsiteX5" fmla="*/ 0 w 5274366"/>
              <a:gd name="connsiteY5" fmla="*/ 2629787 h 5266970"/>
              <a:gd name="connsiteX6" fmla="*/ 39759 w 5274366"/>
              <a:gd name="connsiteY6" fmla="*/ 2245474 h 5266970"/>
              <a:gd name="connsiteX0" fmla="*/ 39759 w 5274366"/>
              <a:gd name="connsiteY0" fmla="*/ 2193338 h 5214834"/>
              <a:gd name="connsiteX1" fmla="*/ 2438402 w 5274366"/>
              <a:gd name="connsiteY1" fmla="*/ 331410 h 5214834"/>
              <a:gd name="connsiteX2" fmla="*/ 4518992 w 5274366"/>
              <a:gd name="connsiteY2" fmla="*/ 285024 h 5214834"/>
              <a:gd name="connsiteX3" fmla="*/ 5274366 w 5274366"/>
              <a:gd name="connsiteY3" fmla="*/ 2577651 h 5214834"/>
              <a:gd name="connsiteX4" fmla="*/ 2637183 w 5274366"/>
              <a:gd name="connsiteY4" fmla="*/ 5214834 h 5214834"/>
              <a:gd name="connsiteX5" fmla="*/ 0 w 5274366"/>
              <a:gd name="connsiteY5" fmla="*/ 2577651 h 5214834"/>
              <a:gd name="connsiteX6" fmla="*/ 39759 w 5274366"/>
              <a:gd name="connsiteY6" fmla="*/ 2193338 h 5214834"/>
              <a:gd name="connsiteX0" fmla="*/ 19880 w 5274366"/>
              <a:gd name="connsiteY0" fmla="*/ 1966102 h 5159876"/>
              <a:gd name="connsiteX1" fmla="*/ 2438402 w 5274366"/>
              <a:gd name="connsiteY1" fmla="*/ 276452 h 5159876"/>
              <a:gd name="connsiteX2" fmla="*/ 4518992 w 5274366"/>
              <a:gd name="connsiteY2" fmla="*/ 230066 h 5159876"/>
              <a:gd name="connsiteX3" fmla="*/ 5274366 w 5274366"/>
              <a:gd name="connsiteY3" fmla="*/ 2522693 h 5159876"/>
              <a:gd name="connsiteX4" fmla="*/ 2637183 w 5274366"/>
              <a:gd name="connsiteY4" fmla="*/ 5159876 h 5159876"/>
              <a:gd name="connsiteX5" fmla="*/ 0 w 5274366"/>
              <a:gd name="connsiteY5" fmla="*/ 2522693 h 5159876"/>
              <a:gd name="connsiteX6" fmla="*/ 19880 w 5274366"/>
              <a:gd name="connsiteY6" fmla="*/ 1966102 h 5159876"/>
              <a:gd name="connsiteX0" fmla="*/ 0 w 5274366"/>
              <a:gd name="connsiteY0" fmla="*/ 2522693 h 5159876"/>
              <a:gd name="connsiteX1" fmla="*/ 2438402 w 5274366"/>
              <a:gd name="connsiteY1" fmla="*/ 276452 h 5159876"/>
              <a:gd name="connsiteX2" fmla="*/ 4518992 w 5274366"/>
              <a:gd name="connsiteY2" fmla="*/ 230066 h 5159876"/>
              <a:gd name="connsiteX3" fmla="*/ 5274366 w 5274366"/>
              <a:gd name="connsiteY3" fmla="*/ 2522693 h 5159876"/>
              <a:gd name="connsiteX4" fmla="*/ 2637183 w 5274366"/>
              <a:gd name="connsiteY4" fmla="*/ 5159876 h 5159876"/>
              <a:gd name="connsiteX5" fmla="*/ 0 w 5274366"/>
              <a:gd name="connsiteY5" fmla="*/ 2522693 h 5159876"/>
              <a:gd name="connsiteX0" fmla="*/ 0 w 5274366"/>
              <a:gd name="connsiteY0" fmla="*/ 2525845 h 5163028"/>
              <a:gd name="connsiteX1" fmla="*/ 1524002 w 5274366"/>
              <a:gd name="connsiteY1" fmla="*/ 272978 h 5163028"/>
              <a:gd name="connsiteX2" fmla="*/ 4518992 w 5274366"/>
              <a:gd name="connsiteY2" fmla="*/ 233218 h 5163028"/>
              <a:gd name="connsiteX3" fmla="*/ 5274366 w 5274366"/>
              <a:gd name="connsiteY3" fmla="*/ 2525845 h 5163028"/>
              <a:gd name="connsiteX4" fmla="*/ 2637183 w 5274366"/>
              <a:gd name="connsiteY4" fmla="*/ 5163028 h 5163028"/>
              <a:gd name="connsiteX5" fmla="*/ 0 w 5274366"/>
              <a:gd name="connsiteY5" fmla="*/ 2525845 h 5163028"/>
              <a:gd name="connsiteX0" fmla="*/ 0 w 5274366"/>
              <a:gd name="connsiteY0" fmla="*/ 2581071 h 5218254"/>
              <a:gd name="connsiteX1" fmla="*/ 1524002 w 5274366"/>
              <a:gd name="connsiteY1" fmla="*/ 328204 h 5218254"/>
              <a:gd name="connsiteX2" fmla="*/ 4518992 w 5274366"/>
              <a:gd name="connsiteY2" fmla="*/ 288444 h 5218254"/>
              <a:gd name="connsiteX3" fmla="*/ 5274366 w 5274366"/>
              <a:gd name="connsiteY3" fmla="*/ 2581071 h 5218254"/>
              <a:gd name="connsiteX4" fmla="*/ 2637183 w 5274366"/>
              <a:gd name="connsiteY4" fmla="*/ 5218254 h 5218254"/>
              <a:gd name="connsiteX5" fmla="*/ 0 w 5274366"/>
              <a:gd name="connsiteY5" fmla="*/ 2581071 h 5218254"/>
              <a:gd name="connsiteX0" fmla="*/ 0 w 5261114"/>
              <a:gd name="connsiteY0" fmla="*/ 2200001 h 5175114"/>
              <a:gd name="connsiteX1" fmla="*/ 1510750 w 5261114"/>
              <a:gd name="connsiteY1" fmla="*/ 285064 h 5175114"/>
              <a:gd name="connsiteX2" fmla="*/ 4505740 w 5261114"/>
              <a:gd name="connsiteY2" fmla="*/ 245304 h 5175114"/>
              <a:gd name="connsiteX3" fmla="*/ 5261114 w 5261114"/>
              <a:gd name="connsiteY3" fmla="*/ 2537931 h 5175114"/>
              <a:gd name="connsiteX4" fmla="*/ 2623931 w 5261114"/>
              <a:gd name="connsiteY4" fmla="*/ 5175114 h 5175114"/>
              <a:gd name="connsiteX5" fmla="*/ 0 w 5261114"/>
              <a:gd name="connsiteY5" fmla="*/ 2200001 h 5175114"/>
              <a:gd name="connsiteX0" fmla="*/ 0 w 5261114"/>
              <a:gd name="connsiteY0" fmla="*/ 2200001 h 5175114"/>
              <a:gd name="connsiteX1" fmla="*/ 1510750 w 5261114"/>
              <a:gd name="connsiteY1" fmla="*/ 285064 h 5175114"/>
              <a:gd name="connsiteX2" fmla="*/ 4505740 w 5261114"/>
              <a:gd name="connsiteY2" fmla="*/ 245304 h 5175114"/>
              <a:gd name="connsiteX3" fmla="*/ 5261114 w 5261114"/>
              <a:gd name="connsiteY3" fmla="*/ 2537931 h 5175114"/>
              <a:gd name="connsiteX4" fmla="*/ 2623931 w 5261114"/>
              <a:gd name="connsiteY4" fmla="*/ 5175114 h 5175114"/>
              <a:gd name="connsiteX5" fmla="*/ 0 w 5261114"/>
              <a:gd name="connsiteY5" fmla="*/ 2200001 h 5175114"/>
              <a:gd name="connsiteX0" fmla="*/ 0 w 5261114"/>
              <a:gd name="connsiteY0" fmla="*/ 2200001 h 5175114"/>
              <a:gd name="connsiteX1" fmla="*/ 1510750 w 5261114"/>
              <a:gd name="connsiteY1" fmla="*/ 285064 h 5175114"/>
              <a:gd name="connsiteX2" fmla="*/ 4505740 w 5261114"/>
              <a:gd name="connsiteY2" fmla="*/ 245304 h 5175114"/>
              <a:gd name="connsiteX3" fmla="*/ 5261114 w 5261114"/>
              <a:gd name="connsiteY3" fmla="*/ 2537931 h 5175114"/>
              <a:gd name="connsiteX4" fmla="*/ 2623931 w 5261114"/>
              <a:gd name="connsiteY4" fmla="*/ 5175114 h 5175114"/>
              <a:gd name="connsiteX5" fmla="*/ 0 w 5261114"/>
              <a:gd name="connsiteY5" fmla="*/ 2200001 h 5175114"/>
              <a:gd name="connsiteX0" fmla="*/ 7799 w 5268913"/>
              <a:gd name="connsiteY0" fmla="*/ 2151930 h 5127043"/>
              <a:gd name="connsiteX1" fmla="*/ 1916114 w 5268913"/>
              <a:gd name="connsiteY1" fmla="*/ 343010 h 5127043"/>
              <a:gd name="connsiteX2" fmla="*/ 4513539 w 5268913"/>
              <a:gd name="connsiteY2" fmla="*/ 197233 h 5127043"/>
              <a:gd name="connsiteX3" fmla="*/ 5268913 w 5268913"/>
              <a:gd name="connsiteY3" fmla="*/ 2489860 h 5127043"/>
              <a:gd name="connsiteX4" fmla="*/ 2631730 w 5268913"/>
              <a:gd name="connsiteY4" fmla="*/ 5127043 h 5127043"/>
              <a:gd name="connsiteX5" fmla="*/ 7799 w 5268913"/>
              <a:gd name="connsiteY5" fmla="*/ 2151930 h 5127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68913" h="5127043">
                <a:moveTo>
                  <a:pt x="7799" y="2151930"/>
                </a:moveTo>
                <a:cubicBezTo>
                  <a:pt x="-111470" y="1354591"/>
                  <a:pt x="1165157" y="668793"/>
                  <a:pt x="1916114" y="343010"/>
                </a:cubicBezTo>
                <a:cubicBezTo>
                  <a:pt x="2667071" y="17227"/>
                  <a:pt x="3954739" y="-160575"/>
                  <a:pt x="4513539" y="197233"/>
                </a:cubicBezTo>
                <a:cubicBezTo>
                  <a:pt x="5072339" y="555041"/>
                  <a:pt x="5268913" y="1610799"/>
                  <a:pt x="5268913" y="2489860"/>
                </a:cubicBezTo>
                <a:cubicBezTo>
                  <a:pt x="5268913" y="3946336"/>
                  <a:pt x="4088206" y="5127043"/>
                  <a:pt x="2631730" y="5127043"/>
                </a:cubicBezTo>
                <a:cubicBezTo>
                  <a:pt x="1175254" y="5127043"/>
                  <a:pt x="127068" y="2949269"/>
                  <a:pt x="7799" y="2151930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46623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äne 3">
            <a:extLst>
              <a:ext uri="{FF2B5EF4-FFF2-40B4-BE49-F238E27FC236}">
                <a16:creationId xmlns:a16="http://schemas.microsoft.com/office/drawing/2014/main" id="{B77AAA0F-22EC-447D-ABE7-F17CFB343B85}"/>
              </a:ext>
            </a:extLst>
          </p:cNvPr>
          <p:cNvSpPr/>
          <p:nvPr/>
        </p:nvSpPr>
        <p:spPr>
          <a:xfrm>
            <a:off x="65880" y="136816"/>
            <a:ext cx="5268913" cy="5127043"/>
          </a:xfrm>
          <a:custGeom>
            <a:avLst/>
            <a:gdLst>
              <a:gd name="connsiteX0" fmla="*/ 0 w 5274365"/>
              <a:gd name="connsiteY0" fmla="*/ 2637183 h 5274365"/>
              <a:gd name="connsiteX1" fmla="*/ 2637183 w 5274365"/>
              <a:gd name="connsiteY1" fmla="*/ 0 h 5274365"/>
              <a:gd name="connsiteX2" fmla="*/ 5274365 w 5274365"/>
              <a:gd name="connsiteY2" fmla="*/ 0 h 5274365"/>
              <a:gd name="connsiteX3" fmla="*/ 5274365 w 5274365"/>
              <a:gd name="connsiteY3" fmla="*/ 2637183 h 5274365"/>
              <a:gd name="connsiteX4" fmla="*/ 2637182 w 5274365"/>
              <a:gd name="connsiteY4" fmla="*/ 5274366 h 5274365"/>
              <a:gd name="connsiteX5" fmla="*/ -1 w 5274365"/>
              <a:gd name="connsiteY5" fmla="*/ 2637183 h 5274365"/>
              <a:gd name="connsiteX6" fmla="*/ 0 w 5274365"/>
              <a:gd name="connsiteY6" fmla="*/ 2637183 h 5274365"/>
              <a:gd name="connsiteX0" fmla="*/ 1 w 5274366"/>
              <a:gd name="connsiteY0" fmla="*/ 2637183 h 5274366"/>
              <a:gd name="connsiteX1" fmla="*/ 2637184 w 5274366"/>
              <a:gd name="connsiteY1" fmla="*/ 0 h 5274366"/>
              <a:gd name="connsiteX2" fmla="*/ 4711149 w 5274366"/>
              <a:gd name="connsiteY2" fmla="*/ 185530 h 5274366"/>
              <a:gd name="connsiteX3" fmla="*/ 5274366 w 5274366"/>
              <a:gd name="connsiteY3" fmla="*/ 2637183 h 5274366"/>
              <a:gd name="connsiteX4" fmla="*/ 2637183 w 5274366"/>
              <a:gd name="connsiteY4" fmla="*/ 5274366 h 5274366"/>
              <a:gd name="connsiteX5" fmla="*/ 0 w 5274366"/>
              <a:gd name="connsiteY5" fmla="*/ 2637183 h 5274366"/>
              <a:gd name="connsiteX6" fmla="*/ 1 w 5274366"/>
              <a:gd name="connsiteY6" fmla="*/ 2637183 h 5274366"/>
              <a:gd name="connsiteX0" fmla="*/ 1 w 5274366"/>
              <a:gd name="connsiteY0" fmla="*/ 2637183 h 5274366"/>
              <a:gd name="connsiteX1" fmla="*/ 2637184 w 5274366"/>
              <a:gd name="connsiteY1" fmla="*/ 0 h 5274366"/>
              <a:gd name="connsiteX2" fmla="*/ 4711149 w 5274366"/>
              <a:gd name="connsiteY2" fmla="*/ 185530 h 5274366"/>
              <a:gd name="connsiteX3" fmla="*/ 5274366 w 5274366"/>
              <a:gd name="connsiteY3" fmla="*/ 2637183 h 5274366"/>
              <a:gd name="connsiteX4" fmla="*/ 2637183 w 5274366"/>
              <a:gd name="connsiteY4" fmla="*/ 5274366 h 5274366"/>
              <a:gd name="connsiteX5" fmla="*/ 0 w 5274366"/>
              <a:gd name="connsiteY5" fmla="*/ 2637183 h 5274366"/>
              <a:gd name="connsiteX6" fmla="*/ 1 w 5274366"/>
              <a:gd name="connsiteY6" fmla="*/ 2637183 h 5274366"/>
              <a:gd name="connsiteX0" fmla="*/ 1 w 5274366"/>
              <a:gd name="connsiteY0" fmla="*/ 2637183 h 5274366"/>
              <a:gd name="connsiteX1" fmla="*/ 2637184 w 5274366"/>
              <a:gd name="connsiteY1" fmla="*/ 0 h 5274366"/>
              <a:gd name="connsiteX2" fmla="*/ 4711149 w 5274366"/>
              <a:gd name="connsiteY2" fmla="*/ 185530 h 5274366"/>
              <a:gd name="connsiteX3" fmla="*/ 5274366 w 5274366"/>
              <a:gd name="connsiteY3" fmla="*/ 2637183 h 5274366"/>
              <a:gd name="connsiteX4" fmla="*/ 2637183 w 5274366"/>
              <a:gd name="connsiteY4" fmla="*/ 5274366 h 5274366"/>
              <a:gd name="connsiteX5" fmla="*/ 0 w 5274366"/>
              <a:gd name="connsiteY5" fmla="*/ 2637183 h 5274366"/>
              <a:gd name="connsiteX6" fmla="*/ 1 w 5274366"/>
              <a:gd name="connsiteY6" fmla="*/ 2637183 h 5274366"/>
              <a:gd name="connsiteX0" fmla="*/ 1 w 5274366"/>
              <a:gd name="connsiteY0" fmla="*/ 2675916 h 5313099"/>
              <a:gd name="connsiteX1" fmla="*/ 2637184 w 5274366"/>
              <a:gd name="connsiteY1" fmla="*/ 38733 h 5313099"/>
              <a:gd name="connsiteX2" fmla="*/ 4711149 w 5274366"/>
              <a:gd name="connsiteY2" fmla="*/ 224263 h 5313099"/>
              <a:gd name="connsiteX3" fmla="*/ 5274366 w 5274366"/>
              <a:gd name="connsiteY3" fmla="*/ 2675916 h 5313099"/>
              <a:gd name="connsiteX4" fmla="*/ 2637183 w 5274366"/>
              <a:gd name="connsiteY4" fmla="*/ 5313099 h 5313099"/>
              <a:gd name="connsiteX5" fmla="*/ 0 w 5274366"/>
              <a:gd name="connsiteY5" fmla="*/ 2675916 h 5313099"/>
              <a:gd name="connsiteX6" fmla="*/ 1 w 5274366"/>
              <a:gd name="connsiteY6" fmla="*/ 2675916 h 5313099"/>
              <a:gd name="connsiteX0" fmla="*/ 1 w 5274366"/>
              <a:gd name="connsiteY0" fmla="*/ 2622365 h 5259548"/>
              <a:gd name="connsiteX1" fmla="*/ 2286002 w 5274366"/>
              <a:gd name="connsiteY1" fmla="*/ 157460 h 5259548"/>
              <a:gd name="connsiteX2" fmla="*/ 4711149 w 5274366"/>
              <a:gd name="connsiteY2" fmla="*/ 170712 h 5259548"/>
              <a:gd name="connsiteX3" fmla="*/ 5274366 w 5274366"/>
              <a:gd name="connsiteY3" fmla="*/ 2622365 h 5259548"/>
              <a:gd name="connsiteX4" fmla="*/ 2637183 w 5274366"/>
              <a:gd name="connsiteY4" fmla="*/ 5259548 h 5259548"/>
              <a:gd name="connsiteX5" fmla="*/ 0 w 5274366"/>
              <a:gd name="connsiteY5" fmla="*/ 2622365 h 5259548"/>
              <a:gd name="connsiteX6" fmla="*/ 1 w 5274366"/>
              <a:gd name="connsiteY6" fmla="*/ 2622365 h 5259548"/>
              <a:gd name="connsiteX0" fmla="*/ 1 w 5274366"/>
              <a:gd name="connsiteY0" fmla="*/ 2564365 h 5201548"/>
              <a:gd name="connsiteX1" fmla="*/ 2286002 w 5274366"/>
              <a:gd name="connsiteY1" fmla="*/ 99460 h 5201548"/>
              <a:gd name="connsiteX2" fmla="*/ 4711149 w 5274366"/>
              <a:gd name="connsiteY2" fmla="*/ 112712 h 5201548"/>
              <a:gd name="connsiteX3" fmla="*/ 5274366 w 5274366"/>
              <a:gd name="connsiteY3" fmla="*/ 2564365 h 5201548"/>
              <a:gd name="connsiteX4" fmla="*/ 2637183 w 5274366"/>
              <a:gd name="connsiteY4" fmla="*/ 5201548 h 5201548"/>
              <a:gd name="connsiteX5" fmla="*/ 0 w 5274366"/>
              <a:gd name="connsiteY5" fmla="*/ 2564365 h 5201548"/>
              <a:gd name="connsiteX6" fmla="*/ 1 w 5274366"/>
              <a:gd name="connsiteY6" fmla="*/ 2564365 h 5201548"/>
              <a:gd name="connsiteX0" fmla="*/ 1 w 5274366"/>
              <a:gd name="connsiteY0" fmla="*/ 2568011 h 5205194"/>
              <a:gd name="connsiteX1" fmla="*/ 2146854 w 5274366"/>
              <a:gd name="connsiteY1" fmla="*/ 69976 h 5205194"/>
              <a:gd name="connsiteX2" fmla="*/ 4711149 w 5274366"/>
              <a:gd name="connsiteY2" fmla="*/ 116358 h 5205194"/>
              <a:gd name="connsiteX3" fmla="*/ 5274366 w 5274366"/>
              <a:gd name="connsiteY3" fmla="*/ 2568011 h 5205194"/>
              <a:gd name="connsiteX4" fmla="*/ 2637183 w 5274366"/>
              <a:gd name="connsiteY4" fmla="*/ 5205194 h 5205194"/>
              <a:gd name="connsiteX5" fmla="*/ 0 w 5274366"/>
              <a:gd name="connsiteY5" fmla="*/ 2568011 h 5205194"/>
              <a:gd name="connsiteX6" fmla="*/ 1 w 5274366"/>
              <a:gd name="connsiteY6" fmla="*/ 2568011 h 5205194"/>
              <a:gd name="connsiteX0" fmla="*/ 1 w 5274366"/>
              <a:gd name="connsiteY0" fmla="*/ 2585369 h 5222552"/>
              <a:gd name="connsiteX1" fmla="*/ 2146854 w 5274366"/>
              <a:gd name="connsiteY1" fmla="*/ 87334 h 5222552"/>
              <a:gd name="connsiteX2" fmla="*/ 4711149 w 5274366"/>
              <a:gd name="connsiteY2" fmla="*/ 133716 h 5222552"/>
              <a:gd name="connsiteX3" fmla="*/ 5274366 w 5274366"/>
              <a:gd name="connsiteY3" fmla="*/ 2585369 h 5222552"/>
              <a:gd name="connsiteX4" fmla="*/ 2637183 w 5274366"/>
              <a:gd name="connsiteY4" fmla="*/ 5222552 h 5222552"/>
              <a:gd name="connsiteX5" fmla="*/ 0 w 5274366"/>
              <a:gd name="connsiteY5" fmla="*/ 2585369 h 5222552"/>
              <a:gd name="connsiteX6" fmla="*/ 1 w 5274366"/>
              <a:gd name="connsiteY6" fmla="*/ 2585369 h 5222552"/>
              <a:gd name="connsiteX0" fmla="*/ 1 w 5274366"/>
              <a:gd name="connsiteY0" fmla="*/ 2589045 h 5226228"/>
              <a:gd name="connsiteX1" fmla="*/ 2146854 w 5274366"/>
              <a:gd name="connsiteY1" fmla="*/ 91010 h 5226228"/>
              <a:gd name="connsiteX2" fmla="*/ 4711149 w 5274366"/>
              <a:gd name="connsiteY2" fmla="*/ 137392 h 5226228"/>
              <a:gd name="connsiteX3" fmla="*/ 5274366 w 5274366"/>
              <a:gd name="connsiteY3" fmla="*/ 2589045 h 5226228"/>
              <a:gd name="connsiteX4" fmla="*/ 2637183 w 5274366"/>
              <a:gd name="connsiteY4" fmla="*/ 5226228 h 5226228"/>
              <a:gd name="connsiteX5" fmla="*/ 0 w 5274366"/>
              <a:gd name="connsiteY5" fmla="*/ 2589045 h 5226228"/>
              <a:gd name="connsiteX6" fmla="*/ 1 w 5274366"/>
              <a:gd name="connsiteY6" fmla="*/ 2589045 h 5226228"/>
              <a:gd name="connsiteX0" fmla="*/ 1 w 5274366"/>
              <a:gd name="connsiteY0" fmla="*/ 2594502 h 5231685"/>
              <a:gd name="connsiteX1" fmla="*/ 2478158 w 5274366"/>
              <a:gd name="connsiteY1" fmla="*/ 63336 h 5231685"/>
              <a:gd name="connsiteX2" fmla="*/ 4711149 w 5274366"/>
              <a:gd name="connsiteY2" fmla="*/ 142849 h 5231685"/>
              <a:gd name="connsiteX3" fmla="*/ 5274366 w 5274366"/>
              <a:gd name="connsiteY3" fmla="*/ 2594502 h 5231685"/>
              <a:gd name="connsiteX4" fmla="*/ 2637183 w 5274366"/>
              <a:gd name="connsiteY4" fmla="*/ 5231685 h 5231685"/>
              <a:gd name="connsiteX5" fmla="*/ 0 w 5274366"/>
              <a:gd name="connsiteY5" fmla="*/ 2594502 h 5231685"/>
              <a:gd name="connsiteX6" fmla="*/ 1 w 5274366"/>
              <a:gd name="connsiteY6" fmla="*/ 2594502 h 5231685"/>
              <a:gd name="connsiteX0" fmla="*/ 1 w 5274366"/>
              <a:gd name="connsiteY0" fmla="*/ 2627384 h 5264567"/>
              <a:gd name="connsiteX1" fmla="*/ 2478158 w 5274366"/>
              <a:gd name="connsiteY1" fmla="*/ 96218 h 5264567"/>
              <a:gd name="connsiteX2" fmla="*/ 4711149 w 5274366"/>
              <a:gd name="connsiteY2" fmla="*/ 175731 h 5264567"/>
              <a:gd name="connsiteX3" fmla="*/ 5274366 w 5274366"/>
              <a:gd name="connsiteY3" fmla="*/ 2627384 h 5264567"/>
              <a:gd name="connsiteX4" fmla="*/ 2637183 w 5274366"/>
              <a:gd name="connsiteY4" fmla="*/ 5264567 h 5264567"/>
              <a:gd name="connsiteX5" fmla="*/ 0 w 5274366"/>
              <a:gd name="connsiteY5" fmla="*/ 2627384 h 5264567"/>
              <a:gd name="connsiteX6" fmla="*/ 1 w 5274366"/>
              <a:gd name="connsiteY6" fmla="*/ 2627384 h 5264567"/>
              <a:gd name="connsiteX0" fmla="*/ 1 w 5274366"/>
              <a:gd name="connsiteY0" fmla="*/ 2627384 h 5264567"/>
              <a:gd name="connsiteX1" fmla="*/ 2478158 w 5274366"/>
              <a:gd name="connsiteY1" fmla="*/ 96218 h 5264567"/>
              <a:gd name="connsiteX2" fmla="*/ 4711149 w 5274366"/>
              <a:gd name="connsiteY2" fmla="*/ 175731 h 5264567"/>
              <a:gd name="connsiteX3" fmla="*/ 5274366 w 5274366"/>
              <a:gd name="connsiteY3" fmla="*/ 2627384 h 5264567"/>
              <a:gd name="connsiteX4" fmla="*/ 2637183 w 5274366"/>
              <a:gd name="connsiteY4" fmla="*/ 5264567 h 5264567"/>
              <a:gd name="connsiteX5" fmla="*/ 0 w 5274366"/>
              <a:gd name="connsiteY5" fmla="*/ 2627384 h 5264567"/>
              <a:gd name="connsiteX6" fmla="*/ 1 w 5274366"/>
              <a:gd name="connsiteY6" fmla="*/ 2627384 h 5264567"/>
              <a:gd name="connsiteX0" fmla="*/ 1 w 5274366"/>
              <a:gd name="connsiteY0" fmla="*/ 2651329 h 5288512"/>
              <a:gd name="connsiteX1" fmla="*/ 2478158 w 5274366"/>
              <a:gd name="connsiteY1" fmla="*/ 120163 h 5288512"/>
              <a:gd name="connsiteX2" fmla="*/ 4711149 w 5274366"/>
              <a:gd name="connsiteY2" fmla="*/ 199676 h 5288512"/>
              <a:gd name="connsiteX3" fmla="*/ 5274366 w 5274366"/>
              <a:gd name="connsiteY3" fmla="*/ 2651329 h 5288512"/>
              <a:gd name="connsiteX4" fmla="*/ 2637183 w 5274366"/>
              <a:gd name="connsiteY4" fmla="*/ 5288512 h 5288512"/>
              <a:gd name="connsiteX5" fmla="*/ 0 w 5274366"/>
              <a:gd name="connsiteY5" fmla="*/ 2651329 h 5288512"/>
              <a:gd name="connsiteX6" fmla="*/ 1 w 5274366"/>
              <a:gd name="connsiteY6" fmla="*/ 2651329 h 5288512"/>
              <a:gd name="connsiteX0" fmla="*/ 1 w 5274366"/>
              <a:gd name="connsiteY0" fmla="*/ 2651329 h 5288512"/>
              <a:gd name="connsiteX1" fmla="*/ 2478158 w 5274366"/>
              <a:gd name="connsiteY1" fmla="*/ 120163 h 5288512"/>
              <a:gd name="connsiteX2" fmla="*/ 4711149 w 5274366"/>
              <a:gd name="connsiteY2" fmla="*/ 199676 h 5288512"/>
              <a:gd name="connsiteX3" fmla="*/ 5274366 w 5274366"/>
              <a:gd name="connsiteY3" fmla="*/ 2651329 h 5288512"/>
              <a:gd name="connsiteX4" fmla="*/ 2637183 w 5274366"/>
              <a:gd name="connsiteY4" fmla="*/ 5288512 h 5288512"/>
              <a:gd name="connsiteX5" fmla="*/ 0 w 5274366"/>
              <a:gd name="connsiteY5" fmla="*/ 2651329 h 5288512"/>
              <a:gd name="connsiteX6" fmla="*/ 1 w 5274366"/>
              <a:gd name="connsiteY6" fmla="*/ 2651329 h 5288512"/>
              <a:gd name="connsiteX0" fmla="*/ 1 w 5274366"/>
              <a:gd name="connsiteY0" fmla="*/ 2705952 h 5343135"/>
              <a:gd name="connsiteX1" fmla="*/ 2478158 w 5274366"/>
              <a:gd name="connsiteY1" fmla="*/ 174786 h 5343135"/>
              <a:gd name="connsiteX2" fmla="*/ 4711149 w 5274366"/>
              <a:gd name="connsiteY2" fmla="*/ 254299 h 5343135"/>
              <a:gd name="connsiteX3" fmla="*/ 5274366 w 5274366"/>
              <a:gd name="connsiteY3" fmla="*/ 2705952 h 5343135"/>
              <a:gd name="connsiteX4" fmla="*/ 2637183 w 5274366"/>
              <a:gd name="connsiteY4" fmla="*/ 5343135 h 5343135"/>
              <a:gd name="connsiteX5" fmla="*/ 0 w 5274366"/>
              <a:gd name="connsiteY5" fmla="*/ 2705952 h 5343135"/>
              <a:gd name="connsiteX6" fmla="*/ 1 w 5274366"/>
              <a:gd name="connsiteY6" fmla="*/ 2705952 h 5343135"/>
              <a:gd name="connsiteX0" fmla="*/ 1 w 5274366"/>
              <a:gd name="connsiteY0" fmla="*/ 2732493 h 5369676"/>
              <a:gd name="connsiteX1" fmla="*/ 2478158 w 5274366"/>
              <a:gd name="connsiteY1" fmla="*/ 201327 h 5369676"/>
              <a:gd name="connsiteX2" fmla="*/ 4439479 w 5274366"/>
              <a:gd name="connsiteY2" fmla="*/ 519379 h 5369676"/>
              <a:gd name="connsiteX3" fmla="*/ 5274366 w 5274366"/>
              <a:gd name="connsiteY3" fmla="*/ 2732493 h 5369676"/>
              <a:gd name="connsiteX4" fmla="*/ 2637183 w 5274366"/>
              <a:gd name="connsiteY4" fmla="*/ 5369676 h 5369676"/>
              <a:gd name="connsiteX5" fmla="*/ 0 w 5274366"/>
              <a:gd name="connsiteY5" fmla="*/ 2732493 h 5369676"/>
              <a:gd name="connsiteX6" fmla="*/ 1 w 5274366"/>
              <a:gd name="connsiteY6" fmla="*/ 2732493 h 5369676"/>
              <a:gd name="connsiteX0" fmla="*/ 1 w 5274366"/>
              <a:gd name="connsiteY0" fmla="*/ 2532975 h 5170158"/>
              <a:gd name="connsiteX1" fmla="*/ 2491411 w 5274366"/>
              <a:gd name="connsiteY1" fmla="*/ 246974 h 5170158"/>
              <a:gd name="connsiteX2" fmla="*/ 4439479 w 5274366"/>
              <a:gd name="connsiteY2" fmla="*/ 319861 h 5170158"/>
              <a:gd name="connsiteX3" fmla="*/ 5274366 w 5274366"/>
              <a:gd name="connsiteY3" fmla="*/ 2532975 h 5170158"/>
              <a:gd name="connsiteX4" fmla="*/ 2637183 w 5274366"/>
              <a:gd name="connsiteY4" fmla="*/ 5170158 h 5170158"/>
              <a:gd name="connsiteX5" fmla="*/ 0 w 5274366"/>
              <a:gd name="connsiteY5" fmla="*/ 2532975 h 5170158"/>
              <a:gd name="connsiteX6" fmla="*/ 1 w 5274366"/>
              <a:gd name="connsiteY6" fmla="*/ 2532975 h 5170158"/>
              <a:gd name="connsiteX0" fmla="*/ 1 w 5274366"/>
              <a:gd name="connsiteY0" fmla="*/ 2361912 h 4999095"/>
              <a:gd name="connsiteX1" fmla="*/ 2272750 w 5274366"/>
              <a:gd name="connsiteY1" fmla="*/ 440346 h 4999095"/>
              <a:gd name="connsiteX2" fmla="*/ 4439479 w 5274366"/>
              <a:gd name="connsiteY2" fmla="*/ 148798 h 4999095"/>
              <a:gd name="connsiteX3" fmla="*/ 5274366 w 5274366"/>
              <a:gd name="connsiteY3" fmla="*/ 2361912 h 4999095"/>
              <a:gd name="connsiteX4" fmla="*/ 2637183 w 5274366"/>
              <a:gd name="connsiteY4" fmla="*/ 4999095 h 4999095"/>
              <a:gd name="connsiteX5" fmla="*/ 0 w 5274366"/>
              <a:gd name="connsiteY5" fmla="*/ 2361912 h 4999095"/>
              <a:gd name="connsiteX6" fmla="*/ 1 w 5274366"/>
              <a:gd name="connsiteY6" fmla="*/ 2361912 h 4999095"/>
              <a:gd name="connsiteX0" fmla="*/ 1 w 5274366"/>
              <a:gd name="connsiteY0" fmla="*/ 2603217 h 5240400"/>
              <a:gd name="connsiteX1" fmla="*/ 2040837 w 5274366"/>
              <a:gd name="connsiteY1" fmla="*/ 211198 h 5240400"/>
              <a:gd name="connsiteX2" fmla="*/ 4439479 w 5274366"/>
              <a:gd name="connsiteY2" fmla="*/ 390103 h 5240400"/>
              <a:gd name="connsiteX3" fmla="*/ 5274366 w 5274366"/>
              <a:gd name="connsiteY3" fmla="*/ 2603217 h 5240400"/>
              <a:gd name="connsiteX4" fmla="*/ 2637183 w 5274366"/>
              <a:gd name="connsiteY4" fmla="*/ 5240400 h 5240400"/>
              <a:gd name="connsiteX5" fmla="*/ 0 w 5274366"/>
              <a:gd name="connsiteY5" fmla="*/ 2603217 h 5240400"/>
              <a:gd name="connsiteX6" fmla="*/ 1 w 5274366"/>
              <a:gd name="connsiteY6" fmla="*/ 2603217 h 5240400"/>
              <a:gd name="connsiteX0" fmla="*/ 1 w 5274366"/>
              <a:gd name="connsiteY0" fmla="*/ 2447763 h 5084946"/>
              <a:gd name="connsiteX1" fmla="*/ 2140228 w 5274366"/>
              <a:gd name="connsiteY1" fmla="*/ 314161 h 5084946"/>
              <a:gd name="connsiteX2" fmla="*/ 4439479 w 5274366"/>
              <a:gd name="connsiteY2" fmla="*/ 234649 h 5084946"/>
              <a:gd name="connsiteX3" fmla="*/ 5274366 w 5274366"/>
              <a:gd name="connsiteY3" fmla="*/ 2447763 h 5084946"/>
              <a:gd name="connsiteX4" fmla="*/ 2637183 w 5274366"/>
              <a:gd name="connsiteY4" fmla="*/ 5084946 h 5084946"/>
              <a:gd name="connsiteX5" fmla="*/ 0 w 5274366"/>
              <a:gd name="connsiteY5" fmla="*/ 2447763 h 5084946"/>
              <a:gd name="connsiteX6" fmla="*/ 1 w 5274366"/>
              <a:gd name="connsiteY6" fmla="*/ 2447763 h 5084946"/>
              <a:gd name="connsiteX0" fmla="*/ 1 w 5274366"/>
              <a:gd name="connsiteY0" fmla="*/ 2593999 h 5231182"/>
              <a:gd name="connsiteX1" fmla="*/ 2279376 w 5274366"/>
              <a:gd name="connsiteY1" fmla="*/ 215232 h 5231182"/>
              <a:gd name="connsiteX2" fmla="*/ 4439479 w 5274366"/>
              <a:gd name="connsiteY2" fmla="*/ 380885 h 5231182"/>
              <a:gd name="connsiteX3" fmla="*/ 5274366 w 5274366"/>
              <a:gd name="connsiteY3" fmla="*/ 2593999 h 5231182"/>
              <a:gd name="connsiteX4" fmla="*/ 2637183 w 5274366"/>
              <a:gd name="connsiteY4" fmla="*/ 5231182 h 5231182"/>
              <a:gd name="connsiteX5" fmla="*/ 0 w 5274366"/>
              <a:gd name="connsiteY5" fmla="*/ 2593999 h 5231182"/>
              <a:gd name="connsiteX6" fmla="*/ 1 w 5274366"/>
              <a:gd name="connsiteY6" fmla="*/ 2593999 h 5231182"/>
              <a:gd name="connsiteX0" fmla="*/ 1 w 5274366"/>
              <a:gd name="connsiteY0" fmla="*/ 2626761 h 5263944"/>
              <a:gd name="connsiteX1" fmla="*/ 1954698 w 5274366"/>
              <a:gd name="connsiteY1" fmla="*/ 201612 h 5263944"/>
              <a:gd name="connsiteX2" fmla="*/ 4439479 w 5274366"/>
              <a:gd name="connsiteY2" fmla="*/ 413647 h 5263944"/>
              <a:gd name="connsiteX3" fmla="*/ 5274366 w 5274366"/>
              <a:gd name="connsiteY3" fmla="*/ 2626761 h 5263944"/>
              <a:gd name="connsiteX4" fmla="*/ 2637183 w 5274366"/>
              <a:gd name="connsiteY4" fmla="*/ 5263944 h 5263944"/>
              <a:gd name="connsiteX5" fmla="*/ 0 w 5274366"/>
              <a:gd name="connsiteY5" fmla="*/ 2626761 h 5263944"/>
              <a:gd name="connsiteX6" fmla="*/ 1 w 5274366"/>
              <a:gd name="connsiteY6" fmla="*/ 2626761 h 5263944"/>
              <a:gd name="connsiteX0" fmla="*/ 1 w 5274366"/>
              <a:gd name="connsiteY0" fmla="*/ 2701241 h 5338424"/>
              <a:gd name="connsiteX1" fmla="*/ 2478159 w 5274366"/>
              <a:gd name="connsiteY1" fmla="*/ 176701 h 5338424"/>
              <a:gd name="connsiteX2" fmla="*/ 4439479 w 5274366"/>
              <a:gd name="connsiteY2" fmla="*/ 488127 h 5338424"/>
              <a:gd name="connsiteX3" fmla="*/ 5274366 w 5274366"/>
              <a:gd name="connsiteY3" fmla="*/ 2701241 h 5338424"/>
              <a:gd name="connsiteX4" fmla="*/ 2637183 w 5274366"/>
              <a:gd name="connsiteY4" fmla="*/ 5338424 h 5338424"/>
              <a:gd name="connsiteX5" fmla="*/ 0 w 5274366"/>
              <a:gd name="connsiteY5" fmla="*/ 2701241 h 5338424"/>
              <a:gd name="connsiteX6" fmla="*/ 1 w 5274366"/>
              <a:gd name="connsiteY6" fmla="*/ 2701241 h 5338424"/>
              <a:gd name="connsiteX0" fmla="*/ 1 w 5274366"/>
              <a:gd name="connsiteY0" fmla="*/ 2643376 h 5280559"/>
              <a:gd name="connsiteX1" fmla="*/ 2478159 w 5274366"/>
              <a:gd name="connsiteY1" fmla="*/ 118836 h 5280559"/>
              <a:gd name="connsiteX2" fmla="*/ 4439479 w 5274366"/>
              <a:gd name="connsiteY2" fmla="*/ 430262 h 5280559"/>
              <a:gd name="connsiteX3" fmla="*/ 5274366 w 5274366"/>
              <a:gd name="connsiteY3" fmla="*/ 2643376 h 5280559"/>
              <a:gd name="connsiteX4" fmla="*/ 2637183 w 5274366"/>
              <a:gd name="connsiteY4" fmla="*/ 5280559 h 5280559"/>
              <a:gd name="connsiteX5" fmla="*/ 0 w 5274366"/>
              <a:gd name="connsiteY5" fmla="*/ 2643376 h 5280559"/>
              <a:gd name="connsiteX6" fmla="*/ 1 w 5274366"/>
              <a:gd name="connsiteY6" fmla="*/ 2643376 h 5280559"/>
              <a:gd name="connsiteX0" fmla="*/ 1 w 5274366"/>
              <a:gd name="connsiteY0" fmla="*/ 2730020 h 5367203"/>
              <a:gd name="connsiteX1" fmla="*/ 2478159 w 5274366"/>
              <a:gd name="connsiteY1" fmla="*/ 205480 h 5367203"/>
              <a:gd name="connsiteX2" fmla="*/ 4518992 w 5274366"/>
              <a:gd name="connsiteY2" fmla="*/ 437393 h 5367203"/>
              <a:gd name="connsiteX3" fmla="*/ 5274366 w 5274366"/>
              <a:gd name="connsiteY3" fmla="*/ 2730020 h 5367203"/>
              <a:gd name="connsiteX4" fmla="*/ 2637183 w 5274366"/>
              <a:gd name="connsiteY4" fmla="*/ 5367203 h 5367203"/>
              <a:gd name="connsiteX5" fmla="*/ 0 w 5274366"/>
              <a:gd name="connsiteY5" fmla="*/ 2730020 h 5367203"/>
              <a:gd name="connsiteX6" fmla="*/ 1 w 5274366"/>
              <a:gd name="connsiteY6" fmla="*/ 2730020 h 5367203"/>
              <a:gd name="connsiteX0" fmla="*/ 39759 w 5274366"/>
              <a:gd name="connsiteY0" fmla="*/ 2317599 h 5339095"/>
              <a:gd name="connsiteX1" fmla="*/ 2478159 w 5274366"/>
              <a:gd name="connsiteY1" fmla="*/ 177372 h 5339095"/>
              <a:gd name="connsiteX2" fmla="*/ 4518992 w 5274366"/>
              <a:gd name="connsiteY2" fmla="*/ 409285 h 5339095"/>
              <a:gd name="connsiteX3" fmla="*/ 5274366 w 5274366"/>
              <a:gd name="connsiteY3" fmla="*/ 2701912 h 5339095"/>
              <a:gd name="connsiteX4" fmla="*/ 2637183 w 5274366"/>
              <a:gd name="connsiteY4" fmla="*/ 5339095 h 5339095"/>
              <a:gd name="connsiteX5" fmla="*/ 0 w 5274366"/>
              <a:gd name="connsiteY5" fmla="*/ 2701912 h 5339095"/>
              <a:gd name="connsiteX6" fmla="*/ 39759 w 5274366"/>
              <a:gd name="connsiteY6" fmla="*/ 2317599 h 5339095"/>
              <a:gd name="connsiteX0" fmla="*/ 39759 w 5274366"/>
              <a:gd name="connsiteY0" fmla="*/ 2147751 h 5169247"/>
              <a:gd name="connsiteX1" fmla="*/ 2438402 w 5274366"/>
              <a:gd name="connsiteY1" fmla="*/ 285823 h 5169247"/>
              <a:gd name="connsiteX2" fmla="*/ 4518992 w 5274366"/>
              <a:gd name="connsiteY2" fmla="*/ 239437 h 5169247"/>
              <a:gd name="connsiteX3" fmla="*/ 5274366 w 5274366"/>
              <a:gd name="connsiteY3" fmla="*/ 2532064 h 5169247"/>
              <a:gd name="connsiteX4" fmla="*/ 2637183 w 5274366"/>
              <a:gd name="connsiteY4" fmla="*/ 5169247 h 5169247"/>
              <a:gd name="connsiteX5" fmla="*/ 0 w 5274366"/>
              <a:gd name="connsiteY5" fmla="*/ 2532064 h 5169247"/>
              <a:gd name="connsiteX6" fmla="*/ 39759 w 5274366"/>
              <a:gd name="connsiteY6" fmla="*/ 2147751 h 5169247"/>
              <a:gd name="connsiteX0" fmla="*/ 39759 w 5274366"/>
              <a:gd name="connsiteY0" fmla="*/ 2245474 h 5266970"/>
              <a:gd name="connsiteX1" fmla="*/ 2438402 w 5274366"/>
              <a:gd name="connsiteY1" fmla="*/ 383546 h 5266970"/>
              <a:gd name="connsiteX2" fmla="*/ 4518992 w 5274366"/>
              <a:gd name="connsiteY2" fmla="*/ 337160 h 5266970"/>
              <a:gd name="connsiteX3" fmla="*/ 5274366 w 5274366"/>
              <a:gd name="connsiteY3" fmla="*/ 2629787 h 5266970"/>
              <a:gd name="connsiteX4" fmla="*/ 2637183 w 5274366"/>
              <a:gd name="connsiteY4" fmla="*/ 5266970 h 5266970"/>
              <a:gd name="connsiteX5" fmla="*/ 0 w 5274366"/>
              <a:gd name="connsiteY5" fmla="*/ 2629787 h 5266970"/>
              <a:gd name="connsiteX6" fmla="*/ 39759 w 5274366"/>
              <a:gd name="connsiteY6" fmla="*/ 2245474 h 5266970"/>
              <a:gd name="connsiteX0" fmla="*/ 39759 w 5274366"/>
              <a:gd name="connsiteY0" fmla="*/ 2193338 h 5214834"/>
              <a:gd name="connsiteX1" fmla="*/ 2438402 w 5274366"/>
              <a:gd name="connsiteY1" fmla="*/ 331410 h 5214834"/>
              <a:gd name="connsiteX2" fmla="*/ 4518992 w 5274366"/>
              <a:gd name="connsiteY2" fmla="*/ 285024 h 5214834"/>
              <a:gd name="connsiteX3" fmla="*/ 5274366 w 5274366"/>
              <a:gd name="connsiteY3" fmla="*/ 2577651 h 5214834"/>
              <a:gd name="connsiteX4" fmla="*/ 2637183 w 5274366"/>
              <a:gd name="connsiteY4" fmla="*/ 5214834 h 5214834"/>
              <a:gd name="connsiteX5" fmla="*/ 0 w 5274366"/>
              <a:gd name="connsiteY5" fmla="*/ 2577651 h 5214834"/>
              <a:gd name="connsiteX6" fmla="*/ 39759 w 5274366"/>
              <a:gd name="connsiteY6" fmla="*/ 2193338 h 5214834"/>
              <a:gd name="connsiteX0" fmla="*/ 19880 w 5274366"/>
              <a:gd name="connsiteY0" fmla="*/ 1966102 h 5159876"/>
              <a:gd name="connsiteX1" fmla="*/ 2438402 w 5274366"/>
              <a:gd name="connsiteY1" fmla="*/ 276452 h 5159876"/>
              <a:gd name="connsiteX2" fmla="*/ 4518992 w 5274366"/>
              <a:gd name="connsiteY2" fmla="*/ 230066 h 5159876"/>
              <a:gd name="connsiteX3" fmla="*/ 5274366 w 5274366"/>
              <a:gd name="connsiteY3" fmla="*/ 2522693 h 5159876"/>
              <a:gd name="connsiteX4" fmla="*/ 2637183 w 5274366"/>
              <a:gd name="connsiteY4" fmla="*/ 5159876 h 5159876"/>
              <a:gd name="connsiteX5" fmla="*/ 0 w 5274366"/>
              <a:gd name="connsiteY5" fmla="*/ 2522693 h 5159876"/>
              <a:gd name="connsiteX6" fmla="*/ 19880 w 5274366"/>
              <a:gd name="connsiteY6" fmla="*/ 1966102 h 5159876"/>
              <a:gd name="connsiteX0" fmla="*/ 0 w 5274366"/>
              <a:gd name="connsiteY0" fmla="*/ 2522693 h 5159876"/>
              <a:gd name="connsiteX1" fmla="*/ 2438402 w 5274366"/>
              <a:gd name="connsiteY1" fmla="*/ 276452 h 5159876"/>
              <a:gd name="connsiteX2" fmla="*/ 4518992 w 5274366"/>
              <a:gd name="connsiteY2" fmla="*/ 230066 h 5159876"/>
              <a:gd name="connsiteX3" fmla="*/ 5274366 w 5274366"/>
              <a:gd name="connsiteY3" fmla="*/ 2522693 h 5159876"/>
              <a:gd name="connsiteX4" fmla="*/ 2637183 w 5274366"/>
              <a:gd name="connsiteY4" fmla="*/ 5159876 h 5159876"/>
              <a:gd name="connsiteX5" fmla="*/ 0 w 5274366"/>
              <a:gd name="connsiteY5" fmla="*/ 2522693 h 5159876"/>
              <a:gd name="connsiteX0" fmla="*/ 0 w 5274366"/>
              <a:gd name="connsiteY0" fmla="*/ 2525845 h 5163028"/>
              <a:gd name="connsiteX1" fmla="*/ 1524002 w 5274366"/>
              <a:gd name="connsiteY1" fmla="*/ 272978 h 5163028"/>
              <a:gd name="connsiteX2" fmla="*/ 4518992 w 5274366"/>
              <a:gd name="connsiteY2" fmla="*/ 233218 h 5163028"/>
              <a:gd name="connsiteX3" fmla="*/ 5274366 w 5274366"/>
              <a:gd name="connsiteY3" fmla="*/ 2525845 h 5163028"/>
              <a:gd name="connsiteX4" fmla="*/ 2637183 w 5274366"/>
              <a:gd name="connsiteY4" fmla="*/ 5163028 h 5163028"/>
              <a:gd name="connsiteX5" fmla="*/ 0 w 5274366"/>
              <a:gd name="connsiteY5" fmla="*/ 2525845 h 5163028"/>
              <a:gd name="connsiteX0" fmla="*/ 0 w 5274366"/>
              <a:gd name="connsiteY0" fmla="*/ 2581071 h 5218254"/>
              <a:gd name="connsiteX1" fmla="*/ 1524002 w 5274366"/>
              <a:gd name="connsiteY1" fmla="*/ 328204 h 5218254"/>
              <a:gd name="connsiteX2" fmla="*/ 4518992 w 5274366"/>
              <a:gd name="connsiteY2" fmla="*/ 288444 h 5218254"/>
              <a:gd name="connsiteX3" fmla="*/ 5274366 w 5274366"/>
              <a:gd name="connsiteY3" fmla="*/ 2581071 h 5218254"/>
              <a:gd name="connsiteX4" fmla="*/ 2637183 w 5274366"/>
              <a:gd name="connsiteY4" fmla="*/ 5218254 h 5218254"/>
              <a:gd name="connsiteX5" fmla="*/ 0 w 5274366"/>
              <a:gd name="connsiteY5" fmla="*/ 2581071 h 5218254"/>
              <a:gd name="connsiteX0" fmla="*/ 0 w 5261114"/>
              <a:gd name="connsiteY0" fmla="*/ 2200001 h 5175114"/>
              <a:gd name="connsiteX1" fmla="*/ 1510750 w 5261114"/>
              <a:gd name="connsiteY1" fmla="*/ 285064 h 5175114"/>
              <a:gd name="connsiteX2" fmla="*/ 4505740 w 5261114"/>
              <a:gd name="connsiteY2" fmla="*/ 245304 h 5175114"/>
              <a:gd name="connsiteX3" fmla="*/ 5261114 w 5261114"/>
              <a:gd name="connsiteY3" fmla="*/ 2537931 h 5175114"/>
              <a:gd name="connsiteX4" fmla="*/ 2623931 w 5261114"/>
              <a:gd name="connsiteY4" fmla="*/ 5175114 h 5175114"/>
              <a:gd name="connsiteX5" fmla="*/ 0 w 5261114"/>
              <a:gd name="connsiteY5" fmla="*/ 2200001 h 5175114"/>
              <a:gd name="connsiteX0" fmla="*/ 0 w 5261114"/>
              <a:gd name="connsiteY0" fmla="*/ 2200001 h 5175114"/>
              <a:gd name="connsiteX1" fmla="*/ 1510750 w 5261114"/>
              <a:gd name="connsiteY1" fmla="*/ 285064 h 5175114"/>
              <a:gd name="connsiteX2" fmla="*/ 4505740 w 5261114"/>
              <a:gd name="connsiteY2" fmla="*/ 245304 h 5175114"/>
              <a:gd name="connsiteX3" fmla="*/ 5261114 w 5261114"/>
              <a:gd name="connsiteY3" fmla="*/ 2537931 h 5175114"/>
              <a:gd name="connsiteX4" fmla="*/ 2623931 w 5261114"/>
              <a:gd name="connsiteY4" fmla="*/ 5175114 h 5175114"/>
              <a:gd name="connsiteX5" fmla="*/ 0 w 5261114"/>
              <a:gd name="connsiteY5" fmla="*/ 2200001 h 5175114"/>
              <a:gd name="connsiteX0" fmla="*/ 0 w 5261114"/>
              <a:gd name="connsiteY0" fmla="*/ 2200001 h 5175114"/>
              <a:gd name="connsiteX1" fmla="*/ 1510750 w 5261114"/>
              <a:gd name="connsiteY1" fmla="*/ 285064 h 5175114"/>
              <a:gd name="connsiteX2" fmla="*/ 4505740 w 5261114"/>
              <a:gd name="connsiteY2" fmla="*/ 245304 h 5175114"/>
              <a:gd name="connsiteX3" fmla="*/ 5261114 w 5261114"/>
              <a:gd name="connsiteY3" fmla="*/ 2537931 h 5175114"/>
              <a:gd name="connsiteX4" fmla="*/ 2623931 w 5261114"/>
              <a:gd name="connsiteY4" fmla="*/ 5175114 h 5175114"/>
              <a:gd name="connsiteX5" fmla="*/ 0 w 5261114"/>
              <a:gd name="connsiteY5" fmla="*/ 2200001 h 5175114"/>
              <a:gd name="connsiteX0" fmla="*/ 7799 w 5268913"/>
              <a:gd name="connsiteY0" fmla="*/ 2151930 h 5127043"/>
              <a:gd name="connsiteX1" fmla="*/ 1916114 w 5268913"/>
              <a:gd name="connsiteY1" fmla="*/ 343010 h 5127043"/>
              <a:gd name="connsiteX2" fmla="*/ 4513539 w 5268913"/>
              <a:gd name="connsiteY2" fmla="*/ 197233 h 5127043"/>
              <a:gd name="connsiteX3" fmla="*/ 5268913 w 5268913"/>
              <a:gd name="connsiteY3" fmla="*/ 2489860 h 5127043"/>
              <a:gd name="connsiteX4" fmla="*/ 2631730 w 5268913"/>
              <a:gd name="connsiteY4" fmla="*/ 5127043 h 5127043"/>
              <a:gd name="connsiteX5" fmla="*/ 7799 w 5268913"/>
              <a:gd name="connsiteY5" fmla="*/ 2151930 h 5127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68913" h="5127043">
                <a:moveTo>
                  <a:pt x="7799" y="2151930"/>
                </a:moveTo>
                <a:cubicBezTo>
                  <a:pt x="-111470" y="1354591"/>
                  <a:pt x="1165157" y="668793"/>
                  <a:pt x="1916114" y="343010"/>
                </a:cubicBezTo>
                <a:cubicBezTo>
                  <a:pt x="2667071" y="17227"/>
                  <a:pt x="3954739" y="-160575"/>
                  <a:pt x="4513539" y="197233"/>
                </a:cubicBezTo>
                <a:cubicBezTo>
                  <a:pt x="5072339" y="555041"/>
                  <a:pt x="5268913" y="1610799"/>
                  <a:pt x="5268913" y="2489860"/>
                </a:cubicBezTo>
                <a:cubicBezTo>
                  <a:pt x="5268913" y="3946336"/>
                  <a:pt x="4088206" y="5127043"/>
                  <a:pt x="2631730" y="5127043"/>
                </a:cubicBezTo>
                <a:cubicBezTo>
                  <a:pt x="1175254" y="5127043"/>
                  <a:pt x="127068" y="2949269"/>
                  <a:pt x="7799" y="2151930"/>
                </a:cubicBezTo>
                <a:close/>
              </a:path>
            </a:pathLst>
          </a:cu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2001" r="-1961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43901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äne 3">
            <a:extLst>
              <a:ext uri="{FF2B5EF4-FFF2-40B4-BE49-F238E27FC236}">
                <a16:creationId xmlns:a16="http://schemas.microsoft.com/office/drawing/2014/main" id="{B77AAA0F-22EC-447D-ABE7-F17CFB343B85}"/>
              </a:ext>
            </a:extLst>
          </p:cNvPr>
          <p:cNvSpPr/>
          <p:nvPr/>
        </p:nvSpPr>
        <p:spPr>
          <a:xfrm rot="7953254">
            <a:off x="65881" y="-214365"/>
            <a:ext cx="5268913" cy="5127043"/>
          </a:xfrm>
          <a:custGeom>
            <a:avLst/>
            <a:gdLst>
              <a:gd name="connsiteX0" fmla="*/ 0 w 5274365"/>
              <a:gd name="connsiteY0" fmla="*/ 2637183 h 5274365"/>
              <a:gd name="connsiteX1" fmla="*/ 2637183 w 5274365"/>
              <a:gd name="connsiteY1" fmla="*/ 0 h 5274365"/>
              <a:gd name="connsiteX2" fmla="*/ 5274365 w 5274365"/>
              <a:gd name="connsiteY2" fmla="*/ 0 h 5274365"/>
              <a:gd name="connsiteX3" fmla="*/ 5274365 w 5274365"/>
              <a:gd name="connsiteY3" fmla="*/ 2637183 h 5274365"/>
              <a:gd name="connsiteX4" fmla="*/ 2637182 w 5274365"/>
              <a:gd name="connsiteY4" fmla="*/ 5274366 h 5274365"/>
              <a:gd name="connsiteX5" fmla="*/ -1 w 5274365"/>
              <a:gd name="connsiteY5" fmla="*/ 2637183 h 5274365"/>
              <a:gd name="connsiteX6" fmla="*/ 0 w 5274365"/>
              <a:gd name="connsiteY6" fmla="*/ 2637183 h 5274365"/>
              <a:gd name="connsiteX0" fmla="*/ 1 w 5274366"/>
              <a:gd name="connsiteY0" fmla="*/ 2637183 h 5274366"/>
              <a:gd name="connsiteX1" fmla="*/ 2637184 w 5274366"/>
              <a:gd name="connsiteY1" fmla="*/ 0 h 5274366"/>
              <a:gd name="connsiteX2" fmla="*/ 4711149 w 5274366"/>
              <a:gd name="connsiteY2" fmla="*/ 185530 h 5274366"/>
              <a:gd name="connsiteX3" fmla="*/ 5274366 w 5274366"/>
              <a:gd name="connsiteY3" fmla="*/ 2637183 h 5274366"/>
              <a:gd name="connsiteX4" fmla="*/ 2637183 w 5274366"/>
              <a:gd name="connsiteY4" fmla="*/ 5274366 h 5274366"/>
              <a:gd name="connsiteX5" fmla="*/ 0 w 5274366"/>
              <a:gd name="connsiteY5" fmla="*/ 2637183 h 5274366"/>
              <a:gd name="connsiteX6" fmla="*/ 1 w 5274366"/>
              <a:gd name="connsiteY6" fmla="*/ 2637183 h 5274366"/>
              <a:gd name="connsiteX0" fmla="*/ 1 w 5274366"/>
              <a:gd name="connsiteY0" fmla="*/ 2637183 h 5274366"/>
              <a:gd name="connsiteX1" fmla="*/ 2637184 w 5274366"/>
              <a:gd name="connsiteY1" fmla="*/ 0 h 5274366"/>
              <a:gd name="connsiteX2" fmla="*/ 4711149 w 5274366"/>
              <a:gd name="connsiteY2" fmla="*/ 185530 h 5274366"/>
              <a:gd name="connsiteX3" fmla="*/ 5274366 w 5274366"/>
              <a:gd name="connsiteY3" fmla="*/ 2637183 h 5274366"/>
              <a:gd name="connsiteX4" fmla="*/ 2637183 w 5274366"/>
              <a:gd name="connsiteY4" fmla="*/ 5274366 h 5274366"/>
              <a:gd name="connsiteX5" fmla="*/ 0 w 5274366"/>
              <a:gd name="connsiteY5" fmla="*/ 2637183 h 5274366"/>
              <a:gd name="connsiteX6" fmla="*/ 1 w 5274366"/>
              <a:gd name="connsiteY6" fmla="*/ 2637183 h 5274366"/>
              <a:gd name="connsiteX0" fmla="*/ 1 w 5274366"/>
              <a:gd name="connsiteY0" fmla="*/ 2637183 h 5274366"/>
              <a:gd name="connsiteX1" fmla="*/ 2637184 w 5274366"/>
              <a:gd name="connsiteY1" fmla="*/ 0 h 5274366"/>
              <a:gd name="connsiteX2" fmla="*/ 4711149 w 5274366"/>
              <a:gd name="connsiteY2" fmla="*/ 185530 h 5274366"/>
              <a:gd name="connsiteX3" fmla="*/ 5274366 w 5274366"/>
              <a:gd name="connsiteY3" fmla="*/ 2637183 h 5274366"/>
              <a:gd name="connsiteX4" fmla="*/ 2637183 w 5274366"/>
              <a:gd name="connsiteY4" fmla="*/ 5274366 h 5274366"/>
              <a:gd name="connsiteX5" fmla="*/ 0 w 5274366"/>
              <a:gd name="connsiteY5" fmla="*/ 2637183 h 5274366"/>
              <a:gd name="connsiteX6" fmla="*/ 1 w 5274366"/>
              <a:gd name="connsiteY6" fmla="*/ 2637183 h 5274366"/>
              <a:gd name="connsiteX0" fmla="*/ 1 w 5274366"/>
              <a:gd name="connsiteY0" fmla="*/ 2675916 h 5313099"/>
              <a:gd name="connsiteX1" fmla="*/ 2637184 w 5274366"/>
              <a:gd name="connsiteY1" fmla="*/ 38733 h 5313099"/>
              <a:gd name="connsiteX2" fmla="*/ 4711149 w 5274366"/>
              <a:gd name="connsiteY2" fmla="*/ 224263 h 5313099"/>
              <a:gd name="connsiteX3" fmla="*/ 5274366 w 5274366"/>
              <a:gd name="connsiteY3" fmla="*/ 2675916 h 5313099"/>
              <a:gd name="connsiteX4" fmla="*/ 2637183 w 5274366"/>
              <a:gd name="connsiteY4" fmla="*/ 5313099 h 5313099"/>
              <a:gd name="connsiteX5" fmla="*/ 0 w 5274366"/>
              <a:gd name="connsiteY5" fmla="*/ 2675916 h 5313099"/>
              <a:gd name="connsiteX6" fmla="*/ 1 w 5274366"/>
              <a:gd name="connsiteY6" fmla="*/ 2675916 h 5313099"/>
              <a:gd name="connsiteX0" fmla="*/ 1 w 5274366"/>
              <a:gd name="connsiteY0" fmla="*/ 2622365 h 5259548"/>
              <a:gd name="connsiteX1" fmla="*/ 2286002 w 5274366"/>
              <a:gd name="connsiteY1" fmla="*/ 157460 h 5259548"/>
              <a:gd name="connsiteX2" fmla="*/ 4711149 w 5274366"/>
              <a:gd name="connsiteY2" fmla="*/ 170712 h 5259548"/>
              <a:gd name="connsiteX3" fmla="*/ 5274366 w 5274366"/>
              <a:gd name="connsiteY3" fmla="*/ 2622365 h 5259548"/>
              <a:gd name="connsiteX4" fmla="*/ 2637183 w 5274366"/>
              <a:gd name="connsiteY4" fmla="*/ 5259548 h 5259548"/>
              <a:gd name="connsiteX5" fmla="*/ 0 w 5274366"/>
              <a:gd name="connsiteY5" fmla="*/ 2622365 h 5259548"/>
              <a:gd name="connsiteX6" fmla="*/ 1 w 5274366"/>
              <a:gd name="connsiteY6" fmla="*/ 2622365 h 5259548"/>
              <a:gd name="connsiteX0" fmla="*/ 1 w 5274366"/>
              <a:gd name="connsiteY0" fmla="*/ 2564365 h 5201548"/>
              <a:gd name="connsiteX1" fmla="*/ 2286002 w 5274366"/>
              <a:gd name="connsiteY1" fmla="*/ 99460 h 5201548"/>
              <a:gd name="connsiteX2" fmla="*/ 4711149 w 5274366"/>
              <a:gd name="connsiteY2" fmla="*/ 112712 h 5201548"/>
              <a:gd name="connsiteX3" fmla="*/ 5274366 w 5274366"/>
              <a:gd name="connsiteY3" fmla="*/ 2564365 h 5201548"/>
              <a:gd name="connsiteX4" fmla="*/ 2637183 w 5274366"/>
              <a:gd name="connsiteY4" fmla="*/ 5201548 h 5201548"/>
              <a:gd name="connsiteX5" fmla="*/ 0 w 5274366"/>
              <a:gd name="connsiteY5" fmla="*/ 2564365 h 5201548"/>
              <a:gd name="connsiteX6" fmla="*/ 1 w 5274366"/>
              <a:gd name="connsiteY6" fmla="*/ 2564365 h 5201548"/>
              <a:gd name="connsiteX0" fmla="*/ 1 w 5274366"/>
              <a:gd name="connsiteY0" fmla="*/ 2568011 h 5205194"/>
              <a:gd name="connsiteX1" fmla="*/ 2146854 w 5274366"/>
              <a:gd name="connsiteY1" fmla="*/ 69976 h 5205194"/>
              <a:gd name="connsiteX2" fmla="*/ 4711149 w 5274366"/>
              <a:gd name="connsiteY2" fmla="*/ 116358 h 5205194"/>
              <a:gd name="connsiteX3" fmla="*/ 5274366 w 5274366"/>
              <a:gd name="connsiteY3" fmla="*/ 2568011 h 5205194"/>
              <a:gd name="connsiteX4" fmla="*/ 2637183 w 5274366"/>
              <a:gd name="connsiteY4" fmla="*/ 5205194 h 5205194"/>
              <a:gd name="connsiteX5" fmla="*/ 0 w 5274366"/>
              <a:gd name="connsiteY5" fmla="*/ 2568011 h 5205194"/>
              <a:gd name="connsiteX6" fmla="*/ 1 w 5274366"/>
              <a:gd name="connsiteY6" fmla="*/ 2568011 h 5205194"/>
              <a:gd name="connsiteX0" fmla="*/ 1 w 5274366"/>
              <a:gd name="connsiteY0" fmla="*/ 2585369 h 5222552"/>
              <a:gd name="connsiteX1" fmla="*/ 2146854 w 5274366"/>
              <a:gd name="connsiteY1" fmla="*/ 87334 h 5222552"/>
              <a:gd name="connsiteX2" fmla="*/ 4711149 w 5274366"/>
              <a:gd name="connsiteY2" fmla="*/ 133716 h 5222552"/>
              <a:gd name="connsiteX3" fmla="*/ 5274366 w 5274366"/>
              <a:gd name="connsiteY3" fmla="*/ 2585369 h 5222552"/>
              <a:gd name="connsiteX4" fmla="*/ 2637183 w 5274366"/>
              <a:gd name="connsiteY4" fmla="*/ 5222552 h 5222552"/>
              <a:gd name="connsiteX5" fmla="*/ 0 w 5274366"/>
              <a:gd name="connsiteY5" fmla="*/ 2585369 h 5222552"/>
              <a:gd name="connsiteX6" fmla="*/ 1 w 5274366"/>
              <a:gd name="connsiteY6" fmla="*/ 2585369 h 5222552"/>
              <a:gd name="connsiteX0" fmla="*/ 1 w 5274366"/>
              <a:gd name="connsiteY0" fmla="*/ 2589045 h 5226228"/>
              <a:gd name="connsiteX1" fmla="*/ 2146854 w 5274366"/>
              <a:gd name="connsiteY1" fmla="*/ 91010 h 5226228"/>
              <a:gd name="connsiteX2" fmla="*/ 4711149 w 5274366"/>
              <a:gd name="connsiteY2" fmla="*/ 137392 h 5226228"/>
              <a:gd name="connsiteX3" fmla="*/ 5274366 w 5274366"/>
              <a:gd name="connsiteY3" fmla="*/ 2589045 h 5226228"/>
              <a:gd name="connsiteX4" fmla="*/ 2637183 w 5274366"/>
              <a:gd name="connsiteY4" fmla="*/ 5226228 h 5226228"/>
              <a:gd name="connsiteX5" fmla="*/ 0 w 5274366"/>
              <a:gd name="connsiteY5" fmla="*/ 2589045 h 5226228"/>
              <a:gd name="connsiteX6" fmla="*/ 1 w 5274366"/>
              <a:gd name="connsiteY6" fmla="*/ 2589045 h 5226228"/>
              <a:gd name="connsiteX0" fmla="*/ 1 w 5274366"/>
              <a:gd name="connsiteY0" fmla="*/ 2594502 h 5231685"/>
              <a:gd name="connsiteX1" fmla="*/ 2478158 w 5274366"/>
              <a:gd name="connsiteY1" fmla="*/ 63336 h 5231685"/>
              <a:gd name="connsiteX2" fmla="*/ 4711149 w 5274366"/>
              <a:gd name="connsiteY2" fmla="*/ 142849 h 5231685"/>
              <a:gd name="connsiteX3" fmla="*/ 5274366 w 5274366"/>
              <a:gd name="connsiteY3" fmla="*/ 2594502 h 5231685"/>
              <a:gd name="connsiteX4" fmla="*/ 2637183 w 5274366"/>
              <a:gd name="connsiteY4" fmla="*/ 5231685 h 5231685"/>
              <a:gd name="connsiteX5" fmla="*/ 0 w 5274366"/>
              <a:gd name="connsiteY5" fmla="*/ 2594502 h 5231685"/>
              <a:gd name="connsiteX6" fmla="*/ 1 w 5274366"/>
              <a:gd name="connsiteY6" fmla="*/ 2594502 h 5231685"/>
              <a:gd name="connsiteX0" fmla="*/ 1 w 5274366"/>
              <a:gd name="connsiteY0" fmla="*/ 2627384 h 5264567"/>
              <a:gd name="connsiteX1" fmla="*/ 2478158 w 5274366"/>
              <a:gd name="connsiteY1" fmla="*/ 96218 h 5264567"/>
              <a:gd name="connsiteX2" fmla="*/ 4711149 w 5274366"/>
              <a:gd name="connsiteY2" fmla="*/ 175731 h 5264567"/>
              <a:gd name="connsiteX3" fmla="*/ 5274366 w 5274366"/>
              <a:gd name="connsiteY3" fmla="*/ 2627384 h 5264567"/>
              <a:gd name="connsiteX4" fmla="*/ 2637183 w 5274366"/>
              <a:gd name="connsiteY4" fmla="*/ 5264567 h 5264567"/>
              <a:gd name="connsiteX5" fmla="*/ 0 w 5274366"/>
              <a:gd name="connsiteY5" fmla="*/ 2627384 h 5264567"/>
              <a:gd name="connsiteX6" fmla="*/ 1 w 5274366"/>
              <a:gd name="connsiteY6" fmla="*/ 2627384 h 5264567"/>
              <a:gd name="connsiteX0" fmla="*/ 1 w 5274366"/>
              <a:gd name="connsiteY0" fmla="*/ 2627384 h 5264567"/>
              <a:gd name="connsiteX1" fmla="*/ 2478158 w 5274366"/>
              <a:gd name="connsiteY1" fmla="*/ 96218 h 5264567"/>
              <a:gd name="connsiteX2" fmla="*/ 4711149 w 5274366"/>
              <a:gd name="connsiteY2" fmla="*/ 175731 h 5264567"/>
              <a:gd name="connsiteX3" fmla="*/ 5274366 w 5274366"/>
              <a:gd name="connsiteY3" fmla="*/ 2627384 h 5264567"/>
              <a:gd name="connsiteX4" fmla="*/ 2637183 w 5274366"/>
              <a:gd name="connsiteY4" fmla="*/ 5264567 h 5264567"/>
              <a:gd name="connsiteX5" fmla="*/ 0 w 5274366"/>
              <a:gd name="connsiteY5" fmla="*/ 2627384 h 5264567"/>
              <a:gd name="connsiteX6" fmla="*/ 1 w 5274366"/>
              <a:gd name="connsiteY6" fmla="*/ 2627384 h 5264567"/>
              <a:gd name="connsiteX0" fmla="*/ 1 w 5274366"/>
              <a:gd name="connsiteY0" fmla="*/ 2651329 h 5288512"/>
              <a:gd name="connsiteX1" fmla="*/ 2478158 w 5274366"/>
              <a:gd name="connsiteY1" fmla="*/ 120163 h 5288512"/>
              <a:gd name="connsiteX2" fmla="*/ 4711149 w 5274366"/>
              <a:gd name="connsiteY2" fmla="*/ 199676 h 5288512"/>
              <a:gd name="connsiteX3" fmla="*/ 5274366 w 5274366"/>
              <a:gd name="connsiteY3" fmla="*/ 2651329 h 5288512"/>
              <a:gd name="connsiteX4" fmla="*/ 2637183 w 5274366"/>
              <a:gd name="connsiteY4" fmla="*/ 5288512 h 5288512"/>
              <a:gd name="connsiteX5" fmla="*/ 0 w 5274366"/>
              <a:gd name="connsiteY5" fmla="*/ 2651329 h 5288512"/>
              <a:gd name="connsiteX6" fmla="*/ 1 w 5274366"/>
              <a:gd name="connsiteY6" fmla="*/ 2651329 h 5288512"/>
              <a:gd name="connsiteX0" fmla="*/ 1 w 5274366"/>
              <a:gd name="connsiteY0" fmla="*/ 2651329 h 5288512"/>
              <a:gd name="connsiteX1" fmla="*/ 2478158 w 5274366"/>
              <a:gd name="connsiteY1" fmla="*/ 120163 h 5288512"/>
              <a:gd name="connsiteX2" fmla="*/ 4711149 w 5274366"/>
              <a:gd name="connsiteY2" fmla="*/ 199676 h 5288512"/>
              <a:gd name="connsiteX3" fmla="*/ 5274366 w 5274366"/>
              <a:gd name="connsiteY3" fmla="*/ 2651329 h 5288512"/>
              <a:gd name="connsiteX4" fmla="*/ 2637183 w 5274366"/>
              <a:gd name="connsiteY4" fmla="*/ 5288512 h 5288512"/>
              <a:gd name="connsiteX5" fmla="*/ 0 w 5274366"/>
              <a:gd name="connsiteY5" fmla="*/ 2651329 h 5288512"/>
              <a:gd name="connsiteX6" fmla="*/ 1 w 5274366"/>
              <a:gd name="connsiteY6" fmla="*/ 2651329 h 5288512"/>
              <a:gd name="connsiteX0" fmla="*/ 1 w 5274366"/>
              <a:gd name="connsiteY0" fmla="*/ 2705952 h 5343135"/>
              <a:gd name="connsiteX1" fmla="*/ 2478158 w 5274366"/>
              <a:gd name="connsiteY1" fmla="*/ 174786 h 5343135"/>
              <a:gd name="connsiteX2" fmla="*/ 4711149 w 5274366"/>
              <a:gd name="connsiteY2" fmla="*/ 254299 h 5343135"/>
              <a:gd name="connsiteX3" fmla="*/ 5274366 w 5274366"/>
              <a:gd name="connsiteY3" fmla="*/ 2705952 h 5343135"/>
              <a:gd name="connsiteX4" fmla="*/ 2637183 w 5274366"/>
              <a:gd name="connsiteY4" fmla="*/ 5343135 h 5343135"/>
              <a:gd name="connsiteX5" fmla="*/ 0 w 5274366"/>
              <a:gd name="connsiteY5" fmla="*/ 2705952 h 5343135"/>
              <a:gd name="connsiteX6" fmla="*/ 1 w 5274366"/>
              <a:gd name="connsiteY6" fmla="*/ 2705952 h 5343135"/>
              <a:gd name="connsiteX0" fmla="*/ 1 w 5274366"/>
              <a:gd name="connsiteY0" fmla="*/ 2732493 h 5369676"/>
              <a:gd name="connsiteX1" fmla="*/ 2478158 w 5274366"/>
              <a:gd name="connsiteY1" fmla="*/ 201327 h 5369676"/>
              <a:gd name="connsiteX2" fmla="*/ 4439479 w 5274366"/>
              <a:gd name="connsiteY2" fmla="*/ 519379 h 5369676"/>
              <a:gd name="connsiteX3" fmla="*/ 5274366 w 5274366"/>
              <a:gd name="connsiteY3" fmla="*/ 2732493 h 5369676"/>
              <a:gd name="connsiteX4" fmla="*/ 2637183 w 5274366"/>
              <a:gd name="connsiteY4" fmla="*/ 5369676 h 5369676"/>
              <a:gd name="connsiteX5" fmla="*/ 0 w 5274366"/>
              <a:gd name="connsiteY5" fmla="*/ 2732493 h 5369676"/>
              <a:gd name="connsiteX6" fmla="*/ 1 w 5274366"/>
              <a:gd name="connsiteY6" fmla="*/ 2732493 h 5369676"/>
              <a:gd name="connsiteX0" fmla="*/ 1 w 5274366"/>
              <a:gd name="connsiteY0" fmla="*/ 2532975 h 5170158"/>
              <a:gd name="connsiteX1" fmla="*/ 2491411 w 5274366"/>
              <a:gd name="connsiteY1" fmla="*/ 246974 h 5170158"/>
              <a:gd name="connsiteX2" fmla="*/ 4439479 w 5274366"/>
              <a:gd name="connsiteY2" fmla="*/ 319861 h 5170158"/>
              <a:gd name="connsiteX3" fmla="*/ 5274366 w 5274366"/>
              <a:gd name="connsiteY3" fmla="*/ 2532975 h 5170158"/>
              <a:gd name="connsiteX4" fmla="*/ 2637183 w 5274366"/>
              <a:gd name="connsiteY4" fmla="*/ 5170158 h 5170158"/>
              <a:gd name="connsiteX5" fmla="*/ 0 w 5274366"/>
              <a:gd name="connsiteY5" fmla="*/ 2532975 h 5170158"/>
              <a:gd name="connsiteX6" fmla="*/ 1 w 5274366"/>
              <a:gd name="connsiteY6" fmla="*/ 2532975 h 5170158"/>
              <a:gd name="connsiteX0" fmla="*/ 1 w 5274366"/>
              <a:gd name="connsiteY0" fmla="*/ 2361912 h 4999095"/>
              <a:gd name="connsiteX1" fmla="*/ 2272750 w 5274366"/>
              <a:gd name="connsiteY1" fmla="*/ 440346 h 4999095"/>
              <a:gd name="connsiteX2" fmla="*/ 4439479 w 5274366"/>
              <a:gd name="connsiteY2" fmla="*/ 148798 h 4999095"/>
              <a:gd name="connsiteX3" fmla="*/ 5274366 w 5274366"/>
              <a:gd name="connsiteY3" fmla="*/ 2361912 h 4999095"/>
              <a:gd name="connsiteX4" fmla="*/ 2637183 w 5274366"/>
              <a:gd name="connsiteY4" fmla="*/ 4999095 h 4999095"/>
              <a:gd name="connsiteX5" fmla="*/ 0 w 5274366"/>
              <a:gd name="connsiteY5" fmla="*/ 2361912 h 4999095"/>
              <a:gd name="connsiteX6" fmla="*/ 1 w 5274366"/>
              <a:gd name="connsiteY6" fmla="*/ 2361912 h 4999095"/>
              <a:gd name="connsiteX0" fmla="*/ 1 w 5274366"/>
              <a:gd name="connsiteY0" fmla="*/ 2603217 h 5240400"/>
              <a:gd name="connsiteX1" fmla="*/ 2040837 w 5274366"/>
              <a:gd name="connsiteY1" fmla="*/ 211198 h 5240400"/>
              <a:gd name="connsiteX2" fmla="*/ 4439479 w 5274366"/>
              <a:gd name="connsiteY2" fmla="*/ 390103 h 5240400"/>
              <a:gd name="connsiteX3" fmla="*/ 5274366 w 5274366"/>
              <a:gd name="connsiteY3" fmla="*/ 2603217 h 5240400"/>
              <a:gd name="connsiteX4" fmla="*/ 2637183 w 5274366"/>
              <a:gd name="connsiteY4" fmla="*/ 5240400 h 5240400"/>
              <a:gd name="connsiteX5" fmla="*/ 0 w 5274366"/>
              <a:gd name="connsiteY5" fmla="*/ 2603217 h 5240400"/>
              <a:gd name="connsiteX6" fmla="*/ 1 w 5274366"/>
              <a:gd name="connsiteY6" fmla="*/ 2603217 h 5240400"/>
              <a:gd name="connsiteX0" fmla="*/ 1 w 5274366"/>
              <a:gd name="connsiteY0" fmla="*/ 2447763 h 5084946"/>
              <a:gd name="connsiteX1" fmla="*/ 2140228 w 5274366"/>
              <a:gd name="connsiteY1" fmla="*/ 314161 h 5084946"/>
              <a:gd name="connsiteX2" fmla="*/ 4439479 w 5274366"/>
              <a:gd name="connsiteY2" fmla="*/ 234649 h 5084946"/>
              <a:gd name="connsiteX3" fmla="*/ 5274366 w 5274366"/>
              <a:gd name="connsiteY3" fmla="*/ 2447763 h 5084946"/>
              <a:gd name="connsiteX4" fmla="*/ 2637183 w 5274366"/>
              <a:gd name="connsiteY4" fmla="*/ 5084946 h 5084946"/>
              <a:gd name="connsiteX5" fmla="*/ 0 w 5274366"/>
              <a:gd name="connsiteY5" fmla="*/ 2447763 h 5084946"/>
              <a:gd name="connsiteX6" fmla="*/ 1 w 5274366"/>
              <a:gd name="connsiteY6" fmla="*/ 2447763 h 5084946"/>
              <a:gd name="connsiteX0" fmla="*/ 1 w 5274366"/>
              <a:gd name="connsiteY0" fmla="*/ 2593999 h 5231182"/>
              <a:gd name="connsiteX1" fmla="*/ 2279376 w 5274366"/>
              <a:gd name="connsiteY1" fmla="*/ 215232 h 5231182"/>
              <a:gd name="connsiteX2" fmla="*/ 4439479 w 5274366"/>
              <a:gd name="connsiteY2" fmla="*/ 380885 h 5231182"/>
              <a:gd name="connsiteX3" fmla="*/ 5274366 w 5274366"/>
              <a:gd name="connsiteY3" fmla="*/ 2593999 h 5231182"/>
              <a:gd name="connsiteX4" fmla="*/ 2637183 w 5274366"/>
              <a:gd name="connsiteY4" fmla="*/ 5231182 h 5231182"/>
              <a:gd name="connsiteX5" fmla="*/ 0 w 5274366"/>
              <a:gd name="connsiteY5" fmla="*/ 2593999 h 5231182"/>
              <a:gd name="connsiteX6" fmla="*/ 1 w 5274366"/>
              <a:gd name="connsiteY6" fmla="*/ 2593999 h 5231182"/>
              <a:gd name="connsiteX0" fmla="*/ 1 w 5274366"/>
              <a:gd name="connsiteY0" fmla="*/ 2626761 h 5263944"/>
              <a:gd name="connsiteX1" fmla="*/ 1954698 w 5274366"/>
              <a:gd name="connsiteY1" fmla="*/ 201612 h 5263944"/>
              <a:gd name="connsiteX2" fmla="*/ 4439479 w 5274366"/>
              <a:gd name="connsiteY2" fmla="*/ 413647 h 5263944"/>
              <a:gd name="connsiteX3" fmla="*/ 5274366 w 5274366"/>
              <a:gd name="connsiteY3" fmla="*/ 2626761 h 5263944"/>
              <a:gd name="connsiteX4" fmla="*/ 2637183 w 5274366"/>
              <a:gd name="connsiteY4" fmla="*/ 5263944 h 5263944"/>
              <a:gd name="connsiteX5" fmla="*/ 0 w 5274366"/>
              <a:gd name="connsiteY5" fmla="*/ 2626761 h 5263944"/>
              <a:gd name="connsiteX6" fmla="*/ 1 w 5274366"/>
              <a:gd name="connsiteY6" fmla="*/ 2626761 h 5263944"/>
              <a:gd name="connsiteX0" fmla="*/ 1 w 5274366"/>
              <a:gd name="connsiteY0" fmla="*/ 2701241 h 5338424"/>
              <a:gd name="connsiteX1" fmla="*/ 2478159 w 5274366"/>
              <a:gd name="connsiteY1" fmla="*/ 176701 h 5338424"/>
              <a:gd name="connsiteX2" fmla="*/ 4439479 w 5274366"/>
              <a:gd name="connsiteY2" fmla="*/ 488127 h 5338424"/>
              <a:gd name="connsiteX3" fmla="*/ 5274366 w 5274366"/>
              <a:gd name="connsiteY3" fmla="*/ 2701241 h 5338424"/>
              <a:gd name="connsiteX4" fmla="*/ 2637183 w 5274366"/>
              <a:gd name="connsiteY4" fmla="*/ 5338424 h 5338424"/>
              <a:gd name="connsiteX5" fmla="*/ 0 w 5274366"/>
              <a:gd name="connsiteY5" fmla="*/ 2701241 h 5338424"/>
              <a:gd name="connsiteX6" fmla="*/ 1 w 5274366"/>
              <a:gd name="connsiteY6" fmla="*/ 2701241 h 5338424"/>
              <a:gd name="connsiteX0" fmla="*/ 1 w 5274366"/>
              <a:gd name="connsiteY0" fmla="*/ 2643376 h 5280559"/>
              <a:gd name="connsiteX1" fmla="*/ 2478159 w 5274366"/>
              <a:gd name="connsiteY1" fmla="*/ 118836 h 5280559"/>
              <a:gd name="connsiteX2" fmla="*/ 4439479 w 5274366"/>
              <a:gd name="connsiteY2" fmla="*/ 430262 h 5280559"/>
              <a:gd name="connsiteX3" fmla="*/ 5274366 w 5274366"/>
              <a:gd name="connsiteY3" fmla="*/ 2643376 h 5280559"/>
              <a:gd name="connsiteX4" fmla="*/ 2637183 w 5274366"/>
              <a:gd name="connsiteY4" fmla="*/ 5280559 h 5280559"/>
              <a:gd name="connsiteX5" fmla="*/ 0 w 5274366"/>
              <a:gd name="connsiteY5" fmla="*/ 2643376 h 5280559"/>
              <a:gd name="connsiteX6" fmla="*/ 1 w 5274366"/>
              <a:gd name="connsiteY6" fmla="*/ 2643376 h 5280559"/>
              <a:gd name="connsiteX0" fmla="*/ 1 w 5274366"/>
              <a:gd name="connsiteY0" fmla="*/ 2730020 h 5367203"/>
              <a:gd name="connsiteX1" fmla="*/ 2478159 w 5274366"/>
              <a:gd name="connsiteY1" fmla="*/ 205480 h 5367203"/>
              <a:gd name="connsiteX2" fmla="*/ 4518992 w 5274366"/>
              <a:gd name="connsiteY2" fmla="*/ 437393 h 5367203"/>
              <a:gd name="connsiteX3" fmla="*/ 5274366 w 5274366"/>
              <a:gd name="connsiteY3" fmla="*/ 2730020 h 5367203"/>
              <a:gd name="connsiteX4" fmla="*/ 2637183 w 5274366"/>
              <a:gd name="connsiteY4" fmla="*/ 5367203 h 5367203"/>
              <a:gd name="connsiteX5" fmla="*/ 0 w 5274366"/>
              <a:gd name="connsiteY5" fmla="*/ 2730020 h 5367203"/>
              <a:gd name="connsiteX6" fmla="*/ 1 w 5274366"/>
              <a:gd name="connsiteY6" fmla="*/ 2730020 h 5367203"/>
              <a:gd name="connsiteX0" fmla="*/ 39759 w 5274366"/>
              <a:gd name="connsiteY0" fmla="*/ 2317599 h 5339095"/>
              <a:gd name="connsiteX1" fmla="*/ 2478159 w 5274366"/>
              <a:gd name="connsiteY1" fmla="*/ 177372 h 5339095"/>
              <a:gd name="connsiteX2" fmla="*/ 4518992 w 5274366"/>
              <a:gd name="connsiteY2" fmla="*/ 409285 h 5339095"/>
              <a:gd name="connsiteX3" fmla="*/ 5274366 w 5274366"/>
              <a:gd name="connsiteY3" fmla="*/ 2701912 h 5339095"/>
              <a:gd name="connsiteX4" fmla="*/ 2637183 w 5274366"/>
              <a:gd name="connsiteY4" fmla="*/ 5339095 h 5339095"/>
              <a:gd name="connsiteX5" fmla="*/ 0 w 5274366"/>
              <a:gd name="connsiteY5" fmla="*/ 2701912 h 5339095"/>
              <a:gd name="connsiteX6" fmla="*/ 39759 w 5274366"/>
              <a:gd name="connsiteY6" fmla="*/ 2317599 h 5339095"/>
              <a:gd name="connsiteX0" fmla="*/ 39759 w 5274366"/>
              <a:gd name="connsiteY0" fmla="*/ 2147751 h 5169247"/>
              <a:gd name="connsiteX1" fmla="*/ 2438402 w 5274366"/>
              <a:gd name="connsiteY1" fmla="*/ 285823 h 5169247"/>
              <a:gd name="connsiteX2" fmla="*/ 4518992 w 5274366"/>
              <a:gd name="connsiteY2" fmla="*/ 239437 h 5169247"/>
              <a:gd name="connsiteX3" fmla="*/ 5274366 w 5274366"/>
              <a:gd name="connsiteY3" fmla="*/ 2532064 h 5169247"/>
              <a:gd name="connsiteX4" fmla="*/ 2637183 w 5274366"/>
              <a:gd name="connsiteY4" fmla="*/ 5169247 h 5169247"/>
              <a:gd name="connsiteX5" fmla="*/ 0 w 5274366"/>
              <a:gd name="connsiteY5" fmla="*/ 2532064 h 5169247"/>
              <a:gd name="connsiteX6" fmla="*/ 39759 w 5274366"/>
              <a:gd name="connsiteY6" fmla="*/ 2147751 h 5169247"/>
              <a:gd name="connsiteX0" fmla="*/ 39759 w 5274366"/>
              <a:gd name="connsiteY0" fmla="*/ 2245474 h 5266970"/>
              <a:gd name="connsiteX1" fmla="*/ 2438402 w 5274366"/>
              <a:gd name="connsiteY1" fmla="*/ 383546 h 5266970"/>
              <a:gd name="connsiteX2" fmla="*/ 4518992 w 5274366"/>
              <a:gd name="connsiteY2" fmla="*/ 337160 h 5266970"/>
              <a:gd name="connsiteX3" fmla="*/ 5274366 w 5274366"/>
              <a:gd name="connsiteY3" fmla="*/ 2629787 h 5266970"/>
              <a:gd name="connsiteX4" fmla="*/ 2637183 w 5274366"/>
              <a:gd name="connsiteY4" fmla="*/ 5266970 h 5266970"/>
              <a:gd name="connsiteX5" fmla="*/ 0 w 5274366"/>
              <a:gd name="connsiteY5" fmla="*/ 2629787 h 5266970"/>
              <a:gd name="connsiteX6" fmla="*/ 39759 w 5274366"/>
              <a:gd name="connsiteY6" fmla="*/ 2245474 h 5266970"/>
              <a:gd name="connsiteX0" fmla="*/ 39759 w 5274366"/>
              <a:gd name="connsiteY0" fmla="*/ 2193338 h 5214834"/>
              <a:gd name="connsiteX1" fmla="*/ 2438402 w 5274366"/>
              <a:gd name="connsiteY1" fmla="*/ 331410 h 5214834"/>
              <a:gd name="connsiteX2" fmla="*/ 4518992 w 5274366"/>
              <a:gd name="connsiteY2" fmla="*/ 285024 h 5214834"/>
              <a:gd name="connsiteX3" fmla="*/ 5274366 w 5274366"/>
              <a:gd name="connsiteY3" fmla="*/ 2577651 h 5214834"/>
              <a:gd name="connsiteX4" fmla="*/ 2637183 w 5274366"/>
              <a:gd name="connsiteY4" fmla="*/ 5214834 h 5214834"/>
              <a:gd name="connsiteX5" fmla="*/ 0 w 5274366"/>
              <a:gd name="connsiteY5" fmla="*/ 2577651 h 5214834"/>
              <a:gd name="connsiteX6" fmla="*/ 39759 w 5274366"/>
              <a:gd name="connsiteY6" fmla="*/ 2193338 h 5214834"/>
              <a:gd name="connsiteX0" fmla="*/ 19880 w 5274366"/>
              <a:gd name="connsiteY0" fmla="*/ 1966102 h 5159876"/>
              <a:gd name="connsiteX1" fmla="*/ 2438402 w 5274366"/>
              <a:gd name="connsiteY1" fmla="*/ 276452 h 5159876"/>
              <a:gd name="connsiteX2" fmla="*/ 4518992 w 5274366"/>
              <a:gd name="connsiteY2" fmla="*/ 230066 h 5159876"/>
              <a:gd name="connsiteX3" fmla="*/ 5274366 w 5274366"/>
              <a:gd name="connsiteY3" fmla="*/ 2522693 h 5159876"/>
              <a:gd name="connsiteX4" fmla="*/ 2637183 w 5274366"/>
              <a:gd name="connsiteY4" fmla="*/ 5159876 h 5159876"/>
              <a:gd name="connsiteX5" fmla="*/ 0 w 5274366"/>
              <a:gd name="connsiteY5" fmla="*/ 2522693 h 5159876"/>
              <a:gd name="connsiteX6" fmla="*/ 19880 w 5274366"/>
              <a:gd name="connsiteY6" fmla="*/ 1966102 h 5159876"/>
              <a:gd name="connsiteX0" fmla="*/ 0 w 5274366"/>
              <a:gd name="connsiteY0" fmla="*/ 2522693 h 5159876"/>
              <a:gd name="connsiteX1" fmla="*/ 2438402 w 5274366"/>
              <a:gd name="connsiteY1" fmla="*/ 276452 h 5159876"/>
              <a:gd name="connsiteX2" fmla="*/ 4518992 w 5274366"/>
              <a:gd name="connsiteY2" fmla="*/ 230066 h 5159876"/>
              <a:gd name="connsiteX3" fmla="*/ 5274366 w 5274366"/>
              <a:gd name="connsiteY3" fmla="*/ 2522693 h 5159876"/>
              <a:gd name="connsiteX4" fmla="*/ 2637183 w 5274366"/>
              <a:gd name="connsiteY4" fmla="*/ 5159876 h 5159876"/>
              <a:gd name="connsiteX5" fmla="*/ 0 w 5274366"/>
              <a:gd name="connsiteY5" fmla="*/ 2522693 h 5159876"/>
              <a:gd name="connsiteX0" fmla="*/ 0 w 5274366"/>
              <a:gd name="connsiteY0" fmla="*/ 2525845 h 5163028"/>
              <a:gd name="connsiteX1" fmla="*/ 1524002 w 5274366"/>
              <a:gd name="connsiteY1" fmla="*/ 272978 h 5163028"/>
              <a:gd name="connsiteX2" fmla="*/ 4518992 w 5274366"/>
              <a:gd name="connsiteY2" fmla="*/ 233218 h 5163028"/>
              <a:gd name="connsiteX3" fmla="*/ 5274366 w 5274366"/>
              <a:gd name="connsiteY3" fmla="*/ 2525845 h 5163028"/>
              <a:gd name="connsiteX4" fmla="*/ 2637183 w 5274366"/>
              <a:gd name="connsiteY4" fmla="*/ 5163028 h 5163028"/>
              <a:gd name="connsiteX5" fmla="*/ 0 w 5274366"/>
              <a:gd name="connsiteY5" fmla="*/ 2525845 h 5163028"/>
              <a:gd name="connsiteX0" fmla="*/ 0 w 5274366"/>
              <a:gd name="connsiteY0" fmla="*/ 2581071 h 5218254"/>
              <a:gd name="connsiteX1" fmla="*/ 1524002 w 5274366"/>
              <a:gd name="connsiteY1" fmla="*/ 328204 h 5218254"/>
              <a:gd name="connsiteX2" fmla="*/ 4518992 w 5274366"/>
              <a:gd name="connsiteY2" fmla="*/ 288444 h 5218254"/>
              <a:gd name="connsiteX3" fmla="*/ 5274366 w 5274366"/>
              <a:gd name="connsiteY3" fmla="*/ 2581071 h 5218254"/>
              <a:gd name="connsiteX4" fmla="*/ 2637183 w 5274366"/>
              <a:gd name="connsiteY4" fmla="*/ 5218254 h 5218254"/>
              <a:gd name="connsiteX5" fmla="*/ 0 w 5274366"/>
              <a:gd name="connsiteY5" fmla="*/ 2581071 h 5218254"/>
              <a:gd name="connsiteX0" fmla="*/ 0 w 5261114"/>
              <a:gd name="connsiteY0" fmla="*/ 2200001 h 5175114"/>
              <a:gd name="connsiteX1" fmla="*/ 1510750 w 5261114"/>
              <a:gd name="connsiteY1" fmla="*/ 285064 h 5175114"/>
              <a:gd name="connsiteX2" fmla="*/ 4505740 w 5261114"/>
              <a:gd name="connsiteY2" fmla="*/ 245304 h 5175114"/>
              <a:gd name="connsiteX3" fmla="*/ 5261114 w 5261114"/>
              <a:gd name="connsiteY3" fmla="*/ 2537931 h 5175114"/>
              <a:gd name="connsiteX4" fmla="*/ 2623931 w 5261114"/>
              <a:gd name="connsiteY4" fmla="*/ 5175114 h 5175114"/>
              <a:gd name="connsiteX5" fmla="*/ 0 w 5261114"/>
              <a:gd name="connsiteY5" fmla="*/ 2200001 h 5175114"/>
              <a:gd name="connsiteX0" fmla="*/ 0 w 5261114"/>
              <a:gd name="connsiteY0" fmla="*/ 2200001 h 5175114"/>
              <a:gd name="connsiteX1" fmla="*/ 1510750 w 5261114"/>
              <a:gd name="connsiteY1" fmla="*/ 285064 h 5175114"/>
              <a:gd name="connsiteX2" fmla="*/ 4505740 w 5261114"/>
              <a:gd name="connsiteY2" fmla="*/ 245304 h 5175114"/>
              <a:gd name="connsiteX3" fmla="*/ 5261114 w 5261114"/>
              <a:gd name="connsiteY3" fmla="*/ 2537931 h 5175114"/>
              <a:gd name="connsiteX4" fmla="*/ 2623931 w 5261114"/>
              <a:gd name="connsiteY4" fmla="*/ 5175114 h 5175114"/>
              <a:gd name="connsiteX5" fmla="*/ 0 w 5261114"/>
              <a:gd name="connsiteY5" fmla="*/ 2200001 h 5175114"/>
              <a:gd name="connsiteX0" fmla="*/ 0 w 5261114"/>
              <a:gd name="connsiteY0" fmla="*/ 2200001 h 5175114"/>
              <a:gd name="connsiteX1" fmla="*/ 1510750 w 5261114"/>
              <a:gd name="connsiteY1" fmla="*/ 285064 h 5175114"/>
              <a:gd name="connsiteX2" fmla="*/ 4505740 w 5261114"/>
              <a:gd name="connsiteY2" fmla="*/ 245304 h 5175114"/>
              <a:gd name="connsiteX3" fmla="*/ 5261114 w 5261114"/>
              <a:gd name="connsiteY3" fmla="*/ 2537931 h 5175114"/>
              <a:gd name="connsiteX4" fmla="*/ 2623931 w 5261114"/>
              <a:gd name="connsiteY4" fmla="*/ 5175114 h 5175114"/>
              <a:gd name="connsiteX5" fmla="*/ 0 w 5261114"/>
              <a:gd name="connsiteY5" fmla="*/ 2200001 h 5175114"/>
              <a:gd name="connsiteX0" fmla="*/ 7799 w 5268913"/>
              <a:gd name="connsiteY0" fmla="*/ 2151930 h 5127043"/>
              <a:gd name="connsiteX1" fmla="*/ 1916114 w 5268913"/>
              <a:gd name="connsiteY1" fmla="*/ 343010 h 5127043"/>
              <a:gd name="connsiteX2" fmla="*/ 4513539 w 5268913"/>
              <a:gd name="connsiteY2" fmla="*/ 197233 h 5127043"/>
              <a:gd name="connsiteX3" fmla="*/ 5268913 w 5268913"/>
              <a:gd name="connsiteY3" fmla="*/ 2489860 h 5127043"/>
              <a:gd name="connsiteX4" fmla="*/ 2631730 w 5268913"/>
              <a:gd name="connsiteY4" fmla="*/ 5127043 h 5127043"/>
              <a:gd name="connsiteX5" fmla="*/ 7799 w 5268913"/>
              <a:gd name="connsiteY5" fmla="*/ 2151930 h 5127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68913" h="5127043">
                <a:moveTo>
                  <a:pt x="7799" y="2151930"/>
                </a:moveTo>
                <a:cubicBezTo>
                  <a:pt x="-111470" y="1354591"/>
                  <a:pt x="1165157" y="668793"/>
                  <a:pt x="1916114" y="343010"/>
                </a:cubicBezTo>
                <a:cubicBezTo>
                  <a:pt x="2667071" y="17227"/>
                  <a:pt x="3954739" y="-160575"/>
                  <a:pt x="4513539" y="197233"/>
                </a:cubicBezTo>
                <a:cubicBezTo>
                  <a:pt x="5072339" y="555041"/>
                  <a:pt x="5268913" y="1610799"/>
                  <a:pt x="5268913" y="2489860"/>
                </a:cubicBezTo>
                <a:cubicBezTo>
                  <a:pt x="5268913" y="3946336"/>
                  <a:pt x="4088206" y="5127043"/>
                  <a:pt x="2631730" y="5127043"/>
                </a:cubicBezTo>
                <a:cubicBezTo>
                  <a:pt x="1175254" y="5127043"/>
                  <a:pt x="127068" y="2949269"/>
                  <a:pt x="7799" y="2151930"/>
                </a:cubicBezTo>
                <a:close/>
              </a:path>
            </a:pathLst>
          </a:custGeom>
          <a:solidFill>
            <a:srgbClr val="4A20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70296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äne 3">
            <a:extLst>
              <a:ext uri="{FF2B5EF4-FFF2-40B4-BE49-F238E27FC236}">
                <a16:creationId xmlns:a16="http://schemas.microsoft.com/office/drawing/2014/main" id="{B77AAA0F-22EC-447D-ABE7-F17CFB343B85}"/>
              </a:ext>
            </a:extLst>
          </p:cNvPr>
          <p:cNvSpPr/>
          <p:nvPr/>
        </p:nvSpPr>
        <p:spPr>
          <a:xfrm rot="16200000">
            <a:off x="65880" y="136815"/>
            <a:ext cx="5268913" cy="5127043"/>
          </a:xfrm>
          <a:custGeom>
            <a:avLst/>
            <a:gdLst>
              <a:gd name="connsiteX0" fmla="*/ 0 w 5274365"/>
              <a:gd name="connsiteY0" fmla="*/ 2637183 h 5274365"/>
              <a:gd name="connsiteX1" fmla="*/ 2637183 w 5274365"/>
              <a:gd name="connsiteY1" fmla="*/ 0 h 5274365"/>
              <a:gd name="connsiteX2" fmla="*/ 5274365 w 5274365"/>
              <a:gd name="connsiteY2" fmla="*/ 0 h 5274365"/>
              <a:gd name="connsiteX3" fmla="*/ 5274365 w 5274365"/>
              <a:gd name="connsiteY3" fmla="*/ 2637183 h 5274365"/>
              <a:gd name="connsiteX4" fmla="*/ 2637182 w 5274365"/>
              <a:gd name="connsiteY4" fmla="*/ 5274366 h 5274365"/>
              <a:gd name="connsiteX5" fmla="*/ -1 w 5274365"/>
              <a:gd name="connsiteY5" fmla="*/ 2637183 h 5274365"/>
              <a:gd name="connsiteX6" fmla="*/ 0 w 5274365"/>
              <a:gd name="connsiteY6" fmla="*/ 2637183 h 5274365"/>
              <a:gd name="connsiteX0" fmla="*/ 1 w 5274366"/>
              <a:gd name="connsiteY0" fmla="*/ 2637183 h 5274366"/>
              <a:gd name="connsiteX1" fmla="*/ 2637184 w 5274366"/>
              <a:gd name="connsiteY1" fmla="*/ 0 h 5274366"/>
              <a:gd name="connsiteX2" fmla="*/ 4711149 w 5274366"/>
              <a:gd name="connsiteY2" fmla="*/ 185530 h 5274366"/>
              <a:gd name="connsiteX3" fmla="*/ 5274366 w 5274366"/>
              <a:gd name="connsiteY3" fmla="*/ 2637183 h 5274366"/>
              <a:gd name="connsiteX4" fmla="*/ 2637183 w 5274366"/>
              <a:gd name="connsiteY4" fmla="*/ 5274366 h 5274366"/>
              <a:gd name="connsiteX5" fmla="*/ 0 w 5274366"/>
              <a:gd name="connsiteY5" fmla="*/ 2637183 h 5274366"/>
              <a:gd name="connsiteX6" fmla="*/ 1 w 5274366"/>
              <a:gd name="connsiteY6" fmla="*/ 2637183 h 5274366"/>
              <a:gd name="connsiteX0" fmla="*/ 1 w 5274366"/>
              <a:gd name="connsiteY0" fmla="*/ 2637183 h 5274366"/>
              <a:gd name="connsiteX1" fmla="*/ 2637184 w 5274366"/>
              <a:gd name="connsiteY1" fmla="*/ 0 h 5274366"/>
              <a:gd name="connsiteX2" fmla="*/ 4711149 w 5274366"/>
              <a:gd name="connsiteY2" fmla="*/ 185530 h 5274366"/>
              <a:gd name="connsiteX3" fmla="*/ 5274366 w 5274366"/>
              <a:gd name="connsiteY3" fmla="*/ 2637183 h 5274366"/>
              <a:gd name="connsiteX4" fmla="*/ 2637183 w 5274366"/>
              <a:gd name="connsiteY4" fmla="*/ 5274366 h 5274366"/>
              <a:gd name="connsiteX5" fmla="*/ 0 w 5274366"/>
              <a:gd name="connsiteY5" fmla="*/ 2637183 h 5274366"/>
              <a:gd name="connsiteX6" fmla="*/ 1 w 5274366"/>
              <a:gd name="connsiteY6" fmla="*/ 2637183 h 5274366"/>
              <a:gd name="connsiteX0" fmla="*/ 1 w 5274366"/>
              <a:gd name="connsiteY0" fmla="*/ 2637183 h 5274366"/>
              <a:gd name="connsiteX1" fmla="*/ 2637184 w 5274366"/>
              <a:gd name="connsiteY1" fmla="*/ 0 h 5274366"/>
              <a:gd name="connsiteX2" fmla="*/ 4711149 w 5274366"/>
              <a:gd name="connsiteY2" fmla="*/ 185530 h 5274366"/>
              <a:gd name="connsiteX3" fmla="*/ 5274366 w 5274366"/>
              <a:gd name="connsiteY3" fmla="*/ 2637183 h 5274366"/>
              <a:gd name="connsiteX4" fmla="*/ 2637183 w 5274366"/>
              <a:gd name="connsiteY4" fmla="*/ 5274366 h 5274366"/>
              <a:gd name="connsiteX5" fmla="*/ 0 w 5274366"/>
              <a:gd name="connsiteY5" fmla="*/ 2637183 h 5274366"/>
              <a:gd name="connsiteX6" fmla="*/ 1 w 5274366"/>
              <a:gd name="connsiteY6" fmla="*/ 2637183 h 5274366"/>
              <a:gd name="connsiteX0" fmla="*/ 1 w 5274366"/>
              <a:gd name="connsiteY0" fmla="*/ 2675916 h 5313099"/>
              <a:gd name="connsiteX1" fmla="*/ 2637184 w 5274366"/>
              <a:gd name="connsiteY1" fmla="*/ 38733 h 5313099"/>
              <a:gd name="connsiteX2" fmla="*/ 4711149 w 5274366"/>
              <a:gd name="connsiteY2" fmla="*/ 224263 h 5313099"/>
              <a:gd name="connsiteX3" fmla="*/ 5274366 w 5274366"/>
              <a:gd name="connsiteY3" fmla="*/ 2675916 h 5313099"/>
              <a:gd name="connsiteX4" fmla="*/ 2637183 w 5274366"/>
              <a:gd name="connsiteY4" fmla="*/ 5313099 h 5313099"/>
              <a:gd name="connsiteX5" fmla="*/ 0 w 5274366"/>
              <a:gd name="connsiteY5" fmla="*/ 2675916 h 5313099"/>
              <a:gd name="connsiteX6" fmla="*/ 1 w 5274366"/>
              <a:gd name="connsiteY6" fmla="*/ 2675916 h 5313099"/>
              <a:gd name="connsiteX0" fmla="*/ 1 w 5274366"/>
              <a:gd name="connsiteY0" fmla="*/ 2622365 h 5259548"/>
              <a:gd name="connsiteX1" fmla="*/ 2286002 w 5274366"/>
              <a:gd name="connsiteY1" fmla="*/ 157460 h 5259548"/>
              <a:gd name="connsiteX2" fmla="*/ 4711149 w 5274366"/>
              <a:gd name="connsiteY2" fmla="*/ 170712 h 5259548"/>
              <a:gd name="connsiteX3" fmla="*/ 5274366 w 5274366"/>
              <a:gd name="connsiteY3" fmla="*/ 2622365 h 5259548"/>
              <a:gd name="connsiteX4" fmla="*/ 2637183 w 5274366"/>
              <a:gd name="connsiteY4" fmla="*/ 5259548 h 5259548"/>
              <a:gd name="connsiteX5" fmla="*/ 0 w 5274366"/>
              <a:gd name="connsiteY5" fmla="*/ 2622365 h 5259548"/>
              <a:gd name="connsiteX6" fmla="*/ 1 w 5274366"/>
              <a:gd name="connsiteY6" fmla="*/ 2622365 h 5259548"/>
              <a:gd name="connsiteX0" fmla="*/ 1 w 5274366"/>
              <a:gd name="connsiteY0" fmla="*/ 2564365 h 5201548"/>
              <a:gd name="connsiteX1" fmla="*/ 2286002 w 5274366"/>
              <a:gd name="connsiteY1" fmla="*/ 99460 h 5201548"/>
              <a:gd name="connsiteX2" fmla="*/ 4711149 w 5274366"/>
              <a:gd name="connsiteY2" fmla="*/ 112712 h 5201548"/>
              <a:gd name="connsiteX3" fmla="*/ 5274366 w 5274366"/>
              <a:gd name="connsiteY3" fmla="*/ 2564365 h 5201548"/>
              <a:gd name="connsiteX4" fmla="*/ 2637183 w 5274366"/>
              <a:gd name="connsiteY4" fmla="*/ 5201548 h 5201548"/>
              <a:gd name="connsiteX5" fmla="*/ 0 w 5274366"/>
              <a:gd name="connsiteY5" fmla="*/ 2564365 h 5201548"/>
              <a:gd name="connsiteX6" fmla="*/ 1 w 5274366"/>
              <a:gd name="connsiteY6" fmla="*/ 2564365 h 5201548"/>
              <a:gd name="connsiteX0" fmla="*/ 1 w 5274366"/>
              <a:gd name="connsiteY0" fmla="*/ 2568011 h 5205194"/>
              <a:gd name="connsiteX1" fmla="*/ 2146854 w 5274366"/>
              <a:gd name="connsiteY1" fmla="*/ 69976 h 5205194"/>
              <a:gd name="connsiteX2" fmla="*/ 4711149 w 5274366"/>
              <a:gd name="connsiteY2" fmla="*/ 116358 h 5205194"/>
              <a:gd name="connsiteX3" fmla="*/ 5274366 w 5274366"/>
              <a:gd name="connsiteY3" fmla="*/ 2568011 h 5205194"/>
              <a:gd name="connsiteX4" fmla="*/ 2637183 w 5274366"/>
              <a:gd name="connsiteY4" fmla="*/ 5205194 h 5205194"/>
              <a:gd name="connsiteX5" fmla="*/ 0 w 5274366"/>
              <a:gd name="connsiteY5" fmla="*/ 2568011 h 5205194"/>
              <a:gd name="connsiteX6" fmla="*/ 1 w 5274366"/>
              <a:gd name="connsiteY6" fmla="*/ 2568011 h 5205194"/>
              <a:gd name="connsiteX0" fmla="*/ 1 w 5274366"/>
              <a:gd name="connsiteY0" fmla="*/ 2585369 h 5222552"/>
              <a:gd name="connsiteX1" fmla="*/ 2146854 w 5274366"/>
              <a:gd name="connsiteY1" fmla="*/ 87334 h 5222552"/>
              <a:gd name="connsiteX2" fmla="*/ 4711149 w 5274366"/>
              <a:gd name="connsiteY2" fmla="*/ 133716 h 5222552"/>
              <a:gd name="connsiteX3" fmla="*/ 5274366 w 5274366"/>
              <a:gd name="connsiteY3" fmla="*/ 2585369 h 5222552"/>
              <a:gd name="connsiteX4" fmla="*/ 2637183 w 5274366"/>
              <a:gd name="connsiteY4" fmla="*/ 5222552 h 5222552"/>
              <a:gd name="connsiteX5" fmla="*/ 0 w 5274366"/>
              <a:gd name="connsiteY5" fmla="*/ 2585369 h 5222552"/>
              <a:gd name="connsiteX6" fmla="*/ 1 w 5274366"/>
              <a:gd name="connsiteY6" fmla="*/ 2585369 h 5222552"/>
              <a:gd name="connsiteX0" fmla="*/ 1 w 5274366"/>
              <a:gd name="connsiteY0" fmla="*/ 2589045 h 5226228"/>
              <a:gd name="connsiteX1" fmla="*/ 2146854 w 5274366"/>
              <a:gd name="connsiteY1" fmla="*/ 91010 h 5226228"/>
              <a:gd name="connsiteX2" fmla="*/ 4711149 w 5274366"/>
              <a:gd name="connsiteY2" fmla="*/ 137392 h 5226228"/>
              <a:gd name="connsiteX3" fmla="*/ 5274366 w 5274366"/>
              <a:gd name="connsiteY3" fmla="*/ 2589045 h 5226228"/>
              <a:gd name="connsiteX4" fmla="*/ 2637183 w 5274366"/>
              <a:gd name="connsiteY4" fmla="*/ 5226228 h 5226228"/>
              <a:gd name="connsiteX5" fmla="*/ 0 w 5274366"/>
              <a:gd name="connsiteY5" fmla="*/ 2589045 h 5226228"/>
              <a:gd name="connsiteX6" fmla="*/ 1 w 5274366"/>
              <a:gd name="connsiteY6" fmla="*/ 2589045 h 5226228"/>
              <a:gd name="connsiteX0" fmla="*/ 1 w 5274366"/>
              <a:gd name="connsiteY0" fmla="*/ 2594502 h 5231685"/>
              <a:gd name="connsiteX1" fmla="*/ 2478158 w 5274366"/>
              <a:gd name="connsiteY1" fmla="*/ 63336 h 5231685"/>
              <a:gd name="connsiteX2" fmla="*/ 4711149 w 5274366"/>
              <a:gd name="connsiteY2" fmla="*/ 142849 h 5231685"/>
              <a:gd name="connsiteX3" fmla="*/ 5274366 w 5274366"/>
              <a:gd name="connsiteY3" fmla="*/ 2594502 h 5231685"/>
              <a:gd name="connsiteX4" fmla="*/ 2637183 w 5274366"/>
              <a:gd name="connsiteY4" fmla="*/ 5231685 h 5231685"/>
              <a:gd name="connsiteX5" fmla="*/ 0 w 5274366"/>
              <a:gd name="connsiteY5" fmla="*/ 2594502 h 5231685"/>
              <a:gd name="connsiteX6" fmla="*/ 1 w 5274366"/>
              <a:gd name="connsiteY6" fmla="*/ 2594502 h 5231685"/>
              <a:gd name="connsiteX0" fmla="*/ 1 w 5274366"/>
              <a:gd name="connsiteY0" fmla="*/ 2627384 h 5264567"/>
              <a:gd name="connsiteX1" fmla="*/ 2478158 w 5274366"/>
              <a:gd name="connsiteY1" fmla="*/ 96218 h 5264567"/>
              <a:gd name="connsiteX2" fmla="*/ 4711149 w 5274366"/>
              <a:gd name="connsiteY2" fmla="*/ 175731 h 5264567"/>
              <a:gd name="connsiteX3" fmla="*/ 5274366 w 5274366"/>
              <a:gd name="connsiteY3" fmla="*/ 2627384 h 5264567"/>
              <a:gd name="connsiteX4" fmla="*/ 2637183 w 5274366"/>
              <a:gd name="connsiteY4" fmla="*/ 5264567 h 5264567"/>
              <a:gd name="connsiteX5" fmla="*/ 0 w 5274366"/>
              <a:gd name="connsiteY5" fmla="*/ 2627384 h 5264567"/>
              <a:gd name="connsiteX6" fmla="*/ 1 w 5274366"/>
              <a:gd name="connsiteY6" fmla="*/ 2627384 h 5264567"/>
              <a:gd name="connsiteX0" fmla="*/ 1 w 5274366"/>
              <a:gd name="connsiteY0" fmla="*/ 2627384 h 5264567"/>
              <a:gd name="connsiteX1" fmla="*/ 2478158 w 5274366"/>
              <a:gd name="connsiteY1" fmla="*/ 96218 h 5264567"/>
              <a:gd name="connsiteX2" fmla="*/ 4711149 w 5274366"/>
              <a:gd name="connsiteY2" fmla="*/ 175731 h 5264567"/>
              <a:gd name="connsiteX3" fmla="*/ 5274366 w 5274366"/>
              <a:gd name="connsiteY3" fmla="*/ 2627384 h 5264567"/>
              <a:gd name="connsiteX4" fmla="*/ 2637183 w 5274366"/>
              <a:gd name="connsiteY4" fmla="*/ 5264567 h 5264567"/>
              <a:gd name="connsiteX5" fmla="*/ 0 w 5274366"/>
              <a:gd name="connsiteY5" fmla="*/ 2627384 h 5264567"/>
              <a:gd name="connsiteX6" fmla="*/ 1 w 5274366"/>
              <a:gd name="connsiteY6" fmla="*/ 2627384 h 5264567"/>
              <a:gd name="connsiteX0" fmla="*/ 1 w 5274366"/>
              <a:gd name="connsiteY0" fmla="*/ 2651329 h 5288512"/>
              <a:gd name="connsiteX1" fmla="*/ 2478158 w 5274366"/>
              <a:gd name="connsiteY1" fmla="*/ 120163 h 5288512"/>
              <a:gd name="connsiteX2" fmla="*/ 4711149 w 5274366"/>
              <a:gd name="connsiteY2" fmla="*/ 199676 h 5288512"/>
              <a:gd name="connsiteX3" fmla="*/ 5274366 w 5274366"/>
              <a:gd name="connsiteY3" fmla="*/ 2651329 h 5288512"/>
              <a:gd name="connsiteX4" fmla="*/ 2637183 w 5274366"/>
              <a:gd name="connsiteY4" fmla="*/ 5288512 h 5288512"/>
              <a:gd name="connsiteX5" fmla="*/ 0 w 5274366"/>
              <a:gd name="connsiteY5" fmla="*/ 2651329 h 5288512"/>
              <a:gd name="connsiteX6" fmla="*/ 1 w 5274366"/>
              <a:gd name="connsiteY6" fmla="*/ 2651329 h 5288512"/>
              <a:gd name="connsiteX0" fmla="*/ 1 w 5274366"/>
              <a:gd name="connsiteY0" fmla="*/ 2651329 h 5288512"/>
              <a:gd name="connsiteX1" fmla="*/ 2478158 w 5274366"/>
              <a:gd name="connsiteY1" fmla="*/ 120163 h 5288512"/>
              <a:gd name="connsiteX2" fmla="*/ 4711149 w 5274366"/>
              <a:gd name="connsiteY2" fmla="*/ 199676 h 5288512"/>
              <a:gd name="connsiteX3" fmla="*/ 5274366 w 5274366"/>
              <a:gd name="connsiteY3" fmla="*/ 2651329 h 5288512"/>
              <a:gd name="connsiteX4" fmla="*/ 2637183 w 5274366"/>
              <a:gd name="connsiteY4" fmla="*/ 5288512 h 5288512"/>
              <a:gd name="connsiteX5" fmla="*/ 0 w 5274366"/>
              <a:gd name="connsiteY5" fmla="*/ 2651329 h 5288512"/>
              <a:gd name="connsiteX6" fmla="*/ 1 w 5274366"/>
              <a:gd name="connsiteY6" fmla="*/ 2651329 h 5288512"/>
              <a:gd name="connsiteX0" fmla="*/ 1 w 5274366"/>
              <a:gd name="connsiteY0" fmla="*/ 2705952 h 5343135"/>
              <a:gd name="connsiteX1" fmla="*/ 2478158 w 5274366"/>
              <a:gd name="connsiteY1" fmla="*/ 174786 h 5343135"/>
              <a:gd name="connsiteX2" fmla="*/ 4711149 w 5274366"/>
              <a:gd name="connsiteY2" fmla="*/ 254299 h 5343135"/>
              <a:gd name="connsiteX3" fmla="*/ 5274366 w 5274366"/>
              <a:gd name="connsiteY3" fmla="*/ 2705952 h 5343135"/>
              <a:gd name="connsiteX4" fmla="*/ 2637183 w 5274366"/>
              <a:gd name="connsiteY4" fmla="*/ 5343135 h 5343135"/>
              <a:gd name="connsiteX5" fmla="*/ 0 w 5274366"/>
              <a:gd name="connsiteY5" fmla="*/ 2705952 h 5343135"/>
              <a:gd name="connsiteX6" fmla="*/ 1 w 5274366"/>
              <a:gd name="connsiteY6" fmla="*/ 2705952 h 5343135"/>
              <a:gd name="connsiteX0" fmla="*/ 1 w 5274366"/>
              <a:gd name="connsiteY0" fmla="*/ 2732493 h 5369676"/>
              <a:gd name="connsiteX1" fmla="*/ 2478158 w 5274366"/>
              <a:gd name="connsiteY1" fmla="*/ 201327 h 5369676"/>
              <a:gd name="connsiteX2" fmla="*/ 4439479 w 5274366"/>
              <a:gd name="connsiteY2" fmla="*/ 519379 h 5369676"/>
              <a:gd name="connsiteX3" fmla="*/ 5274366 w 5274366"/>
              <a:gd name="connsiteY3" fmla="*/ 2732493 h 5369676"/>
              <a:gd name="connsiteX4" fmla="*/ 2637183 w 5274366"/>
              <a:gd name="connsiteY4" fmla="*/ 5369676 h 5369676"/>
              <a:gd name="connsiteX5" fmla="*/ 0 w 5274366"/>
              <a:gd name="connsiteY5" fmla="*/ 2732493 h 5369676"/>
              <a:gd name="connsiteX6" fmla="*/ 1 w 5274366"/>
              <a:gd name="connsiteY6" fmla="*/ 2732493 h 5369676"/>
              <a:gd name="connsiteX0" fmla="*/ 1 w 5274366"/>
              <a:gd name="connsiteY0" fmla="*/ 2532975 h 5170158"/>
              <a:gd name="connsiteX1" fmla="*/ 2491411 w 5274366"/>
              <a:gd name="connsiteY1" fmla="*/ 246974 h 5170158"/>
              <a:gd name="connsiteX2" fmla="*/ 4439479 w 5274366"/>
              <a:gd name="connsiteY2" fmla="*/ 319861 h 5170158"/>
              <a:gd name="connsiteX3" fmla="*/ 5274366 w 5274366"/>
              <a:gd name="connsiteY3" fmla="*/ 2532975 h 5170158"/>
              <a:gd name="connsiteX4" fmla="*/ 2637183 w 5274366"/>
              <a:gd name="connsiteY4" fmla="*/ 5170158 h 5170158"/>
              <a:gd name="connsiteX5" fmla="*/ 0 w 5274366"/>
              <a:gd name="connsiteY5" fmla="*/ 2532975 h 5170158"/>
              <a:gd name="connsiteX6" fmla="*/ 1 w 5274366"/>
              <a:gd name="connsiteY6" fmla="*/ 2532975 h 5170158"/>
              <a:gd name="connsiteX0" fmla="*/ 1 w 5274366"/>
              <a:gd name="connsiteY0" fmla="*/ 2361912 h 4999095"/>
              <a:gd name="connsiteX1" fmla="*/ 2272750 w 5274366"/>
              <a:gd name="connsiteY1" fmla="*/ 440346 h 4999095"/>
              <a:gd name="connsiteX2" fmla="*/ 4439479 w 5274366"/>
              <a:gd name="connsiteY2" fmla="*/ 148798 h 4999095"/>
              <a:gd name="connsiteX3" fmla="*/ 5274366 w 5274366"/>
              <a:gd name="connsiteY3" fmla="*/ 2361912 h 4999095"/>
              <a:gd name="connsiteX4" fmla="*/ 2637183 w 5274366"/>
              <a:gd name="connsiteY4" fmla="*/ 4999095 h 4999095"/>
              <a:gd name="connsiteX5" fmla="*/ 0 w 5274366"/>
              <a:gd name="connsiteY5" fmla="*/ 2361912 h 4999095"/>
              <a:gd name="connsiteX6" fmla="*/ 1 w 5274366"/>
              <a:gd name="connsiteY6" fmla="*/ 2361912 h 4999095"/>
              <a:gd name="connsiteX0" fmla="*/ 1 w 5274366"/>
              <a:gd name="connsiteY0" fmla="*/ 2603217 h 5240400"/>
              <a:gd name="connsiteX1" fmla="*/ 2040837 w 5274366"/>
              <a:gd name="connsiteY1" fmla="*/ 211198 h 5240400"/>
              <a:gd name="connsiteX2" fmla="*/ 4439479 w 5274366"/>
              <a:gd name="connsiteY2" fmla="*/ 390103 h 5240400"/>
              <a:gd name="connsiteX3" fmla="*/ 5274366 w 5274366"/>
              <a:gd name="connsiteY3" fmla="*/ 2603217 h 5240400"/>
              <a:gd name="connsiteX4" fmla="*/ 2637183 w 5274366"/>
              <a:gd name="connsiteY4" fmla="*/ 5240400 h 5240400"/>
              <a:gd name="connsiteX5" fmla="*/ 0 w 5274366"/>
              <a:gd name="connsiteY5" fmla="*/ 2603217 h 5240400"/>
              <a:gd name="connsiteX6" fmla="*/ 1 w 5274366"/>
              <a:gd name="connsiteY6" fmla="*/ 2603217 h 5240400"/>
              <a:gd name="connsiteX0" fmla="*/ 1 w 5274366"/>
              <a:gd name="connsiteY0" fmla="*/ 2447763 h 5084946"/>
              <a:gd name="connsiteX1" fmla="*/ 2140228 w 5274366"/>
              <a:gd name="connsiteY1" fmla="*/ 314161 h 5084946"/>
              <a:gd name="connsiteX2" fmla="*/ 4439479 w 5274366"/>
              <a:gd name="connsiteY2" fmla="*/ 234649 h 5084946"/>
              <a:gd name="connsiteX3" fmla="*/ 5274366 w 5274366"/>
              <a:gd name="connsiteY3" fmla="*/ 2447763 h 5084946"/>
              <a:gd name="connsiteX4" fmla="*/ 2637183 w 5274366"/>
              <a:gd name="connsiteY4" fmla="*/ 5084946 h 5084946"/>
              <a:gd name="connsiteX5" fmla="*/ 0 w 5274366"/>
              <a:gd name="connsiteY5" fmla="*/ 2447763 h 5084946"/>
              <a:gd name="connsiteX6" fmla="*/ 1 w 5274366"/>
              <a:gd name="connsiteY6" fmla="*/ 2447763 h 5084946"/>
              <a:gd name="connsiteX0" fmla="*/ 1 w 5274366"/>
              <a:gd name="connsiteY0" fmla="*/ 2593999 h 5231182"/>
              <a:gd name="connsiteX1" fmla="*/ 2279376 w 5274366"/>
              <a:gd name="connsiteY1" fmla="*/ 215232 h 5231182"/>
              <a:gd name="connsiteX2" fmla="*/ 4439479 w 5274366"/>
              <a:gd name="connsiteY2" fmla="*/ 380885 h 5231182"/>
              <a:gd name="connsiteX3" fmla="*/ 5274366 w 5274366"/>
              <a:gd name="connsiteY3" fmla="*/ 2593999 h 5231182"/>
              <a:gd name="connsiteX4" fmla="*/ 2637183 w 5274366"/>
              <a:gd name="connsiteY4" fmla="*/ 5231182 h 5231182"/>
              <a:gd name="connsiteX5" fmla="*/ 0 w 5274366"/>
              <a:gd name="connsiteY5" fmla="*/ 2593999 h 5231182"/>
              <a:gd name="connsiteX6" fmla="*/ 1 w 5274366"/>
              <a:gd name="connsiteY6" fmla="*/ 2593999 h 5231182"/>
              <a:gd name="connsiteX0" fmla="*/ 1 w 5274366"/>
              <a:gd name="connsiteY0" fmla="*/ 2626761 h 5263944"/>
              <a:gd name="connsiteX1" fmla="*/ 1954698 w 5274366"/>
              <a:gd name="connsiteY1" fmla="*/ 201612 h 5263944"/>
              <a:gd name="connsiteX2" fmla="*/ 4439479 w 5274366"/>
              <a:gd name="connsiteY2" fmla="*/ 413647 h 5263944"/>
              <a:gd name="connsiteX3" fmla="*/ 5274366 w 5274366"/>
              <a:gd name="connsiteY3" fmla="*/ 2626761 h 5263944"/>
              <a:gd name="connsiteX4" fmla="*/ 2637183 w 5274366"/>
              <a:gd name="connsiteY4" fmla="*/ 5263944 h 5263944"/>
              <a:gd name="connsiteX5" fmla="*/ 0 w 5274366"/>
              <a:gd name="connsiteY5" fmla="*/ 2626761 h 5263944"/>
              <a:gd name="connsiteX6" fmla="*/ 1 w 5274366"/>
              <a:gd name="connsiteY6" fmla="*/ 2626761 h 5263944"/>
              <a:gd name="connsiteX0" fmla="*/ 1 w 5274366"/>
              <a:gd name="connsiteY0" fmla="*/ 2701241 h 5338424"/>
              <a:gd name="connsiteX1" fmla="*/ 2478159 w 5274366"/>
              <a:gd name="connsiteY1" fmla="*/ 176701 h 5338424"/>
              <a:gd name="connsiteX2" fmla="*/ 4439479 w 5274366"/>
              <a:gd name="connsiteY2" fmla="*/ 488127 h 5338424"/>
              <a:gd name="connsiteX3" fmla="*/ 5274366 w 5274366"/>
              <a:gd name="connsiteY3" fmla="*/ 2701241 h 5338424"/>
              <a:gd name="connsiteX4" fmla="*/ 2637183 w 5274366"/>
              <a:gd name="connsiteY4" fmla="*/ 5338424 h 5338424"/>
              <a:gd name="connsiteX5" fmla="*/ 0 w 5274366"/>
              <a:gd name="connsiteY5" fmla="*/ 2701241 h 5338424"/>
              <a:gd name="connsiteX6" fmla="*/ 1 w 5274366"/>
              <a:gd name="connsiteY6" fmla="*/ 2701241 h 5338424"/>
              <a:gd name="connsiteX0" fmla="*/ 1 w 5274366"/>
              <a:gd name="connsiteY0" fmla="*/ 2643376 h 5280559"/>
              <a:gd name="connsiteX1" fmla="*/ 2478159 w 5274366"/>
              <a:gd name="connsiteY1" fmla="*/ 118836 h 5280559"/>
              <a:gd name="connsiteX2" fmla="*/ 4439479 w 5274366"/>
              <a:gd name="connsiteY2" fmla="*/ 430262 h 5280559"/>
              <a:gd name="connsiteX3" fmla="*/ 5274366 w 5274366"/>
              <a:gd name="connsiteY3" fmla="*/ 2643376 h 5280559"/>
              <a:gd name="connsiteX4" fmla="*/ 2637183 w 5274366"/>
              <a:gd name="connsiteY4" fmla="*/ 5280559 h 5280559"/>
              <a:gd name="connsiteX5" fmla="*/ 0 w 5274366"/>
              <a:gd name="connsiteY5" fmla="*/ 2643376 h 5280559"/>
              <a:gd name="connsiteX6" fmla="*/ 1 w 5274366"/>
              <a:gd name="connsiteY6" fmla="*/ 2643376 h 5280559"/>
              <a:gd name="connsiteX0" fmla="*/ 1 w 5274366"/>
              <a:gd name="connsiteY0" fmla="*/ 2730020 h 5367203"/>
              <a:gd name="connsiteX1" fmla="*/ 2478159 w 5274366"/>
              <a:gd name="connsiteY1" fmla="*/ 205480 h 5367203"/>
              <a:gd name="connsiteX2" fmla="*/ 4518992 w 5274366"/>
              <a:gd name="connsiteY2" fmla="*/ 437393 h 5367203"/>
              <a:gd name="connsiteX3" fmla="*/ 5274366 w 5274366"/>
              <a:gd name="connsiteY3" fmla="*/ 2730020 h 5367203"/>
              <a:gd name="connsiteX4" fmla="*/ 2637183 w 5274366"/>
              <a:gd name="connsiteY4" fmla="*/ 5367203 h 5367203"/>
              <a:gd name="connsiteX5" fmla="*/ 0 w 5274366"/>
              <a:gd name="connsiteY5" fmla="*/ 2730020 h 5367203"/>
              <a:gd name="connsiteX6" fmla="*/ 1 w 5274366"/>
              <a:gd name="connsiteY6" fmla="*/ 2730020 h 5367203"/>
              <a:gd name="connsiteX0" fmla="*/ 39759 w 5274366"/>
              <a:gd name="connsiteY0" fmla="*/ 2317599 h 5339095"/>
              <a:gd name="connsiteX1" fmla="*/ 2478159 w 5274366"/>
              <a:gd name="connsiteY1" fmla="*/ 177372 h 5339095"/>
              <a:gd name="connsiteX2" fmla="*/ 4518992 w 5274366"/>
              <a:gd name="connsiteY2" fmla="*/ 409285 h 5339095"/>
              <a:gd name="connsiteX3" fmla="*/ 5274366 w 5274366"/>
              <a:gd name="connsiteY3" fmla="*/ 2701912 h 5339095"/>
              <a:gd name="connsiteX4" fmla="*/ 2637183 w 5274366"/>
              <a:gd name="connsiteY4" fmla="*/ 5339095 h 5339095"/>
              <a:gd name="connsiteX5" fmla="*/ 0 w 5274366"/>
              <a:gd name="connsiteY5" fmla="*/ 2701912 h 5339095"/>
              <a:gd name="connsiteX6" fmla="*/ 39759 w 5274366"/>
              <a:gd name="connsiteY6" fmla="*/ 2317599 h 5339095"/>
              <a:gd name="connsiteX0" fmla="*/ 39759 w 5274366"/>
              <a:gd name="connsiteY0" fmla="*/ 2147751 h 5169247"/>
              <a:gd name="connsiteX1" fmla="*/ 2438402 w 5274366"/>
              <a:gd name="connsiteY1" fmla="*/ 285823 h 5169247"/>
              <a:gd name="connsiteX2" fmla="*/ 4518992 w 5274366"/>
              <a:gd name="connsiteY2" fmla="*/ 239437 h 5169247"/>
              <a:gd name="connsiteX3" fmla="*/ 5274366 w 5274366"/>
              <a:gd name="connsiteY3" fmla="*/ 2532064 h 5169247"/>
              <a:gd name="connsiteX4" fmla="*/ 2637183 w 5274366"/>
              <a:gd name="connsiteY4" fmla="*/ 5169247 h 5169247"/>
              <a:gd name="connsiteX5" fmla="*/ 0 w 5274366"/>
              <a:gd name="connsiteY5" fmla="*/ 2532064 h 5169247"/>
              <a:gd name="connsiteX6" fmla="*/ 39759 w 5274366"/>
              <a:gd name="connsiteY6" fmla="*/ 2147751 h 5169247"/>
              <a:gd name="connsiteX0" fmla="*/ 39759 w 5274366"/>
              <a:gd name="connsiteY0" fmla="*/ 2245474 h 5266970"/>
              <a:gd name="connsiteX1" fmla="*/ 2438402 w 5274366"/>
              <a:gd name="connsiteY1" fmla="*/ 383546 h 5266970"/>
              <a:gd name="connsiteX2" fmla="*/ 4518992 w 5274366"/>
              <a:gd name="connsiteY2" fmla="*/ 337160 h 5266970"/>
              <a:gd name="connsiteX3" fmla="*/ 5274366 w 5274366"/>
              <a:gd name="connsiteY3" fmla="*/ 2629787 h 5266970"/>
              <a:gd name="connsiteX4" fmla="*/ 2637183 w 5274366"/>
              <a:gd name="connsiteY4" fmla="*/ 5266970 h 5266970"/>
              <a:gd name="connsiteX5" fmla="*/ 0 w 5274366"/>
              <a:gd name="connsiteY5" fmla="*/ 2629787 h 5266970"/>
              <a:gd name="connsiteX6" fmla="*/ 39759 w 5274366"/>
              <a:gd name="connsiteY6" fmla="*/ 2245474 h 5266970"/>
              <a:gd name="connsiteX0" fmla="*/ 39759 w 5274366"/>
              <a:gd name="connsiteY0" fmla="*/ 2193338 h 5214834"/>
              <a:gd name="connsiteX1" fmla="*/ 2438402 w 5274366"/>
              <a:gd name="connsiteY1" fmla="*/ 331410 h 5214834"/>
              <a:gd name="connsiteX2" fmla="*/ 4518992 w 5274366"/>
              <a:gd name="connsiteY2" fmla="*/ 285024 h 5214834"/>
              <a:gd name="connsiteX3" fmla="*/ 5274366 w 5274366"/>
              <a:gd name="connsiteY3" fmla="*/ 2577651 h 5214834"/>
              <a:gd name="connsiteX4" fmla="*/ 2637183 w 5274366"/>
              <a:gd name="connsiteY4" fmla="*/ 5214834 h 5214834"/>
              <a:gd name="connsiteX5" fmla="*/ 0 w 5274366"/>
              <a:gd name="connsiteY5" fmla="*/ 2577651 h 5214834"/>
              <a:gd name="connsiteX6" fmla="*/ 39759 w 5274366"/>
              <a:gd name="connsiteY6" fmla="*/ 2193338 h 5214834"/>
              <a:gd name="connsiteX0" fmla="*/ 19880 w 5274366"/>
              <a:gd name="connsiteY0" fmla="*/ 1966102 h 5159876"/>
              <a:gd name="connsiteX1" fmla="*/ 2438402 w 5274366"/>
              <a:gd name="connsiteY1" fmla="*/ 276452 h 5159876"/>
              <a:gd name="connsiteX2" fmla="*/ 4518992 w 5274366"/>
              <a:gd name="connsiteY2" fmla="*/ 230066 h 5159876"/>
              <a:gd name="connsiteX3" fmla="*/ 5274366 w 5274366"/>
              <a:gd name="connsiteY3" fmla="*/ 2522693 h 5159876"/>
              <a:gd name="connsiteX4" fmla="*/ 2637183 w 5274366"/>
              <a:gd name="connsiteY4" fmla="*/ 5159876 h 5159876"/>
              <a:gd name="connsiteX5" fmla="*/ 0 w 5274366"/>
              <a:gd name="connsiteY5" fmla="*/ 2522693 h 5159876"/>
              <a:gd name="connsiteX6" fmla="*/ 19880 w 5274366"/>
              <a:gd name="connsiteY6" fmla="*/ 1966102 h 5159876"/>
              <a:gd name="connsiteX0" fmla="*/ 0 w 5274366"/>
              <a:gd name="connsiteY0" fmla="*/ 2522693 h 5159876"/>
              <a:gd name="connsiteX1" fmla="*/ 2438402 w 5274366"/>
              <a:gd name="connsiteY1" fmla="*/ 276452 h 5159876"/>
              <a:gd name="connsiteX2" fmla="*/ 4518992 w 5274366"/>
              <a:gd name="connsiteY2" fmla="*/ 230066 h 5159876"/>
              <a:gd name="connsiteX3" fmla="*/ 5274366 w 5274366"/>
              <a:gd name="connsiteY3" fmla="*/ 2522693 h 5159876"/>
              <a:gd name="connsiteX4" fmla="*/ 2637183 w 5274366"/>
              <a:gd name="connsiteY4" fmla="*/ 5159876 h 5159876"/>
              <a:gd name="connsiteX5" fmla="*/ 0 w 5274366"/>
              <a:gd name="connsiteY5" fmla="*/ 2522693 h 5159876"/>
              <a:gd name="connsiteX0" fmla="*/ 0 w 5274366"/>
              <a:gd name="connsiteY0" fmla="*/ 2525845 h 5163028"/>
              <a:gd name="connsiteX1" fmla="*/ 1524002 w 5274366"/>
              <a:gd name="connsiteY1" fmla="*/ 272978 h 5163028"/>
              <a:gd name="connsiteX2" fmla="*/ 4518992 w 5274366"/>
              <a:gd name="connsiteY2" fmla="*/ 233218 h 5163028"/>
              <a:gd name="connsiteX3" fmla="*/ 5274366 w 5274366"/>
              <a:gd name="connsiteY3" fmla="*/ 2525845 h 5163028"/>
              <a:gd name="connsiteX4" fmla="*/ 2637183 w 5274366"/>
              <a:gd name="connsiteY4" fmla="*/ 5163028 h 5163028"/>
              <a:gd name="connsiteX5" fmla="*/ 0 w 5274366"/>
              <a:gd name="connsiteY5" fmla="*/ 2525845 h 5163028"/>
              <a:gd name="connsiteX0" fmla="*/ 0 w 5274366"/>
              <a:gd name="connsiteY0" fmla="*/ 2581071 h 5218254"/>
              <a:gd name="connsiteX1" fmla="*/ 1524002 w 5274366"/>
              <a:gd name="connsiteY1" fmla="*/ 328204 h 5218254"/>
              <a:gd name="connsiteX2" fmla="*/ 4518992 w 5274366"/>
              <a:gd name="connsiteY2" fmla="*/ 288444 h 5218254"/>
              <a:gd name="connsiteX3" fmla="*/ 5274366 w 5274366"/>
              <a:gd name="connsiteY3" fmla="*/ 2581071 h 5218254"/>
              <a:gd name="connsiteX4" fmla="*/ 2637183 w 5274366"/>
              <a:gd name="connsiteY4" fmla="*/ 5218254 h 5218254"/>
              <a:gd name="connsiteX5" fmla="*/ 0 w 5274366"/>
              <a:gd name="connsiteY5" fmla="*/ 2581071 h 5218254"/>
              <a:gd name="connsiteX0" fmla="*/ 0 w 5261114"/>
              <a:gd name="connsiteY0" fmla="*/ 2200001 h 5175114"/>
              <a:gd name="connsiteX1" fmla="*/ 1510750 w 5261114"/>
              <a:gd name="connsiteY1" fmla="*/ 285064 h 5175114"/>
              <a:gd name="connsiteX2" fmla="*/ 4505740 w 5261114"/>
              <a:gd name="connsiteY2" fmla="*/ 245304 h 5175114"/>
              <a:gd name="connsiteX3" fmla="*/ 5261114 w 5261114"/>
              <a:gd name="connsiteY3" fmla="*/ 2537931 h 5175114"/>
              <a:gd name="connsiteX4" fmla="*/ 2623931 w 5261114"/>
              <a:gd name="connsiteY4" fmla="*/ 5175114 h 5175114"/>
              <a:gd name="connsiteX5" fmla="*/ 0 w 5261114"/>
              <a:gd name="connsiteY5" fmla="*/ 2200001 h 5175114"/>
              <a:gd name="connsiteX0" fmla="*/ 0 w 5261114"/>
              <a:gd name="connsiteY0" fmla="*/ 2200001 h 5175114"/>
              <a:gd name="connsiteX1" fmla="*/ 1510750 w 5261114"/>
              <a:gd name="connsiteY1" fmla="*/ 285064 h 5175114"/>
              <a:gd name="connsiteX2" fmla="*/ 4505740 w 5261114"/>
              <a:gd name="connsiteY2" fmla="*/ 245304 h 5175114"/>
              <a:gd name="connsiteX3" fmla="*/ 5261114 w 5261114"/>
              <a:gd name="connsiteY3" fmla="*/ 2537931 h 5175114"/>
              <a:gd name="connsiteX4" fmla="*/ 2623931 w 5261114"/>
              <a:gd name="connsiteY4" fmla="*/ 5175114 h 5175114"/>
              <a:gd name="connsiteX5" fmla="*/ 0 w 5261114"/>
              <a:gd name="connsiteY5" fmla="*/ 2200001 h 5175114"/>
              <a:gd name="connsiteX0" fmla="*/ 0 w 5261114"/>
              <a:gd name="connsiteY0" fmla="*/ 2200001 h 5175114"/>
              <a:gd name="connsiteX1" fmla="*/ 1510750 w 5261114"/>
              <a:gd name="connsiteY1" fmla="*/ 285064 h 5175114"/>
              <a:gd name="connsiteX2" fmla="*/ 4505740 w 5261114"/>
              <a:gd name="connsiteY2" fmla="*/ 245304 h 5175114"/>
              <a:gd name="connsiteX3" fmla="*/ 5261114 w 5261114"/>
              <a:gd name="connsiteY3" fmla="*/ 2537931 h 5175114"/>
              <a:gd name="connsiteX4" fmla="*/ 2623931 w 5261114"/>
              <a:gd name="connsiteY4" fmla="*/ 5175114 h 5175114"/>
              <a:gd name="connsiteX5" fmla="*/ 0 w 5261114"/>
              <a:gd name="connsiteY5" fmla="*/ 2200001 h 5175114"/>
              <a:gd name="connsiteX0" fmla="*/ 7799 w 5268913"/>
              <a:gd name="connsiteY0" fmla="*/ 2151930 h 5127043"/>
              <a:gd name="connsiteX1" fmla="*/ 1916114 w 5268913"/>
              <a:gd name="connsiteY1" fmla="*/ 343010 h 5127043"/>
              <a:gd name="connsiteX2" fmla="*/ 4513539 w 5268913"/>
              <a:gd name="connsiteY2" fmla="*/ 197233 h 5127043"/>
              <a:gd name="connsiteX3" fmla="*/ 5268913 w 5268913"/>
              <a:gd name="connsiteY3" fmla="*/ 2489860 h 5127043"/>
              <a:gd name="connsiteX4" fmla="*/ 2631730 w 5268913"/>
              <a:gd name="connsiteY4" fmla="*/ 5127043 h 5127043"/>
              <a:gd name="connsiteX5" fmla="*/ 7799 w 5268913"/>
              <a:gd name="connsiteY5" fmla="*/ 2151930 h 5127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68913" h="5127043">
                <a:moveTo>
                  <a:pt x="7799" y="2151930"/>
                </a:moveTo>
                <a:cubicBezTo>
                  <a:pt x="-111470" y="1354591"/>
                  <a:pt x="1165157" y="668793"/>
                  <a:pt x="1916114" y="343010"/>
                </a:cubicBezTo>
                <a:cubicBezTo>
                  <a:pt x="2667071" y="17227"/>
                  <a:pt x="3954739" y="-160575"/>
                  <a:pt x="4513539" y="197233"/>
                </a:cubicBezTo>
                <a:cubicBezTo>
                  <a:pt x="5072339" y="555041"/>
                  <a:pt x="5268913" y="1610799"/>
                  <a:pt x="5268913" y="2489860"/>
                </a:cubicBezTo>
                <a:cubicBezTo>
                  <a:pt x="5268913" y="3946336"/>
                  <a:pt x="4088206" y="5127043"/>
                  <a:pt x="2631730" y="5127043"/>
                </a:cubicBezTo>
                <a:cubicBezTo>
                  <a:pt x="1175254" y="5127043"/>
                  <a:pt x="127068" y="2949269"/>
                  <a:pt x="7799" y="2151930"/>
                </a:cubicBezTo>
                <a:close/>
              </a:path>
            </a:pathLst>
          </a:custGeom>
          <a:solidFill>
            <a:srgbClr val="3939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39DECCF-2854-4618-BA4A-C8F387DCCB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66" y="371266"/>
            <a:ext cx="4658139" cy="4658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065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äne 3">
            <a:extLst>
              <a:ext uri="{FF2B5EF4-FFF2-40B4-BE49-F238E27FC236}">
                <a16:creationId xmlns:a16="http://schemas.microsoft.com/office/drawing/2014/main" id="{B77AAA0F-22EC-447D-ABE7-F17CFB343B85}"/>
              </a:ext>
            </a:extLst>
          </p:cNvPr>
          <p:cNvSpPr/>
          <p:nvPr/>
        </p:nvSpPr>
        <p:spPr>
          <a:xfrm rot="458644">
            <a:off x="19497" y="136816"/>
            <a:ext cx="5268913" cy="5127043"/>
          </a:xfrm>
          <a:custGeom>
            <a:avLst/>
            <a:gdLst>
              <a:gd name="connsiteX0" fmla="*/ 0 w 5274365"/>
              <a:gd name="connsiteY0" fmla="*/ 2637183 h 5274365"/>
              <a:gd name="connsiteX1" fmla="*/ 2637183 w 5274365"/>
              <a:gd name="connsiteY1" fmla="*/ 0 h 5274365"/>
              <a:gd name="connsiteX2" fmla="*/ 5274365 w 5274365"/>
              <a:gd name="connsiteY2" fmla="*/ 0 h 5274365"/>
              <a:gd name="connsiteX3" fmla="*/ 5274365 w 5274365"/>
              <a:gd name="connsiteY3" fmla="*/ 2637183 h 5274365"/>
              <a:gd name="connsiteX4" fmla="*/ 2637182 w 5274365"/>
              <a:gd name="connsiteY4" fmla="*/ 5274366 h 5274365"/>
              <a:gd name="connsiteX5" fmla="*/ -1 w 5274365"/>
              <a:gd name="connsiteY5" fmla="*/ 2637183 h 5274365"/>
              <a:gd name="connsiteX6" fmla="*/ 0 w 5274365"/>
              <a:gd name="connsiteY6" fmla="*/ 2637183 h 5274365"/>
              <a:gd name="connsiteX0" fmla="*/ 1 w 5274366"/>
              <a:gd name="connsiteY0" fmla="*/ 2637183 h 5274366"/>
              <a:gd name="connsiteX1" fmla="*/ 2637184 w 5274366"/>
              <a:gd name="connsiteY1" fmla="*/ 0 h 5274366"/>
              <a:gd name="connsiteX2" fmla="*/ 4711149 w 5274366"/>
              <a:gd name="connsiteY2" fmla="*/ 185530 h 5274366"/>
              <a:gd name="connsiteX3" fmla="*/ 5274366 w 5274366"/>
              <a:gd name="connsiteY3" fmla="*/ 2637183 h 5274366"/>
              <a:gd name="connsiteX4" fmla="*/ 2637183 w 5274366"/>
              <a:gd name="connsiteY4" fmla="*/ 5274366 h 5274366"/>
              <a:gd name="connsiteX5" fmla="*/ 0 w 5274366"/>
              <a:gd name="connsiteY5" fmla="*/ 2637183 h 5274366"/>
              <a:gd name="connsiteX6" fmla="*/ 1 w 5274366"/>
              <a:gd name="connsiteY6" fmla="*/ 2637183 h 5274366"/>
              <a:gd name="connsiteX0" fmla="*/ 1 w 5274366"/>
              <a:gd name="connsiteY0" fmla="*/ 2637183 h 5274366"/>
              <a:gd name="connsiteX1" fmla="*/ 2637184 w 5274366"/>
              <a:gd name="connsiteY1" fmla="*/ 0 h 5274366"/>
              <a:gd name="connsiteX2" fmla="*/ 4711149 w 5274366"/>
              <a:gd name="connsiteY2" fmla="*/ 185530 h 5274366"/>
              <a:gd name="connsiteX3" fmla="*/ 5274366 w 5274366"/>
              <a:gd name="connsiteY3" fmla="*/ 2637183 h 5274366"/>
              <a:gd name="connsiteX4" fmla="*/ 2637183 w 5274366"/>
              <a:gd name="connsiteY4" fmla="*/ 5274366 h 5274366"/>
              <a:gd name="connsiteX5" fmla="*/ 0 w 5274366"/>
              <a:gd name="connsiteY5" fmla="*/ 2637183 h 5274366"/>
              <a:gd name="connsiteX6" fmla="*/ 1 w 5274366"/>
              <a:gd name="connsiteY6" fmla="*/ 2637183 h 5274366"/>
              <a:gd name="connsiteX0" fmla="*/ 1 w 5274366"/>
              <a:gd name="connsiteY0" fmla="*/ 2637183 h 5274366"/>
              <a:gd name="connsiteX1" fmla="*/ 2637184 w 5274366"/>
              <a:gd name="connsiteY1" fmla="*/ 0 h 5274366"/>
              <a:gd name="connsiteX2" fmla="*/ 4711149 w 5274366"/>
              <a:gd name="connsiteY2" fmla="*/ 185530 h 5274366"/>
              <a:gd name="connsiteX3" fmla="*/ 5274366 w 5274366"/>
              <a:gd name="connsiteY3" fmla="*/ 2637183 h 5274366"/>
              <a:gd name="connsiteX4" fmla="*/ 2637183 w 5274366"/>
              <a:gd name="connsiteY4" fmla="*/ 5274366 h 5274366"/>
              <a:gd name="connsiteX5" fmla="*/ 0 w 5274366"/>
              <a:gd name="connsiteY5" fmla="*/ 2637183 h 5274366"/>
              <a:gd name="connsiteX6" fmla="*/ 1 w 5274366"/>
              <a:gd name="connsiteY6" fmla="*/ 2637183 h 5274366"/>
              <a:gd name="connsiteX0" fmla="*/ 1 w 5274366"/>
              <a:gd name="connsiteY0" fmla="*/ 2675916 h 5313099"/>
              <a:gd name="connsiteX1" fmla="*/ 2637184 w 5274366"/>
              <a:gd name="connsiteY1" fmla="*/ 38733 h 5313099"/>
              <a:gd name="connsiteX2" fmla="*/ 4711149 w 5274366"/>
              <a:gd name="connsiteY2" fmla="*/ 224263 h 5313099"/>
              <a:gd name="connsiteX3" fmla="*/ 5274366 w 5274366"/>
              <a:gd name="connsiteY3" fmla="*/ 2675916 h 5313099"/>
              <a:gd name="connsiteX4" fmla="*/ 2637183 w 5274366"/>
              <a:gd name="connsiteY4" fmla="*/ 5313099 h 5313099"/>
              <a:gd name="connsiteX5" fmla="*/ 0 w 5274366"/>
              <a:gd name="connsiteY5" fmla="*/ 2675916 h 5313099"/>
              <a:gd name="connsiteX6" fmla="*/ 1 w 5274366"/>
              <a:gd name="connsiteY6" fmla="*/ 2675916 h 5313099"/>
              <a:gd name="connsiteX0" fmla="*/ 1 w 5274366"/>
              <a:gd name="connsiteY0" fmla="*/ 2622365 h 5259548"/>
              <a:gd name="connsiteX1" fmla="*/ 2286002 w 5274366"/>
              <a:gd name="connsiteY1" fmla="*/ 157460 h 5259548"/>
              <a:gd name="connsiteX2" fmla="*/ 4711149 w 5274366"/>
              <a:gd name="connsiteY2" fmla="*/ 170712 h 5259548"/>
              <a:gd name="connsiteX3" fmla="*/ 5274366 w 5274366"/>
              <a:gd name="connsiteY3" fmla="*/ 2622365 h 5259548"/>
              <a:gd name="connsiteX4" fmla="*/ 2637183 w 5274366"/>
              <a:gd name="connsiteY4" fmla="*/ 5259548 h 5259548"/>
              <a:gd name="connsiteX5" fmla="*/ 0 w 5274366"/>
              <a:gd name="connsiteY5" fmla="*/ 2622365 h 5259548"/>
              <a:gd name="connsiteX6" fmla="*/ 1 w 5274366"/>
              <a:gd name="connsiteY6" fmla="*/ 2622365 h 5259548"/>
              <a:gd name="connsiteX0" fmla="*/ 1 w 5274366"/>
              <a:gd name="connsiteY0" fmla="*/ 2564365 h 5201548"/>
              <a:gd name="connsiteX1" fmla="*/ 2286002 w 5274366"/>
              <a:gd name="connsiteY1" fmla="*/ 99460 h 5201548"/>
              <a:gd name="connsiteX2" fmla="*/ 4711149 w 5274366"/>
              <a:gd name="connsiteY2" fmla="*/ 112712 h 5201548"/>
              <a:gd name="connsiteX3" fmla="*/ 5274366 w 5274366"/>
              <a:gd name="connsiteY3" fmla="*/ 2564365 h 5201548"/>
              <a:gd name="connsiteX4" fmla="*/ 2637183 w 5274366"/>
              <a:gd name="connsiteY4" fmla="*/ 5201548 h 5201548"/>
              <a:gd name="connsiteX5" fmla="*/ 0 w 5274366"/>
              <a:gd name="connsiteY5" fmla="*/ 2564365 h 5201548"/>
              <a:gd name="connsiteX6" fmla="*/ 1 w 5274366"/>
              <a:gd name="connsiteY6" fmla="*/ 2564365 h 5201548"/>
              <a:gd name="connsiteX0" fmla="*/ 1 w 5274366"/>
              <a:gd name="connsiteY0" fmla="*/ 2568011 h 5205194"/>
              <a:gd name="connsiteX1" fmla="*/ 2146854 w 5274366"/>
              <a:gd name="connsiteY1" fmla="*/ 69976 h 5205194"/>
              <a:gd name="connsiteX2" fmla="*/ 4711149 w 5274366"/>
              <a:gd name="connsiteY2" fmla="*/ 116358 h 5205194"/>
              <a:gd name="connsiteX3" fmla="*/ 5274366 w 5274366"/>
              <a:gd name="connsiteY3" fmla="*/ 2568011 h 5205194"/>
              <a:gd name="connsiteX4" fmla="*/ 2637183 w 5274366"/>
              <a:gd name="connsiteY4" fmla="*/ 5205194 h 5205194"/>
              <a:gd name="connsiteX5" fmla="*/ 0 w 5274366"/>
              <a:gd name="connsiteY5" fmla="*/ 2568011 h 5205194"/>
              <a:gd name="connsiteX6" fmla="*/ 1 w 5274366"/>
              <a:gd name="connsiteY6" fmla="*/ 2568011 h 5205194"/>
              <a:gd name="connsiteX0" fmla="*/ 1 w 5274366"/>
              <a:gd name="connsiteY0" fmla="*/ 2585369 h 5222552"/>
              <a:gd name="connsiteX1" fmla="*/ 2146854 w 5274366"/>
              <a:gd name="connsiteY1" fmla="*/ 87334 h 5222552"/>
              <a:gd name="connsiteX2" fmla="*/ 4711149 w 5274366"/>
              <a:gd name="connsiteY2" fmla="*/ 133716 h 5222552"/>
              <a:gd name="connsiteX3" fmla="*/ 5274366 w 5274366"/>
              <a:gd name="connsiteY3" fmla="*/ 2585369 h 5222552"/>
              <a:gd name="connsiteX4" fmla="*/ 2637183 w 5274366"/>
              <a:gd name="connsiteY4" fmla="*/ 5222552 h 5222552"/>
              <a:gd name="connsiteX5" fmla="*/ 0 w 5274366"/>
              <a:gd name="connsiteY5" fmla="*/ 2585369 h 5222552"/>
              <a:gd name="connsiteX6" fmla="*/ 1 w 5274366"/>
              <a:gd name="connsiteY6" fmla="*/ 2585369 h 5222552"/>
              <a:gd name="connsiteX0" fmla="*/ 1 w 5274366"/>
              <a:gd name="connsiteY0" fmla="*/ 2589045 h 5226228"/>
              <a:gd name="connsiteX1" fmla="*/ 2146854 w 5274366"/>
              <a:gd name="connsiteY1" fmla="*/ 91010 h 5226228"/>
              <a:gd name="connsiteX2" fmla="*/ 4711149 w 5274366"/>
              <a:gd name="connsiteY2" fmla="*/ 137392 h 5226228"/>
              <a:gd name="connsiteX3" fmla="*/ 5274366 w 5274366"/>
              <a:gd name="connsiteY3" fmla="*/ 2589045 h 5226228"/>
              <a:gd name="connsiteX4" fmla="*/ 2637183 w 5274366"/>
              <a:gd name="connsiteY4" fmla="*/ 5226228 h 5226228"/>
              <a:gd name="connsiteX5" fmla="*/ 0 w 5274366"/>
              <a:gd name="connsiteY5" fmla="*/ 2589045 h 5226228"/>
              <a:gd name="connsiteX6" fmla="*/ 1 w 5274366"/>
              <a:gd name="connsiteY6" fmla="*/ 2589045 h 5226228"/>
              <a:gd name="connsiteX0" fmla="*/ 1 w 5274366"/>
              <a:gd name="connsiteY0" fmla="*/ 2594502 h 5231685"/>
              <a:gd name="connsiteX1" fmla="*/ 2478158 w 5274366"/>
              <a:gd name="connsiteY1" fmla="*/ 63336 h 5231685"/>
              <a:gd name="connsiteX2" fmla="*/ 4711149 w 5274366"/>
              <a:gd name="connsiteY2" fmla="*/ 142849 h 5231685"/>
              <a:gd name="connsiteX3" fmla="*/ 5274366 w 5274366"/>
              <a:gd name="connsiteY3" fmla="*/ 2594502 h 5231685"/>
              <a:gd name="connsiteX4" fmla="*/ 2637183 w 5274366"/>
              <a:gd name="connsiteY4" fmla="*/ 5231685 h 5231685"/>
              <a:gd name="connsiteX5" fmla="*/ 0 w 5274366"/>
              <a:gd name="connsiteY5" fmla="*/ 2594502 h 5231685"/>
              <a:gd name="connsiteX6" fmla="*/ 1 w 5274366"/>
              <a:gd name="connsiteY6" fmla="*/ 2594502 h 5231685"/>
              <a:gd name="connsiteX0" fmla="*/ 1 w 5274366"/>
              <a:gd name="connsiteY0" fmla="*/ 2627384 h 5264567"/>
              <a:gd name="connsiteX1" fmla="*/ 2478158 w 5274366"/>
              <a:gd name="connsiteY1" fmla="*/ 96218 h 5264567"/>
              <a:gd name="connsiteX2" fmla="*/ 4711149 w 5274366"/>
              <a:gd name="connsiteY2" fmla="*/ 175731 h 5264567"/>
              <a:gd name="connsiteX3" fmla="*/ 5274366 w 5274366"/>
              <a:gd name="connsiteY3" fmla="*/ 2627384 h 5264567"/>
              <a:gd name="connsiteX4" fmla="*/ 2637183 w 5274366"/>
              <a:gd name="connsiteY4" fmla="*/ 5264567 h 5264567"/>
              <a:gd name="connsiteX5" fmla="*/ 0 w 5274366"/>
              <a:gd name="connsiteY5" fmla="*/ 2627384 h 5264567"/>
              <a:gd name="connsiteX6" fmla="*/ 1 w 5274366"/>
              <a:gd name="connsiteY6" fmla="*/ 2627384 h 5264567"/>
              <a:gd name="connsiteX0" fmla="*/ 1 w 5274366"/>
              <a:gd name="connsiteY0" fmla="*/ 2627384 h 5264567"/>
              <a:gd name="connsiteX1" fmla="*/ 2478158 w 5274366"/>
              <a:gd name="connsiteY1" fmla="*/ 96218 h 5264567"/>
              <a:gd name="connsiteX2" fmla="*/ 4711149 w 5274366"/>
              <a:gd name="connsiteY2" fmla="*/ 175731 h 5264567"/>
              <a:gd name="connsiteX3" fmla="*/ 5274366 w 5274366"/>
              <a:gd name="connsiteY3" fmla="*/ 2627384 h 5264567"/>
              <a:gd name="connsiteX4" fmla="*/ 2637183 w 5274366"/>
              <a:gd name="connsiteY4" fmla="*/ 5264567 h 5264567"/>
              <a:gd name="connsiteX5" fmla="*/ 0 w 5274366"/>
              <a:gd name="connsiteY5" fmla="*/ 2627384 h 5264567"/>
              <a:gd name="connsiteX6" fmla="*/ 1 w 5274366"/>
              <a:gd name="connsiteY6" fmla="*/ 2627384 h 5264567"/>
              <a:gd name="connsiteX0" fmla="*/ 1 w 5274366"/>
              <a:gd name="connsiteY0" fmla="*/ 2651329 h 5288512"/>
              <a:gd name="connsiteX1" fmla="*/ 2478158 w 5274366"/>
              <a:gd name="connsiteY1" fmla="*/ 120163 h 5288512"/>
              <a:gd name="connsiteX2" fmla="*/ 4711149 w 5274366"/>
              <a:gd name="connsiteY2" fmla="*/ 199676 h 5288512"/>
              <a:gd name="connsiteX3" fmla="*/ 5274366 w 5274366"/>
              <a:gd name="connsiteY3" fmla="*/ 2651329 h 5288512"/>
              <a:gd name="connsiteX4" fmla="*/ 2637183 w 5274366"/>
              <a:gd name="connsiteY4" fmla="*/ 5288512 h 5288512"/>
              <a:gd name="connsiteX5" fmla="*/ 0 w 5274366"/>
              <a:gd name="connsiteY5" fmla="*/ 2651329 h 5288512"/>
              <a:gd name="connsiteX6" fmla="*/ 1 w 5274366"/>
              <a:gd name="connsiteY6" fmla="*/ 2651329 h 5288512"/>
              <a:gd name="connsiteX0" fmla="*/ 1 w 5274366"/>
              <a:gd name="connsiteY0" fmla="*/ 2651329 h 5288512"/>
              <a:gd name="connsiteX1" fmla="*/ 2478158 w 5274366"/>
              <a:gd name="connsiteY1" fmla="*/ 120163 h 5288512"/>
              <a:gd name="connsiteX2" fmla="*/ 4711149 w 5274366"/>
              <a:gd name="connsiteY2" fmla="*/ 199676 h 5288512"/>
              <a:gd name="connsiteX3" fmla="*/ 5274366 w 5274366"/>
              <a:gd name="connsiteY3" fmla="*/ 2651329 h 5288512"/>
              <a:gd name="connsiteX4" fmla="*/ 2637183 w 5274366"/>
              <a:gd name="connsiteY4" fmla="*/ 5288512 h 5288512"/>
              <a:gd name="connsiteX5" fmla="*/ 0 w 5274366"/>
              <a:gd name="connsiteY5" fmla="*/ 2651329 h 5288512"/>
              <a:gd name="connsiteX6" fmla="*/ 1 w 5274366"/>
              <a:gd name="connsiteY6" fmla="*/ 2651329 h 5288512"/>
              <a:gd name="connsiteX0" fmla="*/ 1 w 5274366"/>
              <a:gd name="connsiteY0" fmla="*/ 2705952 h 5343135"/>
              <a:gd name="connsiteX1" fmla="*/ 2478158 w 5274366"/>
              <a:gd name="connsiteY1" fmla="*/ 174786 h 5343135"/>
              <a:gd name="connsiteX2" fmla="*/ 4711149 w 5274366"/>
              <a:gd name="connsiteY2" fmla="*/ 254299 h 5343135"/>
              <a:gd name="connsiteX3" fmla="*/ 5274366 w 5274366"/>
              <a:gd name="connsiteY3" fmla="*/ 2705952 h 5343135"/>
              <a:gd name="connsiteX4" fmla="*/ 2637183 w 5274366"/>
              <a:gd name="connsiteY4" fmla="*/ 5343135 h 5343135"/>
              <a:gd name="connsiteX5" fmla="*/ 0 w 5274366"/>
              <a:gd name="connsiteY5" fmla="*/ 2705952 h 5343135"/>
              <a:gd name="connsiteX6" fmla="*/ 1 w 5274366"/>
              <a:gd name="connsiteY6" fmla="*/ 2705952 h 5343135"/>
              <a:gd name="connsiteX0" fmla="*/ 1 w 5274366"/>
              <a:gd name="connsiteY0" fmla="*/ 2732493 h 5369676"/>
              <a:gd name="connsiteX1" fmla="*/ 2478158 w 5274366"/>
              <a:gd name="connsiteY1" fmla="*/ 201327 h 5369676"/>
              <a:gd name="connsiteX2" fmla="*/ 4439479 w 5274366"/>
              <a:gd name="connsiteY2" fmla="*/ 519379 h 5369676"/>
              <a:gd name="connsiteX3" fmla="*/ 5274366 w 5274366"/>
              <a:gd name="connsiteY3" fmla="*/ 2732493 h 5369676"/>
              <a:gd name="connsiteX4" fmla="*/ 2637183 w 5274366"/>
              <a:gd name="connsiteY4" fmla="*/ 5369676 h 5369676"/>
              <a:gd name="connsiteX5" fmla="*/ 0 w 5274366"/>
              <a:gd name="connsiteY5" fmla="*/ 2732493 h 5369676"/>
              <a:gd name="connsiteX6" fmla="*/ 1 w 5274366"/>
              <a:gd name="connsiteY6" fmla="*/ 2732493 h 5369676"/>
              <a:gd name="connsiteX0" fmla="*/ 1 w 5274366"/>
              <a:gd name="connsiteY0" fmla="*/ 2532975 h 5170158"/>
              <a:gd name="connsiteX1" fmla="*/ 2491411 w 5274366"/>
              <a:gd name="connsiteY1" fmla="*/ 246974 h 5170158"/>
              <a:gd name="connsiteX2" fmla="*/ 4439479 w 5274366"/>
              <a:gd name="connsiteY2" fmla="*/ 319861 h 5170158"/>
              <a:gd name="connsiteX3" fmla="*/ 5274366 w 5274366"/>
              <a:gd name="connsiteY3" fmla="*/ 2532975 h 5170158"/>
              <a:gd name="connsiteX4" fmla="*/ 2637183 w 5274366"/>
              <a:gd name="connsiteY4" fmla="*/ 5170158 h 5170158"/>
              <a:gd name="connsiteX5" fmla="*/ 0 w 5274366"/>
              <a:gd name="connsiteY5" fmla="*/ 2532975 h 5170158"/>
              <a:gd name="connsiteX6" fmla="*/ 1 w 5274366"/>
              <a:gd name="connsiteY6" fmla="*/ 2532975 h 5170158"/>
              <a:gd name="connsiteX0" fmla="*/ 1 w 5274366"/>
              <a:gd name="connsiteY0" fmla="*/ 2361912 h 4999095"/>
              <a:gd name="connsiteX1" fmla="*/ 2272750 w 5274366"/>
              <a:gd name="connsiteY1" fmla="*/ 440346 h 4999095"/>
              <a:gd name="connsiteX2" fmla="*/ 4439479 w 5274366"/>
              <a:gd name="connsiteY2" fmla="*/ 148798 h 4999095"/>
              <a:gd name="connsiteX3" fmla="*/ 5274366 w 5274366"/>
              <a:gd name="connsiteY3" fmla="*/ 2361912 h 4999095"/>
              <a:gd name="connsiteX4" fmla="*/ 2637183 w 5274366"/>
              <a:gd name="connsiteY4" fmla="*/ 4999095 h 4999095"/>
              <a:gd name="connsiteX5" fmla="*/ 0 w 5274366"/>
              <a:gd name="connsiteY5" fmla="*/ 2361912 h 4999095"/>
              <a:gd name="connsiteX6" fmla="*/ 1 w 5274366"/>
              <a:gd name="connsiteY6" fmla="*/ 2361912 h 4999095"/>
              <a:gd name="connsiteX0" fmla="*/ 1 w 5274366"/>
              <a:gd name="connsiteY0" fmla="*/ 2603217 h 5240400"/>
              <a:gd name="connsiteX1" fmla="*/ 2040837 w 5274366"/>
              <a:gd name="connsiteY1" fmla="*/ 211198 h 5240400"/>
              <a:gd name="connsiteX2" fmla="*/ 4439479 w 5274366"/>
              <a:gd name="connsiteY2" fmla="*/ 390103 h 5240400"/>
              <a:gd name="connsiteX3" fmla="*/ 5274366 w 5274366"/>
              <a:gd name="connsiteY3" fmla="*/ 2603217 h 5240400"/>
              <a:gd name="connsiteX4" fmla="*/ 2637183 w 5274366"/>
              <a:gd name="connsiteY4" fmla="*/ 5240400 h 5240400"/>
              <a:gd name="connsiteX5" fmla="*/ 0 w 5274366"/>
              <a:gd name="connsiteY5" fmla="*/ 2603217 h 5240400"/>
              <a:gd name="connsiteX6" fmla="*/ 1 w 5274366"/>
              <a:gd name="connsiteY6" fmla="*/ 2603217 h 5240400"/>
              <a:gd name="connsiteX0" fmla="*/ 1 w 5274366"/>
              <a:gd name="connsiteY0" fmla="*/ 2447763 h 5084946"/>
              <a:gd name="connsiteX1" fmla="*/ 2140228 w 5274366"/>
              <a:gd name="connsiteY1" fmla="*/ 314161 h 5084946"/>
              <a:gd name="connsiteX2" fmla="*/ 4439479 w 5274366"/>
              <a:gd name="connsiteY2" fmla="*/ 234649 h 5084946"/>
              <a:gd name="connsiteX3" fmla="*/ 5274366 w 5274366"/>
              <a:gd name="connsiteY3" fmla="*/ 2447763 h 5084946"/>
              <a:gd name="connsiteX4" fmla="*/ 2637183 w 5274366"/>
              <a:gd name="connsiteY4" fmla="*/ 5084946 h 5084946"/>
              <a:gd name="connsiteX5" fmla="*/ 0 w 5274366"/>
              <a:gd name="connsiteY5" fmla="*/ 2447763 h 5084946"/>
              <a:gd name="connsiteX6" fmla="*/ 1 w 5274366"/>
              <a:gd name="connsiteY6" fmla="*/ 2447763 h 5084946"/>
              <a:gd name="connsiteX0" fmla="*/ 1 w 5274366"/>
              <a:gd name="connsiteY0" fmla="*/ 2593999 h 5231182"/>
              <a:gd name="connsiteX1" fmla="*/ 2279376 w 5274366"/>
              <a:gd name="connsiteY1" fmla="*/ 215232 h 5231182"/>
              <a:gd name="connsiteX2" fmla="*/ 4439479 w 5274366"/>
              <a:gd name="connsiteY2" fmla="*/ 380885 h 5231182"/>
              <a:gd name="connsiteX3" fmla="*/ 5274366 w 5274366"/>
              <a:gd name="connsiteY3" fmla="*/ 2593999 h 5231182"/>
              <a:gd name="connsiteX4" fmla="*/ 2637183 w 5274366"/>
              <a:gd name="connsiteY4" fmla="*/ 5231182 h 5231182"/>
              <a:gd name="connsiteX5" fmla="*/ 0 w 5274366"/>
              <a:gd name="connsiteY5" fmla="*/ 2593999 h 5231182"/>
              <a:gd name="connsiteX6" fmla="*/ 1 w 5274366"/>
              <a:gd name="connsiteY6" fmla="*/ 2593999 h 5231182"/>
              <a:gd name="connsiteX0" fmla="*/ 1 w 5274366"/>
              <a:gd name="connsiteY0" fmla="*/ 2626761 h 5263944"/>
              <a:gd name="connsiteX1" fmla="*/ 1954698 w 5274366"/>
              <a:gd name="connsiteY1" fmla="*/ 201612 h 5263944"/>
              <a:gd name="connsiteX2" fmla="*/ 4439479 w 5274366"/>
              <a:gd name="connsiteY2" fmla="*/ 413647 h 5263944"/>
              <a:gd name="connsiteX3" fmla="*/ 5274366 w 5274366"/>
              <a:gd name="connsiteY3" fmla="*/ 2626761 h 5263944"/>
              <a:gd name="connsiteX4" fmla="*/ 2637183 w 5274366"/>
              <a:gd name="connsiteY4" fmla="*/ 5263944 h 5263944"/>
              <a:gd name="connsiteX5" fmla="*/ 0 w 5274366"/>
              <a:gd name="connsiteY5" fmla="*/ 2626761 h 5263944"/>
              <a:gd name="connsiteX6" fmla="*/ 1 w 5274366"/>
              <a:gd name="connsiteY6" fmla="*/ 2626761 h 5263944"/>
              <a:gd name="connsiteX0" fmla="*/ 1 w 5274366"/>
              <a:gd name="connsiteY0" fmla="*/ 2701241 h 5338424"/>
              <a:gd name="connsiteX1" fmla="*/ 2478159 w 5274366"/>
              <a:gd name="connsiteY1" fmla="*/ 176701 h 5338424"/>
              <a:gd name="connsiteX2" fmla="*/ 4439479 w 5274366"/>
              <a:gd name="connsiteY2" fmla="*/ 488127 h 5338424"/>
              <a:gd name="connsiteX3" fmla="*/ 5274366 w 5274366"/>
              <a:gd name="connsiteY3" fmla="*/ 2701241 h 5338424"/>
              <a:gd name="connsiteX4" fmla="*/ 2637183 w 5274366"/>
              <a:gd name="connsiteY4" fmla="*/ 5338424 h 5338424"/>
              <a:gd name="connsiteX5" fmla="*/ 0 w 5274366"/>
              <a:gd name="connsiteY5" fmla="*/ 2701241 h 5338424"/>
              <a:gd name="connsiteX6" fmla="*/ 1 w 5274366"/>
              <a:gd name="connsiteY6" fmla="*/ 2701241 h 5338424"/>
              <a:gd name="connsiteX0" fmla="*/ 1 w 5274366"/>
              <a:gd name="connsiteY0" fmla="*/ 2643376 h 5280559"/>
              <a:gd name="connsiteX1" fmla="*/ 2478159 w 5274366"/>
              <a:gd name="connsiteY1" fmla="*/ 118836 h 5280559"/>
              <a:gd name="connsiteX2" fmla="*/ 4439479 w 5274366"/>
              <a:gd name="connsiteY2" fmla="*/ 430262 h 5280559"/>
              <a:gd name="connsiteX3" fmla="*/ 5274366 w 5274366"/>
              <a:gd name="connsiteY3" fmla="*/ 2643376 h 5280559"/>
              <a:gd name="connsiteX4" fmla="*/ 2637183 w 5274366"/>
              <a:gd name="connsiteY4" fmla="*/ 5280559 h 5280559"/>
              <a:gd name="connsiteX5" fmla="*/ 0 w 5274366"/>
              <a:gd name="connsiteY5" fmla="*/ 2643376 h 5280559"/>
              <a:gd name="connsiteX6" fmla="*/ 1 w 5274366"/>
              <a:gd name="connsiteY6" fmla="*/ 2643376 h 5280559"/>
              <a:gd name="connsiteX0" fmla="*/ 1 w 5274366"/>
              <a:gd name="connsiteY0" fmla="*/ 2730020 h 5367203"/>
              <a:gd name="connsiteX1" fmla="*/ 2478159 w 5274366"/>
              <a:gd name="connsiteY1" fmla="*/ 205480 h 5367203"/>
              <a:gd name="connsiteX2" fmla="*/ 4518992 w 5274366"/>
              <a:gd name="connsiteY2" fmla="*/ 437393 h 5367203"/>
              <a:gd name="connsiteX3" fmla="*/ 5274366 w 5274366"/>
              <a:gd name="connsiteY3" fmla="*/ 2730020 h 5367203"/>
              <a:gd name="connsiteX4" fmla="*/ 2637183 w 5274366"/>
              <a:gd name="connsiteY4" fmla="*/ 5367203 h 5367203"/>
              <a:gd name="connsiteX5" fmla="*/ 0 w 5274366"/>
              <a:gd name="connsiteY5" fmla="*/ 2730020 h 5367203"/>
              <a:gd name="connsiteX6" fmla="*/ 1 w 5274366"/>
              <a:gd name="connsiteY6" fmla="*/ 2730020 h 5367203"/>
              <a:gd name="connsiteX0" fmla="*/ 39759 w 5274366"/>
              <a:gd name="connsiteY0" fmla="*/ 2317599 h 5339095"/>
              <a:gd name="connsiteX1" fmla="*/ 2478159 w 5274366"/>
              <a:gd name="connsiteY1" fmla="*/ 177372 h 5339095"/>
              <a:gd name="connsiteX2" fmla="*/ 4518992 w 5274366"/>
              <a:gd name="connsiteY2" fmla="*/ 409285 h 5339095"/>
              <a:gd name="connsiteX3" fmla="*/ 5274366 w 5274366"/>
              <a:gd name="connsiteY3" fmla="*/ 2701912 h 5339095"/>
              <a:gd name="connsiteX4" fmla="*/ 2637183 w 5274366"/>
              <a:gd name="connsiteY4" fmla="*/ 5339095 h 5339095"/>
              <a:gd name="connsiteX5" fmla="*/ 0 w 5274366"/>
              <a:gd name="connsiteY5" fmla="*/ 2701912 h 5339095"/>
              <a:gd name="connsiteX6" fmla="*/ 39759 w 5274366"/>
              <a:gd name="connsiteY6" fmla="*/ 2317599 h 5339095"/>
              <a:gd name="connsiteX0" fmla="*/ 39759 w 5274366"/>
              <a:gd name="connsiteY0" fmla="*/ 2147751 h 5169247"/>
              <a:gd name="connsiteX1" fmla="*/ 2438402 w 5274366"/>
              <a:gd name="connsiteY1" fmla="*/ 285823 h 5169247"/>
              <a:gd name="connsiteX2" fmla="*/ 4518992 w 5274366"/>
              <a:gd name="connsiteY2" fmla="*/ 239437 h 5169247"/>
              <a:gd name="connsiteX3" fmla="*/ 5274366 w 5274366"/>
              <a:gd name="connsiteY3" fmla="*/ 2532064 h 5169247"/>
              <a:gd name="connsiteX4" fmla="*/ 2637183 w 5274366"/>
              <a:gd name="connsiteY4" fmla="*/ 5169247 h 5169247"/>
              <a:gd name="connsiteX5" fmla="*/ 0 w 5274366"/>
              <a:gd name="connsiteY5" fmla="*/ 2532064 h 5169247"/>
              <a:gd name="connsiteX6" fmla="*/ 39759 w 5274366"/>
              <a:gd name="connsiteY6" fmla="*/ 2147751 h 5169247"/>
              <a:gd name="connsiteX0" fmla="*/ 39759 w 5274366"/>
              <a:gd name="connsiteY0" fmla="*/ 2245474 h 5266970"/>
              <a:gd name="connsiteX1" fmla="*/ 2438402 w 5274366"/>
              <a:gd name="connsiteY1" fmla="*/ 383546 h 5266970"/>
              <a:gd name="connsiteX2" fmla="*/ 4518992 w 5274366"/>
              <a:gd name="connsiteY2" fmla="*/ 337160 h 5266970"/>
              <a:gd name="connsiteX3" fmla="*/ 5274366 w 5274366"/>
              <a:gd name="connsiteY3" fmla="*/ 2629787 h 5266970"/>
              <a:gd name="connsiteX4" fmla="*/ 2637183 w 5274366"/>
              <a:gd name="connsiteY4" fmla="*/ 5266970 h 5266970"/>
              <a:gd name="connsiteX5" fmla="*/ 0 w 5274366"/>
              <a:gd name="connsiteY5" fmla="*/ 2629787 h 5266970"/>
              <a:gd name="connsiteX6" fmla="*/ 39759 w 5274366"/>
              <a:gd name="connsiteY6" fmla="*/ 2245474 h 5266970"/>
              <a:gd name="connsiteX0" fmla="*/ 39759 w 5274366"/>
              <a:gd name="connsiteY0" fmla="*/ 2193338 h 5214834"/>
              <a:gd name="connsiteX1" fmla="*/ 2438402 w 5274366"/>
              <a:gd name="connsiteY1" fmla="*/ 331410 h 5214834"/>
              <a:gd name="connsiteX2" fmla="*/ 4518992 w 5274366"/>
              <a:gd name="connsiteY2" fmla="*/ 285024 h 5214834"/>
              <a:gd name="connsiteX3" fmla="*/ 5274366 w 5274366"/>
              <a:gd name="connsiteY3" fmla="*/ 2577651 h 5214834"/>
              <a:gd name="connsiteX4" fmla="*/ 2637183 w 5274366"/>
              <a:gd name="connsiteY4" fmla="*/ 5214834 h 5214834"/>
              <a:gd name="connsiteX5" fmla="*/ 0 w 5274366"/>
              <a:gd name="connsiteY5" fmla="*/ 2577651 h 5214834"/>
              <a:gd name="connsiteX6" fmla="*/ 39759 w 5274366"/>
              <a:gd name="connsiteY6" fmla="*/ 2193338 h 5214834"/>
              <a:gd name="connsiteX0" fmla="*/ 19880 w 5274366"/>
              <a:gd name="connsiteY0" fmla="*/ 1966102 h 5159876"/>
              <a:gd name="connsiteX1" fmla="*/ 2438402 w 5274366"/>
              <a:gd name="connsiteY1" fmla="*/ 276452 h 5159876"/>
              <a:gd name="connsiteX2" fmla="*/ 4518992 w 5274366"/>
              <a:gd name="connsiteY2" fmla="*/ 230066 h 5159876"/>
              <a:gd name="connsiteX3" fmla="*/ 5274366 w 5274366"/>
              <a:gd name="connsiteY3" fmla="*/ 2522693 h 5159876"/>
              <a:gd name="connsiteX4" fmla="*/ 2637183 w 5274366"/>
              <a:gd name="connsiteY4" fmla="*/ 5159876 h 5159876"/>
              <a:gd name="connsiteX5" fmla="*/ 0 w 5274366"/>
              <a:gd name="connsiteY5" fmla="*/ 2522693 h 5159876"/>
              <a:gd name="connsiteX6" fmla="*/ 19880 w 5274366"/>
              <a:gd name="connsiteY6" fmla="*/ 1966102 h 5159876"/>
              <a:gd name="connsiteX0" fmla="*/ 0 w 5274366"/>
              <a:gd name="connsiteY0" fmla="*/ 2522693 h 5159876"/>
              <a:gd name="connsiteX1" fmla="*/ 2438402 w 5274366"/>
              <a:gd name="connsiteY1" fmla="*/ 276452 h 5159876"/>
              <a:gd name="connsiteX2" fmla="*/ 4518992 w 5274366"/>
              <a:gd name="connsiteY2" fmla="*/ 230066 h 5159876"/>
              <a:gd name="connsiteX3" fmla="*/ 5274366 w 5274366"/>
              <a:gd name="connsiteY3" fmla="*/ 2522693 h 5159876"/>
              <a:gd name="connsiteX4" fmla="*/ 2637183 w 5274366"/>
              <a:gd name="connsiteY4" fmla="*/ 5159876 h 5159876"/>
              <a:gd name="connsiteX5" fmla="*/ 0 w 5274366"/>
              <a:gd name="connsiteY5" fmla="*/ 2522693 h 5159876"/>
              <a:gd name="connsiteX0" fmla="*/ 0 w 5274366"/>
              <a:gd name="connsiteY0" fmla="*/ 2525845 h 5163028"/>
              <a:gd name="connsiteX1" fmla="*/ 1524002 w 5274366"/>
              <a:gd name="connsiteY1" fmla="*/ 272978 h 5163028"/>
              <a:gd name="connsiteX2" fmla="*/ 4518992 w 5274366"/>
              <a:gd name="connsiteY2" fmla="*/ 233218 h 5163028"/>
              <a:gd name="connsiteX3" fmla="*/ 5274366 w 5274366"/>
              <a:gd name="connsiteY3" fmla="*/ 2525845 h 5163028"/>
              <a:gd name="connsiteX4" fmla="*/ 2637183 w 5274366"/>
              <a:gd name="connsiteY4" fmla="*/ 5163028 h 5163028"/>
              <a:gd name="connsiteX5" fmla="*/ 0 w 5274366"/>
              <a:gd name="connsiteY5" fmla="*/ 2525845 h 5163028"/>
              <a:gd name="connsiteX0" fmla="*/ 0 w 5274366"/>
              <a:gd name="connsiteY0" fmla="*/ 2581071 h 5218254"/>
              <a:gd name="connsiteX1" fmla="*/ 1524002 w 5274366"/>
              <a:gd name="connsiteY1" fmla="*/ 328204 h 5218254"/>
              <a:gd name="connsiteX2" fmla="*/ 4518992 w 5274366"/>
              <a:gd name="connsiteY2" fmla="*/ 288444 h 5218254"/>
              <a:gd name="connsiteX3" fmla="*/ 5274366 w 5274366"/>
              <a:gd name="connsiteY3" fmla="*/ 2581071 h 5218254"/>
              <a:gd name="connsiteX4" fmla="*/ 2637183 w 5274366"/>
              <a:gd name="connsiteY4" fmla="*/ 5218254 h 5218254"/>
              <a:gd name="connsiteX5" fmla="*/ 0 w 5274366"/>
              <a:gd name="connsiteY5" fmla="*/ 2581071 h 5218254"/>
              <a:gd name="connsiteX0" fmla="*/ 0 w 5261114"/>
              <a:gd name="connsiteY0" fmla="*/ 2200001 h 5175114"/>
              <a:gd name="connsiteX1" fmla="*/ 1510750 w 5261114"/>
              <a:gd name="connsiteY1" fmla="*/ 285064 h 5175114"/>
              <a:gd name="connsiteX2" fmla="*/ 4505740 w 5261114"/>
              <a:gd name="connsiteY2" fmla="*/ 245304 h 5175114"/>
              <a:gd name="connsiteX3" fmla="*/ 5261114 w 5261114"/>
              <a:gd name="connsiteY3" fmla="*/ 2537931 h 5175114"/>
              <a:gd name="connsiteX4" fmla="*/ 2623931 w 5261114"/>
              <a:gd name="connsiteY4" fmla="*/ 5175114 h 5175114"/>
              <a:gd name="connsiteX5" fmla="*/ 0 w 5261114"/>
              <a:gd name="connsiteY5" fmla="*/ 2200001 h 5175114"/>
              <a:gd name="connsiteX0" fmla="*/ 0 w 5261114"/>
              <a:gd name="connsiteY0" fmla="*/ 2200001 h 5175114"/>
              <a:gd name="connsiteX1" fmla="*/ 1510750 w 5261114"/>
              <a:gd name="connsiteY1" fmla="*/ 285064 h 5175114"/>
              <a:gd name="connsiteX2" fmla="*/ 4505740 w 5261114"/>
              <a:gd name="connsiteY2" fmla="*/ 245304 h 5175114"/>
              <a:gd name="connsiteX3" fmla="*/ 5261114 w 5261114"/>
              <a:gd name="connsiteY3" fmla="*/ 2537931 h 5175114"/>
              <a:gd name="connsiteX4" fmla="*/ 2623931 w 5261114"/>
              <a:gd name="connsiteY4" fmla="*/ 5175114 h 5175114"/>
              <a:gd name="connsiteX5" fmla="*/ 0 w 5261114"/>
              <a:gd name="connsiteY5" fmla="*/ 2200001 h 5175114"/>
              <a:gd name="connsiteX0" fmla="*/ 0 w 5261114"/>
              <a:gd name="connsiteY0" fmla="*/ 2200001 h 5175114"/>
              <a:gd name="connsiteX1" fmla="*/ 1510750 w 5261114"/>
              <a:gd name="connsiteY1" fmla="*/ 285064 h 5175114"/>
              <a:gd name="connsiteX2" fmla="*/ 4505740 w 5261114"/>
              <a:gd name="connsiteY2" fmla="*/ 245304 h 5175114"/>
              <a:gd name="connsiteX3" fmla="*/ 5261114 w 5261114"/>
              <a:gd name="connsiteY3" fmla="*/ 2537931 h 5175114"/>
              <a:gd name="connsiteX4" fmla="*/ 2623931 w 5261114"/>
              <a:gd name="connsiteY4" fmla="*/ 5175114 h 5175114"/>
              <a:gd name="connsiteX5" fmla="*/ 0 w 5261114"/>
              <a:gd name="connsiteY5" fmla="*/ 2200001 h 5175114"/>
              <a:gd name="connsiteX0" fmla="*/ 7799 w 5268913"/>
              <a:gd name="connsiteY0" fmla="*/ 2151930 h 5127043"/>
              <a:gd name="connsiteX1" fmla="*/ 1916114 w 5268913"/>
              <a:gd name="connsiteY1" fmla="*/ 343010 h 5127043"/>
              <a:gd name="connsiteX2" fmla="*/ 4513539 w 5268913"/>
              <a:gd name="connsiteY2" fmla="*/ 197233 h 5127043"/>
              <a:gd name="connsiteX3" fmla="*/ 5268913 w 5268913"/>
              <a:gd name="connsiteY3" fmla="*/ 2489860 h 5127043"/>
              <a:gd name="connsiteX4" fmla="*/ 2631730 w 5268913"/>
              <a:gd name="connsiteY4" fmla="*/ 5127043 h 5127043"/>
              <a:gd name="connsiteX5" fmla="*/ 7799 w 5268913"/>
              <a:gd name="connsiteY5" fmla="*/ 2151930 h 5127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68913" h="5127043">
                <a:moveTo>
                  <a:pt x="7799" y="2151930"/>
                </a:moveTo>
                <a:cubicBezTo>
                  <a:pt x="-111470" y="1354591"/>
                  <a:pt x="1165157" y="668793"/>
                  <a:pt x="1916114" y="343010"/>
                </a:cubicBezTo>
                <a:cubicBezTo>
                  <a:pt x="2667071" y="17227"/>
                  <a:pt x="3954739" y="-160575"/>
                  <a:pt x="4513539" y="197233"/>
                </a:cubicBezTo>
                <a:cubicBezTo>
                  <a:pt x="5072339" y="555041"/>
                  <a:pt x="5268913" y="1610799"/>
                  <a:pt x="5268913" y="2489860"/>
                </a:cubicBezTo>
                <a:cubicBezTo>
                  <a:pt x="5268913" y="3946336"/>
                  <a:pt x="4088206" y="5127043"/>
                  <a:pt x="2631730" y="5127043"/>
                </a:cubicBezTo>
                <a:cubicBezTo>
                  <a:pt x="1175254" y="5127043"/>
                  <a:pt x="127068" y="2949269"/>
                  <a:pt x="7799" y="2151930"/>
                </a:cubicBezTo>
                <a:close/>
              </a:path>
            </a:pathLst>
          </a:custGeom>
          <a:solidFill>
            <a:srgbClr val="3939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7DA1D8D-E75D-44EA-B7EB-D6DD84448C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354" y="520354"/>
            <a:ext cx="4359965" cy="4359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717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äne 3">
            <a:extLst>
              <a:ext uri="{FF2B5EF4-FFF2-40B4-BE49-F238E27FC236}">
                <a16:creationId xmlns:a16="http://schemas.microsoft.com/office/drawing/2014/main" id="{B77AAA0F-22EC-447D-ABE7-F17CFB343B85}"/>
              </a:ext>
            </a:extLst>
          </p:cNvPr>
          <p:cNvSpPr/>
          <p:nvPr/>
        </p:nvSpPr>
        <p:spPr>
          <a:xfrm rot="5685821">
            <a:off x="65880" y="136816"/>
            <a:ext cx="5268913" cy="5127043"/>
          </a:xfrm>
          <a:custGeom>
            <a:avLst/>
            <a:gdLst>
              <a:gd name="connsiteX0" fmla="*/ 0 w 5274365"/>
              <a:gd name="connsiteY0" fmla="*/ 2637183 h 5274365"/>
              <a:gd name="connsiteX1" fmla="*/ 2637183 w 5274365"/>
              <a:gd name="connsiteY1" fmla="*/ 0 h 5274365"/>
              <a:gd name="connsiteX2" fmla="*/ 5274365 w 5274365"/>
              <a:gd name="connsiteY2" fmla="*/ 0 h 5274365"/>
              <a:gd name="connsiteX3" fmla="*/ 5274365 w 5274365"/>
              <a:gd name="connsiteY3" fmla="*/ 2637183 h 5274365"/>
              <a:gd name="connsiteX4" fmla="*/ 2637182 w 5274365"/>
              <a:gd name="connsiteY4" fmla="*/ 5274366 h 5274365"/>
              <a:gd name="connsiteX5" fmla="*/ -1 w 5274365"/>
              <a:gd name="connsiteY5" fmla="*/ 2637183 h 5274365"/>
              <a:gd name="connsiteX6" fmla="*/ 0 w 5274365"/>
              <a:gd name="connsiteY6" fmla="*/ 2637183 h 5274365"/>
              <a:gd name="connsiteX0" fmla="*/ 1 w 5274366"/>
              <a:gd name="connsiteY0" fmla="*/ 2637183 h 5274366"/>
              <a:gd name="connsiteX1" fmla="*/ 2637184 w 5274366"/>
              <a:gd name="connsiteY1" fmla="*/ 0 h 5274366"/>
              <a:gd name="connsiteX2" fmla="*/ 4711149 w 5274366"/>
              <a:gd name="connsiteY2" fmla="*/ 185530 h 5274366"/>
              <a:gd name="connsiteX3" fmla="*/ 5274366 w 5274366"/>
              <a:gd name="connsiteY3" fmla="*/ 2637183 h 5274366"/>
              <a:gd name="connsiteX4" fmla="*/ 2637183 w 5274366"/>
              <a:gd name="connsiteY4" fmla="*/ 5274366 h 5274366"/>
              <a:gd name="connsiteX5" fmla="*/ 0 w 5274366"/>
              <a:gd name="connsiteY5" fmla="*/ 2637183 h 5274366"/>
              <a:gd name="connsiteX6" fmla="*/ 1 w 5274366"/>
              <a:gd name="connsiteY6" fmla="*/ 2637183 h 5274366"/>
              <a:gd name="connsiteX0" fmla="*/ 1 w 5274366"/>
              <a:gd name="connsiteY0" fmla="*/ 2637183 h 5274366"/>
              <a:gd name="connsiteX1" fmla="*/ 2637184 w 5274366"/>
              <a:gd name="connsiteY1" fmla="*/ 0 h 5274366"/>
              <a:gd name="connsiteX2" fmla="*/ 4711149 w 5274366"/>
              <a:gd name="connsiteY2" fmla="*/ 185530 h 5274366"/>
              <a:gd name="connsiteX3" fmla="*/ 5274366 w 5274366"/>
              <a:gd name="connsiteY3" fmla="*/ 2637183 h 5274366"/>
              <a:gd name="connsiteX4" fmla="*/ 2637183 w 5274366"/>
              <a:gd name="connsiteY4" fmla="*/ 5274366 h 5274366"/>
              <a:gd name="connsiteX5" fmla="*/ 0 w 5274366"/>
              <a:gd name="connsiteY5" fmla="*/ 2637183 h 5274366"/>
              <a:gd name="connsiteX6" fmla="*/ 1 w 5274366"/>
              <a:gd name="connsiteY6" fmla="*/ 2637183 h 5274366"/>
              <a:gd name="connsiteX0" fmla="*/ 1 w 5274366"/>
              <a:gd name="connsiteY0" fmla="*/ 2637183 h 5274366"/>
              <a:gd name="connsiteX1" fmla="*/ 2637184 w 5274366"/>
              <a:gd name="connsiteY1" fmla="*/ 0 h 5274366"/>
              <a:gd name="connsiteX2" fmla="*/ 4711149 w 5274366"/>
              <a:gd name="connsiteY2" fmla="*/ 185530 h 5274366"/>
              <a:gd name="connsiteX3" fmla="*/ 5274366 w 5274366"/>
              <a:gd name="connsiteY3" fmla="*/ 2637183 h 5274366"/>
              <a:gd name="connsiteX4" fmla="*/ 2637183 w 5274366"/>
              <a:gd name="connsiteY4" fmla="*/ 5274366 h 5274366"/>
              <a:gd name="connsiteX5" fmla="*/ 0 w 5274366"/>
              <a:gd name="connsiteY5" fmla="*/ 2637183 h 5274366"/>
              <a:gd name="connsiteX6" fmla="*/ 1 w 5274366"/>
              <a:gd name="connsiteY6" fmla="*/ 2637183 h 5274366"/>
              <a:gd name="connsiteX0" fmla="*/ 1 w 5274366"/>
              <a:gd name="connsiteY0" fmla="*/ 2675916 h 5313099"/>
              <a:gd name="connsiteX1" fmla="*/ 2637184 w 5274366"/>
              <a:gd name="connsiteY1" fmla="*/ 38733 h 5313099"/>
              <a:gd name="connsiteX2" fmla="*/ 4711149 w 5274366"/>
              <a:gd name="connsiteY2" fmla="*/ 224263 h 5313099"/>
              <a:gd name="connsiteX3" fmla="*/ 5274366 w 5274366"/>
              <a:gd name="connsiteY3" fmla="*/ 2675916 h 5313099"/>
              <a:gd name="connsiteX4" fmla="*/ 2637183 w 5274366"/>
              <a:gd name="connsiteY4" fmla="*/ 5313099 h 5313099"/>
              <a:gd name="connsiteX5" fmla="*/ 0 w 5274366"/>
              <a:gd name="connsiteY5" fmla="*/ 2675916 h 5313099"/>
              <a:gd name="connsiteX6" fmla="*/ 1 w 5274366"/>
              <a:gd name="connsiteY6" fmla="*/ 2675916 h 5313099"/>
              <a:gd name="connsiteX0" fmla="*/ 1 w 5274366"/>
              <a:gd name="connsiteY0" fmla="*/ 2622365 h 5259548"/>
              <a:gd name="connsiteX1" fmla="*/ 2286002 w 5274366"/>
              <a:gd name="connsiteY1" fmla="*/ 157460 h 5259548"/>
              <a:gd name="connsiteX2" fmla="*/ 4711149 w 5274366"/>
              <a:gd name="connsiteY2" fmla="*/ 170712 h 5259548"/>
              <a:gd name="connsiteX3" fmla="*/ 5274366 w 5274366"/>
              <a:gd name="connsiteY3" fmla="*/ 2622365 h 5259548"/>
              <a:gd name="connsiteX4" fmla="*/ 2637183 w 5274366"/>
              <a:gd name="connsiteY4" fmla="*/ 5259548 h 5259548"/>
              <a:gd name="connsiteX5" fmla="*/ 0 w 5274366"/>
              <a:gd name="connsiteY5" fmla="*/ 2622365 h 5259548"/>
              <a:gd name="connsiteX6" fmla="*/ 1 w 5274366"/>
              <a:gd name="connsiteY6" fmla="*/ 2622365 h 5259548"/>
              <a:gd name="connsiteX0" fmla="*/ 1 w 5274366"/>
              <a:gd name="connsiteY0" fmla="*/ 2564365 h 5201548"/>
              <a:gd name="connsiteX1" fmla="*/ 2286002 w 5274366"/>
              <a:gd name="connsiteY1" fmla="*/ 99460 h 5201548"/>
              <a:gd name="connsiteX2" fmla="*/ 4711149 w 5274366"/>
              <a:gd name="connsiteY2" fmla="*/ 112712 h 5201548"/>
              <a:gd name="connsiteX3" fmla="*/ 5274366 w 5274366"/>
              <a:gd name="connsiteY3" fmla="*/ 2564365 h 5201548"/>
              <a:gd name="connsiteX4" fmla="*/ 2637183 w 5274366"/>
              <a:gd name="connsiteY4" fmla="*/ 5201548 h 5201548"/>
              <a:gd name="connsiteX5" fmla="*/ 0 w 5274366"/>
              <a:gd name="connsiteY5" fmla="*/ 2564365 h 5201548"/>
              <a:gd name="connsiteX6" fmla="*/ 1 w 5274366"/>
              <a:gd name="connsiteY6" fmla="*/ 2564365 h 5201548"/>
              <a:gd name="connsiteX0" fmla="*/ 1 w 5274366"/>
              <a:gd name="connsiteY0" fmla="*/ 2568011 h 5205194"/>
              <a:gd name="connsiteX1" fmla="*/ 2146854 w 5274366"/>
              <a:gd name="connsiteY1" fmla="*/ 69976 h 5205194"/>
              <a:gd name="connsiteX2" fmla="*/ 4711149 w 5274366"/>
              <a:gd name="connsiteY2" fmla="*/ 116358 h 5205194"/>
              <a:gd name="connsiteX3" fmla="*/ 5274366 w 5274366"/>
              <a:gd name="connsiteY3" fmla="*/ 2568011 h 5205194"/>
              <a:gd name="connsiteX4" fmla="*/ 2637183 w 5274366"/>
              <a:gd name="connsiteY4" fmla="*/ 5205194 h 5205194"/>
              <a:gd name="connsiteX5" fmla="*/ 0 w 5274366"/>
              <a:gd name="connsiteY5" fmla="*/ 2568011 h 5205194"/>
              <a:gd name="connsiteX6" fmla="*/ 1 w 5274366"/>
              <a:gd name="connsiteY6" fmla="*/ 2568011 h 5205194"/>
              <a:gd name="connsiteX0" fmla="*/ 1 w 5274366"/>
              <a:gd name="connsiteY0" fmla="*/ 2585369 h 5222552"/>
              <a:gd name="connsiteX1" fmla="*/ 2146854 w 5274366"/>
              <a:gd name="connsiteY1" fmla="*/ 87334 h 5222552"/>
              <a:gd name="connsiteX2" fmla="*/ 4711149 w 5274366"/>
              <a:gd name="connsiteY2" fmla="*/ 133716 h 5222552"/>
              <a:gd name="connsiteX3" fmla="*/ 5274366 w 5274366"/>
              <a:gd name="connsiteY3" fmla="*/ 2585369 h 5222552"/>
              <a:gd name="connsiteX4" fmla="*/ 2637183 w 5274366"/>
              <a:gd name="connsiteY4" fmla="*/ 5222552 h 5222552"/>
              <a:gd name="connsiteX5" fmla="*/ 0 w 5274366"/>
              <a:gd name="connsiteY5" fmla="*/ 2585369 h 5222552"/>
              <a:gd name="connsiteX6" fmla="*/ 1 w 5274366"/>
              <a:gd name="connsiteY6" fmla="*/ 2585369 h 5222552"/>
              <a:gd name="connsiteX0" fmla="*/ 1 w 5274366"/>
              <a:gd name="connsiteY0" fmla="*/ 2589045 h 5226228"/>
              <a:gd name="connsiteX1" fmla="*/ 2146854 w 5274366"/>
              <a:gd name="connsiteY1" fmla="*/ 91010 h 5226228"/>
              <a:gd name="connsiteX2" fmla="*/ 4711149 w 5274366"/>
              <a:gd name="connsiteY2" fmla="*/ 137392 h 5226228"/>
              <a:gd name="connsiteX3" fmla="*/ 5274366 w 5274366"/>
              <a:gd name="connsiteY3" fmla="*/ 2589045 h 5226228"/>
              <a:gd name="connsiteX4" fmla="*/ 2637183 w 5274366"/>
              <a:gd name="connsiteY4" fmla="*/ 5226228 h 5226228"/>
              <a:gd name="connsiteX5" fmla="*/ 0 w 5274366"/>
              <a:gd name="connsiteY5" fmla="*/ 2589045 h 5226228"/>
              <a:gd name="connsiteX6" fmla="*/ 1 w 5274366"/>
              <a:gd name="connsiteY6" fmla="*/ 2589045 h 5226228"/>
              <a:gd name="connsiteX0" fmla="*/ 1 w 5274366"/>
              <a:gd name="connsiteY0" fmla="*/ 2594502 h 5231685"/>
              <a:gd name="connsiteX1" fmla="*/ 2478158 w 5274366"/>
              <a:gd name="connsiteY1" fmla="*/ 63336 h 5231685"/>
              <a:gd name="connsiteX2" fmla="*/ 4711149 w 5274366"/>
              <a:gd name="connsiteY2" fmla="*/ 142849 h 5231685"/>
              <a:gd name="connsiteX3" fmla="*/ 5274366 w 5274366"/>
              <a:gd name="connsiteY3" fmla="*/ 2594502 h 5231685"/>
              <a:gd name="connsiteX4" fmla="*/ 2637183 w 5274366"/>
              <a:gd name="connsiteY4" fmla="*/ 5231685 h 5231685"/>
              <a:gd name="connsiteX5" fmla="*/ 0 w 5274366"/>
              <a:gd name="connsiteY5" fmla="*/ 2594502 h 5231685"/>
              <a:gd name="connsiteX6" fmla="*/ 1 w 5274366"/>
              <a:gd name="connsiteY6" fmla="*/ 2594502 h 5231685"/>
              <a:gd name="connsiteX0" fmla="*/ 1 w 5274366"/>
              <a:gd name="connsiteY0" fmla="*/ 2627384 h 5264567"/>
              <a:gd name="connsiteX1" fmla="*/ 2478158 w 5274366"/>
              <a:gd name="connsiteY1" fmla="*/ 96218 h 5264567"/>
              <a:gd name="connsiteX2" fmla="*/ 4711149 w 5274366"/>
              <a:gd name="connsiteY2" fmla="*/ 175731 h 5264567"/>
              <a:gd name="connsiteX3" fmla="*/ 5274366 w 5274366"/>
              <a:gd name="connsiteY3" fmla="*/ 2627384 h 5264567"/>
              <a:gd name="connsiteX4" fmla="*/ 2637183 w 5274366"/>
              <a:gd name="connsiteY4" fmla="*/ 5264567 h 5264567"/>
              <a:gd name="connsiteX5" fmla="*/ 0 w 5274366"/>
              <a:gd name="connsiteY5" fmla="*/ 2627384 h 5264567"/>
              <a:gd name="connsiteX6" fmla="*/ 1 w 5274366"/>
              <a:gd name="connsiteY6" fmla="*/ 2627384 h 5264567"/>
              <a:gd name="connsiteX0" fmla="*/ 1 w 5274366"/>
              <a:gd name="connsiteY0" fmla="*/ 2627384 h 5264567"/>
              <a:gd name="connsiteX1" fmla="*/ 2478158 w 5274366"/>
              <a:gd name="connsiteY1" fmla="*/ 96218 h 5264567"/>
              <a:gd name="connsiteX2" fmla="*/ 4711149 w 5274366"/>
              <a:gd name="connsiteY2" fmla="*/ 175731 h 5264567"/>
              <a:gd name="connsiteX3" fmla="*/ 5274366 w 5274366"/>
              <a:gd name="connsiteY3" fmla="*/ 2627384 h 5264567"/>
              <a:gd name="connsiteX4" fmla="*/ 2637183 w 5274366"/>
              <a:gd name="connsiteY4" fmla="*/ 5264567 h 5264567"/>
              <a:gd name="connsiteX5" fmla="*/ 0 w 5274366"/>
              <a:gd name="connsiteY5" fmla="*/ 2627384 h 5264567"/>
              <a:gd name="connsiteX6" fmla="*/ 1 w 5274366"/>
              <a:gd name="connsiteY6" fmla="*/ 2627384 h 5264567"/>
              <a:gd name="connsiteX0" fmla="*/ 1 w 5274366"/>
              <a:gd name="connsiteY0" fmla="*/ 2651329 h 5288512"/>
              <a:gd name="connsiteX1" fmla="*/ 2478158 w 5274366"/>
              <a:gd name="connsiteY1" fmla="*/ 120163 h 5288512"/>
              <a:gd name="connsiteX2" fmla="*/ 4711149 w 5274366"/>
              <a:gd name="connsiteY2" fmla="*/ 199676 h 5288512"/>
              <a:gd name="connsiteX3" fmla="*/ 5274366 w 5274366"/>
              <a:gd name="connsiteY3" fmla="*/ 2651329 h 5288512"/>
              <a:gd name="connsiteX4" fmla="*/ 2637183 w 5274366"/>
              <a:gd name="connsiteY4" fmla="*/ 5288512 h 5288512"/>
              <a:gd name="connsiteX5" fmla="*/ 0 w 5274366"/>
              <a:gd name="connsiteY5" fmla="*/ 2651329 h 5288512"/>
              <a:gd name="connsiteX6" fmla="*/ 1 w 5274366"/>
              <a:gd name="connsiteY6" fmla="*/ 2651329 h 5288512"/>
              <a:gd name="connsiteX0" fmla="*/ 1 w 5274366"/>
              <a:gd name="connsiteY0" fmla="*/ 2651329 h 5288512"/>
              <a:gd name="connsiteX1" fmla="*/ 2478158 w 5274366"/>
              <a:gd name="connsiteY1" fmla="*/ 120163 h 5288512"/>
              <a:gd name="connsiteX2" fmla="*/ 4711149 w 5274366"/>
              <a:gd name="connsiteY2" fmla="*/ 199676 h 5288512"/>
              <a:gd name="connsiteX3" fmla="*/ 5274366 w 5274366"/>
              <a:gd name="connsiteY3" fmla="*/ 2651329 h 5288512"/>
              <a:gd name="connsiteX4" fmla="*/ 2637183 w 5274366"/>
              <a:gd name="connsiteY4" fmla="*/ 5288512 h 5288512"/>
              <a:gd name="connsiteX5" fmla="*/ 0 w 5274366"/>
              <a:gd name="connsiteY5" fmla="*/ 2651329 h 5288512"/>
              <a:gd name="connsiteX6" fmla="*/ 1 w 5274366"/>
              <a:gd name="connsiteY6" fmla="*/ 2651329 h 5288512"/>
              <a:gd name="connsiteX0" fmla="*/ 1 w 5274366"/>
              <a:gd name="connsiteY0" fmla="*/ 2705952 h 5343135"/>
              <a:gd name="connsiteX1" fmla="*/ 2478158 w 5274366"/>
              <a:gd name="connsiteY1" fmla="*/ 174786 h 5343135"/>
              <a:gd name="connsiteX2" fmla="*/ 4711149 w 5274366"/>
              <a:gd name="connsiteY2" fmla="*/ 254299 h 5343135"/>
              <a:gd name="connsiteX3" fmla="*/ 5274366 w 5274366"/>
              <a:gd name="connsiteY3" fmla="*/ 2705952 h 5343135"/>
              <a:gd name="connsiteX4" fmla="*/ 2637183 w 5274366"/>
              <a:gd name="connsiteY4" fmla="*/ 5343135 h 5343135"/>
              <a:gd name="connsiteX5" fmla="*/ 0 w 5274366"/>
              <a:gd name="connsiteY5" fmla="*/ 2705952 h 5343135"/>
              <a:gd name="connsiteX6" fmla="*/ 1 w 5274366"/>
              <a:gd name="connsiteY6" fmla="*/ 2705952 h 5343135"/>
              <a:gd name="connsiteX0" fmla="*/ 1 w 5274366"/>
              <a:gd name="connsiteY0" fmla="*/ 2732493 h 5369676"/>
              <a:gd name="connsiteX1" fmla="*/ 2478158 w 5274366"/>
              <a:gd name="connsiteY1" fmla="*/ 201327 h 5369676"/>
              <a:gd name="connsiteX2" fmla="*/ 4439479 w 5274366"/>
              <a:gd name="connsiteY2" fmla="*/ 519379 h 5369676"/>
              <a:gd name="connsiteX3" fmla="*/ 5274366 w 5274366"/>
              <a:gd name="connsiteY3" fmla="*/ 2732493 h 5369676"/>
              <a:gd name="connsiteX4" fmla="*/ 2637183 w 5274366"/>
              <a:gd name="connsiteY4" fmla="*/ 5369676 h 5369676"/>
              <a:gd name="connsiteX5" fmla="*/ 0 w 5274366"/>
              <a:gd name="connsiteY5" fmla="*/ 2732493 h 5369676"/>
              <a:gd name="connsiteX6" fmla="*/ 1 w 5274366"/>
              <a:gd name="connsiteY6" fmla="*/ 2732493 h 5369676"/>
              <a:gd name="connsiteX0" fmla="*/ 1 w 5274366"/>
              <a:gd name="connsiteY0" fmla="*/ 2532975 h 5170158"/>
              <a:gd name="connsiteX1" fmla="*/ 2491411 w 5274366"/>
              <a:gd name="connsiteY1" fmla="*/ 246974 h 5170158"/>
              <a:gd name="connsiteX2" fmla="*/ 4439479 w 5274366"/>
              <a:gd name="connsiteY2" fmla="*/ 319861 h 5170158"/>
              <a:gd name="connsiteX3" fmla="*/ 5274366 w 5274366"/>
              <a:gd name="connsiteY3" fmla="*/ 2532975 h 5170158"/>
              <a:gd name="connsiteX4" fmla="*/ 2637183 w 5274366"/>
              <a:gd name="connsiteY4" fmla="*/ 5170158 h 5170158"/>
              <a:gd name="connsiteX5" fmla="*/ 0 w 5274366"/>
              <a:gd name="connsiteY5" fmla="*/ 2532975 h 5170158"/>
              <a:gd name="connsiteX6" fmla="*/ 1 w 5274366"/>
              <a:gd name="connsiteY6" fmla="*/ 2532975 h 5170158"/>
              <a:gd name="connsiteX0" fmla="*/ 1 w 5274366"/>
              <a:gd name="connsiteY0" fmla="*/ 2361912 h 4999095"/>
              <a:gd name="connsiteX1" fmla="*/ 2272750 w 5274366"/>
              <a:gd name="connsiteY1" fmla="*/ 440346 h 4999095"/>
              <a:gd name="connsiteX2" fmla="*/ 4439479 w 5274366"/>
              <a:gd name="connsiteY2" fmla="*/ 148798 h 4999095"/>
              <a:gd name="connsiteX3" fmla="*/ 5274366 w 5274366"/>
              <a:gd name="connsiteY3" fmla="*/ 2361912 h 4999095"/>
              <a:gd name="connsiteX4" fmla="*/ 2637183 w 5274366"/>
              <a:gd name="connsiteY4" fmla="*/ 4999095 h 4999095"/>
              <a:gd name="connsiteX5" fmla="*/ 0 w 5274366"/>
              <a:gd name="connsiteY5" fmla="*/ 2361912 h 4999095"/>
              <a:gd name="connsiteX6" fmla="*/ 1 w 5274366"/>
              <a:gd name="connsiteY6" fmla="*/ 2361912 h 4999095"/>
              <a:gd name="connsiteX0" fmla="*/ 1 w 5274366"/>
              <a:gd name="connsiteY0" fmla="*/ 2603217 h 5240400"/>
              <a:gd name="connsiteX1" fmla="*/ 2040837 w 5274366"/>
              <a:gd name="connsiteY1" fmla="*/ 211198 h 5240400"/>
              <a:gd name="connsiteX2" fmla="*/ 4439479 w 5274366"/>
              <a:gd name="connsiteY2" fmla="*/ 390103 h 5240400"/>
              <a:gd name="connsiteX3" fmla="*/ 5274366 w 5274366"/>
              <a:gd name="connsiteY3" fmla="*/ 2603217 h 5240400"/>
              <a:gd name="connsiteX4" fmla="*/ 2637183 w 5274366"/>
              <a:gd name="connsiteY4" fmla="*/ 5240400 h 5240400"/>
              <a:gd name="connsiteX5" fmla="*/ 0 w 5274366"/>
              <a:gd name="connsiteY5" fmla="*/ 2603217 h 5240400"/>
              <a:gd name="connsiteX6" fmla="*/ 1 w 5274366"/>
              <a:gd name="connsiteY6" fmla="*/ 2603217 h 5240400"/>
              <a:gd name="connsiteX0" fmla="*/ 1 w 5274366"/>
              <a:gd name="connsiteY0" fmla="*/ 2447763 h 5084946"/>
              <a:gd name="connsiteX1" fmla="*/ 2140228 w 5274366"/>
              <a:gd name="connsiteY1" fmla="*/ 314161 h 5084946"/>
              <a:gd name="connsiteX2" fmla="*/ 4439479 w 5274366"/>
              <a:gd name="connsiteY2" fmla="*/ 234649 h 5084946"/>
              <a:gd name="connsiteX3" fmla="*/ 5274366 w 5274366"/>
              <a:gd name="connsiteY3" fmla="*/ 2447763 h 5084946"/>
              <a:gd name="connsiteX4" fmla="*/ 2637183 w 5274366"/>
              <a:gd name="connsiteY4" fmla="*/ 5084946 h 5084946"/>
              <a:gd name="connsiteX5" fmla="*/ 0 w 5274366"/>
              <a:gd name="connsiteY5" fmla="*/ 2447763 h 5084946"/>
              <a:gd name="connsiteX6" fmla="*/ 1 w 5274366"/>
              <a:gd name="connsiteY6" fmla="*/ 2447763 h 5084946"/>
              <a:gd name="connsiteX0" fmla="*/ 1 w 5274366"/>
              <a:gd name="connsiteY0" fmla="*/ 2593999 h 5231182"/>
              <a:gd name="connsiteX1" fmla="*/ 2279376 w 5274366"/>
              <a:gd name="connsiteY1" fmla="*/ 215232 h 5231182"/>
              <a:gd name="connsiteX2" fmla="*/ 4439479 w 5274366"/>
              <a:gd name="connsiteY2" fmla="*/ 380885 h 5231182"/>
              <a:gd name="connsiteX3" fmla="*/ 5274366 w 5274366"/>
              <a:gd name="connsiteY3" fmla="*/ 2593999 h 5231182"/>
              <a:gd name="connsiteX4" fmla="*/ 2637183 w 5274366"/>
              <a:gd name="connsiteY4" fmla="*/ 5231182 h 5231182"/>
              <a:gd name="connsiteX5" fmla="*/ 0 w 5274366"/>
              <a:gd name="connsiteY5" fmla="*/ 2593999 h 5231182"/>
              <a:gd name="connsiteX6" fmla="*/ 1 w 5274366"/>
              <a:gd name="connsiteY6" fmla="*/ 2593999 h 5231182"/>
              <a:gd name="connsiteX0" fmla="*/ 1 w 5274366"/>
              <a:gd name="connsiteY0" fmla="*/ 2626761 h 5263944"/>
              <a:gd name="connsiteX1" fmla="*/ 1954698 w 5274366"/>
              <a:gd name="connsiteY1" fmla="*/ 201612 h 5263944"/>
              <a:gd name="connsiteX2" fmla="*/ 4439479 w 5274366"/>
              <a:gd name="connsiteY2" fmla="*/ 413647 h 5263944"/>
              <a:gd name="connsiteX3" fmla="*/ 5274366 w 5274366"/>
              <a:gd name="connsiteY3" fmla="*/ 2626761 h 5263944"/>
              <a:gd name="connsiteX4" fmla="*/ 2637183 w 5274366"/>
              <a:gd name="connsiteY4" fmla="*/ 5263944 h 5263944"/>
              <a:gd name="connsiteX5" fmla="*/ 0 w 5274366"/>
              <a:gd name="connsiteY5" fmla="*/ 2626761 h 5263944"/>
              <a:gd name="connsiteX6" fmla="*/ 1 w 5274366"/>
              <a:gd name="connsiteY6" fmla="*/ 2626761 h 5263944"/>
              <a:gd name="connsiteX0" fmla="*/ 1 w 5274366"/>
              <a:gd name="connsiteY0" fmla="*/ 2701241 h 5338424"/>
              <a:gd name="connsiteX1" fmla="*/ 2478159 w 5274366"/>
              <a:gd name="connsiteY1" fmla="*/ 176701 h 5338424"/>
              <a:gd name="connsiteX2" fmla="*/ 4439479 w 5274366"/>
              <a:gd name="connsiteY2" fmla="*/ 488127 h 5338424"/>
              <a:gd name="connsiteX3" fmla="*/ 5274366 w 5274366"/>
              <a:gd name="connsiteY3" fmla="*/ 2701241 h 5338424"/>
              <a:gd name="connsiteX4" fmla="*/ 2637183 w 5274366"/>
              <a:gd name="connsiteY4" fmla="*/ 5338424 h 5338424"/>
              <a:gd name="connsiteX5" fmla="*/ 0 w 5274366"/>
              <a:gd name="connsiteY5" fmla="*/ 2701241 h 5338424"/>
              <a:gd name="connsiteX6" fmla="*/ 1 w 5274366"/>
              <a:gd name="connsiteY6" fmla="*/ 2701241 h 5338424"/>
              <a:gd name="connsiteX0" fmla="*/ 1 w 5274366"/>
              <a:gd name="connsiteY0" fmla="*/ 2643376 h 5280559"/>
              <a:gd name="connsiteX1" fmla="*/ 2478159 w 5274366"/>
              <a:gd name="connsiteY1" fmla="*/ 118836 h 5280559"/>
              <a:gd name="connsiteX2" fmla="*/ 4439479 w 5274366"/>
              <a:gd name="connsiteY2" fmla="*/ 430262 h 5280559"/>
              <a:gd name="connsiteX3" fmla="*/ 5274366 w 5274366"/>
              <a:gd name="connsiteY3" fmla="*/ 2643376 h 5280559"/>
              <a:gd name="connsiteX4" fmla="*/ 2637183 w 5274366"/>
              <a:gd name="connsiteY4" fmla="*/ 5280559 h 5280559"/>
              <a:gd name="connsiteX5" fmla="*/ 0 w 5274366"/>
              <a:gd name="connsiteY5" fmla="*/ 2643376 h 5280559"/>
              <a:gd name="connsiteX6" fmla="*/ 1 w 5274366"/>
              <a:gd name="connsiteY6" fmla="*/ 2643376 h 5280559"/>
              <a:gd name="connsiteX0" fmla="*/ 1 w 5274366"/>
              <a:gd name="connsiteY0" fmla="*/ 2730020 h 5367203"/>
              <a:gd name="connsiteX1" fmla="*/ 2478159 w 5274366"/>
              <a:gd name="connsiteY1" fmla="*/ 205480 h 5367203"/>
              <a:gd name="connsiteX2" fmla="*/ 4518992 w 5274366"/>
              <a:gd name="connsiteY2" fmla="*/ 437393 h 5367203"/>
              <a:gd name="connsiteX3" fmla="*/ 5274366 w 5274366"/>
              <a:gd name="connsiteY3" fmla="*/ 2730020 h 5367203"/>
              <a:gd name="connsiteX4" fmla="*/ 2637183 w 5274366"/>
              <a:gd name="connsiteY4" fmla="*/ 5367203 h 5367203"/>
              <a:gd name="connsiteX5" fmla="*/ 0 w 5274366"/>
              <a:gd name="connsiteY5" fmla="*/ 2730020 h 5367203"/>
              <a:gd name="connsiteX6" fmla="*/ 1 w 5274366"/>
              <a:gd name="connsiteY6" fmla="*/ 2730020 h 5367203"/>
              <a:gd name="connsiteX0" fmla="*/ 39759 w 5274366"/>
              <a:gd name="connsiteY0" fmla="*/ 2317599 h 5339095"/>
              <a:gd name="connsiteX1" fmla="*/ 2478159 w 5274366"/>
              <a:gd name="connsiteY1" fmla="*/ 177372 h 5339095"/>
              <a:gd name="connsiteX2" fmla="*/ 4518992 w 5274366"/>
              <a:gd name="connsiteY2" fmla="*/ 409285 h 5339095"/>
              <a:gd name="connsiteX3" fmla="*/ 5274366 w 5274366"/>
              <a:gd name="connsiteY3" fmla="*/ 2701912 h 5339095"/>
              <a:gd name="connsiteX4" fmla="*/ 2637183 w 5274366"/>
              <a:gd name="connsiteY4" fmla="*/ 5339095 h 5339095"/>
              <a:gd name="connsiteX5" fmla="*/ 0 w 5274366"/>
              <a:gd name="connsiteY5" fmla="*/ 2701912 h 5339095"/>
              <a:gd name="connsiteX6" fmla="*/ 39759 w 5274366"/>
              <a:gd name="connsiteY6" fmla="*/ 2317599 h 5339095"/>
              <a:gd name="connsiteX0" fmla="*/ 39759 w 5274366"/>
              <a:gd name="connsiteY0" fmla="*/ 2147751 h 5169247"/>
              <a:gd name="connsiteX1" fmla="*/ 2438402 w 5274366"/>
              <a:gd name="connsiteY1" fmla="*/ 285823 h 5169247"/>
              <a:gd name="connsiteX2" fmla="*/ 4518992 w 5274366"/>
              <a:gd name="connsiteY2" fmla="*/ 239437 h 5169247"/>
              <a:gd name="connsiteX3" fmla="*/ 5274366 w 5274366"/>
              <a:gd name="connsiteY3" fmla="*/ 2532064 h 5169247"/>
              <a:gd name="connsiteX4" fmla="*/ 2637183 w 5274366"/>
              <a:gd name="connsiteY4" fmla="*/ 5169247 h 5169247"/>
              <a:gd name="connsiteX5" fmla="*/ 0 w 5274366"/>
              <a:gd name="connsiteY5" fmla="*/ 2532064 h 5169247"/>
              <a:gd name="connsiteX6" fmla="*/ 39759 w 5274366"/>
              <a:gd name="connsiteY6" fmla="*/ 2147751 h 5169247"/>
              <a:gd name="connsiteX0" fmla="*/ 39759 w 5274366"/>
              <a:gd name="connsiteY0" fmla="*/ 2245474 h 5266970"/>
              <a:gd name="connsiteX1" fmla="*/ 2438402 w 5274366"/>
              <a:gd name="connsiteY1" fmla="*/ 383546 h 5266970"/>
              <a:gd name="connsiteX2" fmla="*/ 4518992 w 5274366"/>
              <a:gd name="connsiteY2" fmla="*/ 337160 h 5266970"/>
              <a:gd name="connsiteX3" fmla="*/ 5274366 w 5274366"/>
              <a:gd name="connsiteY3" fmla="*/ 2629787 h 5266970"/>
              <a:gd name="connsiteX4" fmla="*/ 2637183 w 5274366"/>
              <a:gd name="connsiteY4" fmla="*/ 5266970 h 5266970"/>
              <a:gd name="connsiteX5" fmla="*/ 0 w 5274366"/>
              <a:gd name="connsiteY5" fmla="*/ 2629787 h 5266970"/>
              <a:gd name="connsiteX6" fmla="*/ 39759 w 5274366"/>
              <a:gd name="connsiteY6" fmla="*/ 2245474 h 5266970"/>
              <a:gd name="connsiteX0" fmla="*/ 39759 w 5274366"/>
              <a:gd name="connsiteY0" fmla="*/ 2193338 h 5214834"/>
              <a:gd name="connsiteX1" fmla="*/ 2438402 w 5274366"/>
              <a:gd name="connsiteY1" fmla="*/ 331410 h 5214834"/>
              <a:gd name="connsiteX2" fmla="*/ 4518992 w 5274366"/>
              <a:gd name="connsiteY2" fmla="*/ 285024 h 5214834"/>
              <a:gd name="connsiteX3" fmla="*/ 5274366 w 5274366"/>
              <a:gd name="connsiteY3" fmla="*/ 2577651 h 5214834"/>
              <a:gd name="connsiteX4" fmla="*/ 2637183 w 5274366"/>
              <a:gd name="connsiteY4" fmla="*/ 5214834 h 5214834"/>
              <a:gd name="connsiteX5" fmla="*/ 0 w 5274366"/>
              <a:gd name="connsiteY5" fmla="*/ 2577651 h 5214834"/>
              <a:gd name="connsiteX6" fmla="*/ 39759 w 5274366"/>
              <a:gd name="connsiteY6" fmla="*/ 2193338 h 5214834"/>
              <a:gd name="connsiteX0" fmla="*/ 19880 w 5274366"/>
              <a:gd name="connsiteY0" fmla="*/ 1966102 h 5159876"/>
              <a:gd name="connsiteX1" fmla="*/ 2438402 w 5274366"/>
              <a:gd name="connsiteY1" fmla="*/ 276452 h 5159876"/>
              <a:gd name="connsiteX2" fmla="*/ 4518992 w 5274366"/>
              <a:gd name="connsiteY2" fmla="*/ 230066 h 5159876"/>
              <a:gd name="connsiteX3" fmla="*/ 5274366 w 5274366"/>
              <a:gd name="connsiteY3" fmla="*/ 2522693 h 5159876"/>
              <a:gd name="connsiteX4" fmla="*/ 2637183 w 5274366"/>
              <a:gd name="connsiteY4" fmla="*/ 5159876 h 5159876"/>
              <a:gd name="connsiteX5" fmla="*/ 0 w 5274366"/>
              <a:gd name="connsiteY5" fmla="*/ 2522693 h 5159876"/>
              <a:gd name="connsiteX6" fmla="*/ 19880 w 5274366"/>
              <a:gd name="connsiteY6" fmla="*/ 1966102 h 5159876"/>
              <a:gd name="connsiteX0" fmla="*/ 0 w 5274366"/>
              <a:gd name="connsiteY0" fmla="*/ 2522693 h 5159876"/>
              <a:gd name="connsiteX1" fmla="*/ 2438402 w 5274366"/>
              <a:gd name="connsiteY1" fmla="*/ 276452 h 5159876"/>
              <a:gd name="connsiteX2" fmla="*/ 4518992 w 5274366"/>
              <a:gd name="connsiteY2" fmla="*/ 230066 h 5159876"/>
              <a:gd name="connsiteX3" fmla="*/ 5274366 w 5274366"/>
              <a:gd name="connsiteY3" fmla="*/ 2522693 h 5159876"/>
              <a:gd name="connsiteX4" fmla="*/ 2637183 w 5274366"/>
              <a:gd name="connsiteY4" fmla="*/ 5159876 h 5159876"/>
              <a:gd name="connsiteX5" fmla="*/ 0 w 5274366"/>
              <a:gd name="connsiteY5" fmla="*/ 2522693 h 5159876"/>
              <a:gd name="connsiteX0" fmla="*/ 0 w 5274366"/>
              <a:gd name="connsiteY0" fmla="*/ 2525845 h 5163028"/>
              <a:gd name="connsiteX1" fmla="*/ 1524002 w 5274366"/>
              <a:gd name="connsiteY1" fmla="*/ 272978 h 5163028"/>
              <a:gd name="connsiteX2" fmla="*/ 4518992 w 5274366"/>
              <a:gd name="connsiteY2" fmla="*/ 233218 h 5163028"/>
              <a:gd name="connsiteX3" fmla="*/ 5274366 w 5274366"/>
              <a:gd name="connsiteY3" fmla="*/ 2525845 h 5163028"/>
              <a:gd name="connsiteX4" fmla="*/ 2637183 w 5274366"/>
              <a:gd name="connsiteY4" fmla="*/ 5163028 h 5163028"/>
              <a:gd name="connsiteX5" fmla="*/ 0 w 5274366"/>
              <a:gd name="connsiteY5" fmla="*/ 2525845 h 5163028"/>
              <a:gd name="connsiteX0" fmla="*/ 0 w 5274366"/>
              <a:gd name="connsiteY0" fmla="*/ 2581071 h 5218254"/>
              <a:gd name="connsiteX1" fmla="*/ 1524002 w 5274366"/>
              <a:gd name="connsiteY1" fmla="*/ 328204 h 5218254"/>
              <a:gd name="connsiteX2" fmla="*/ 4518992 w 5274366"/>
              <a:gd name="connsiteY2" fmla="*/ 288444 h 5218254"/>
              <a:gd name="connsiteX3" fmla="*/ 5274366 w 5274366"/>
              <a:gd name="connsiteY3" fmla="*/ 2581071 h 5218254"/>
              <a:gd name="connsiteX4" fmla="*/ 2637183 w 5274366"/>
              <a:gd name="connsiteY4" fmla="*/ 5218254 h 5218254"/>
              <a:gd name="connsiteX5" fmla="*/ 0 w 5274366"/>
              <a:gd name="connsiteY5" fmla="*/ 2581071 h 5218254"/>
              <a:gd name="connsiteX0" fmla="*/ 0 w 5261114"/>
              <a:gd name="connsiteY0" fmla="*/ 2200001 h 5175114"/>
              <a:gd name="connsiteX1" fmla="*/ 1510750 w 5261114"/>
              <a:gd name="connsiteY1" fmla="*/ 285064 h 5175114"/>
              <a:gd name="connsiteX2" fmla="*/ 4505740 w 5261114"/>
              <a:gd name="connsiteY2" fmla="*/ 245304 h 5175114"/>
              <a:gd name="connsiteX3" fmla="*/ 5261114 w 5261114"/>
              <a:gd name="connsiteY3" fmla="*/ 2537931 h 5175114"/>
              <a:gd name="connsiteX4" fmla="*/ 2623931 w 5261114"/>
              <a:gd name="connsiteY4" fmla="*/ 5175114 h 5175114"/>
              <a:gd name="connsiteX5" fmla="*/ 0 w 5261114"/>
              <a:gd name="connsiteY5" fmla="*/ 2200001 h 5175114"/>
              <a:gd name="connsiteX0" fmla="*/ 0 w 5261114"/>
              <a:gd name="connsiteY0" fmla="*/ 2200001 h 5175114"/>
              <a:gd name="connsiteX1" fmla="*/ 1510750 w 5261114"/>
              <a:gd name="connsiteY1" fmla="*/ 285064 h 5175114"/>
              <a:gd name="connsiteX2" fmla="*/ 4505740 w 5261114"/>
              <a:gd name="connsiteY2" fmla="*/ 245304 h 5175114"/>
              <a:gd name="connsiteX3" fmla="*/ 5261114 w 5261114"/>
              <a:gd name="connsiteY3" fmla="*/ 2537931 h 5175114"/>
              <a:gd name="connsiteX4" fmla="*/ 2623931 w 5261114"/>
              <a:gd name="connsiteY4" fmla="*/ 5175114 h 5175114"/>
              <a:gd name="connsiteX5" fmla="*/ 0 w 5261114"/>
              <a:gd name="connsiteY5" fmla="*/ 2200001 h 5175114"/>
              <a:gd name="connsiteX0" fmla="*/ 0 w 5261114"/>
              <a:gd name="connsiteY0" fmla="*/ 2200001 h 5175114"/>
              <a:gd name="connsiteX1" fmla="*/ 1510750 w 5261114"/>
              <a:gd name="connsiteY1" fmla="*/ 285064 h 5175114"/>
              <a:gd name="connsiteX2" fmla="*/ 4505740 w 5261114"/>
              <a:gd name="connsiteY2" fmla="*/ 245304 h 5175114"/>
              <a:gd name="connsiteX3" fmla="*/ 5261114 w 5261114"/>
              <a:gd name="connsiteY3" fmla="*/ 2537931 h 5175114"/>
              <a:gd name="connsiteX4" fmla="*/ 2623931 w 5261114"/>
              <a:gd name="connsiteY4" fmla="*/ 5175114 h 5175114"/>
              <a:gd name="connsiteX5" fmla="*/ 0 w 5261114"/>
              <a:gd name="connsiteY5" fmla="*/ 2200001 h 5175114"/>
              <a:gd name="connsiteX0" fmla="*/ 7799 w 5268913"/>
              <a:gd name="connsiteY0" fmla="*/ 2151930 h 5127043"/>
              <a:gd name="connsiteX1" fmla="*/ 1916114 w 5268913"/>
              <a:gd name="connsiteY1" fmla="*/ 343010 h 5127043"/>
              <a:gd name="connsiteX2" fmla="*/ 4513539 w 5268913"/>
              <a:gd name="connsiteY2" fmla="*/ 197233 h 5127043"/>
              <a:gd name="connsiteX3" fmla="*/ 5268913 w 5268913"/>
              <a:gd name="connsiteY3" fmla="*/ 2489860 h 5127043"/>
              <a:gd name="connsiteX4" fmla="*/ 2631730 w 5268913"/>
              <a:gd name="connsiteY4" fmla="*/ 5127043 h 5127043"/>
              <a:gd name="connsiteX5" fmla="*/ 7799 w 5268913"/>
              <a:gd name="connsiteY5" fmla="*/ 2151930 h 5127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68913" h="5127043">
                <a:moveTo>
                  <a:pt x="7799" y="2151930"/>
                </a:moveTo>
                <a:cubicBezTo>
                  <a:pt x="-111470" y="1354591"/>
                  <a:pt x="1165157" y="668793"/>
                  <a:pt x="1916114" y="343010"/>
                </a:cubicBezTo>
                <a:cubicBezTo>
                  <a:pt x="2667071" y="17227"/>
                  <a:pt x="3954739" y="-160575"/>
                  <a:pt x="4513539" y="197233"/>
                </a:cubicBezTo>
                <a:cubicBezTo>
                  <a:pt x="5072339" y="555041"/>
                  <a:pt x="5268913" y="1610799"/>
                  <a:pt x="5268913" y="2489860"/>
                </a:cubicBezTo>
                <a:cubicBezTo>
                  <a:pt x="5268913" y="3946336"/>
                  <a:pt x="4088206" y="5127043"/>
                  <a:pt x="2631730" y="5127043"/>
                </a:cubicBezTo>
                <a:cubicBezTo>
                  <a:pt x="1175254" y="5127043"/>
                  <a:pt x="127068" y="2949269"/>
                  <a:pt x="7799" y="2151930"/>
                </a:cubicBezTo>
                <a:close/>
              </a:path>
            </a:pathLst>
          </a:custGeom>
          <a:solidFill>
            <a:srgbClr val="3939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0714F14-7D8E-485B-AB6E-22AD33183F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76" y="424276"/>
            <a:ext cx="4552122" cy="4552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483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Benutzerdefiniert</PresentationFormat>
  <Paragraphs>0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Stephan Reindl</dc:creator>
  <cp:lastModifiedBy>Stephan Reindl</cp:lastModifiedBy>
  <cp:revision>4</cp:revision>
  <dcterms:created xsi:type="dcterms:W3CDTF">2022-04-08T10:32:43Z</dcterms:created>
  <dcterms:modified xsi:type="dcterms:W3CDTF">2022-04-08T21:51:59Z</dcterms:modified>
</cp:coreProperties>
</file>