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F9FBF9"/>
    <a:srgbClr val="FF0000"/>
    <a:srgbClr val="FFDC80"/>
    <a:srgbClr val="4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55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0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72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1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0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51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4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27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4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8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111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8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4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DECCF-2854-4618-BA4A-C8F387DC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6" y="371266"/>
            <a:ext cx="465813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458644">
            <a:off x="19497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FFD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A1D8D-E75D-44EA-B7EB-D6DD8444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4" y="520354"/>
            <a:ext cx="4359965" cy="4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5685821"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714F14-7D8E-485B-AB6E-22AD3318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6" y="424276"/>
            <a:ext cx="455212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DECCF-2854-4618-BA4A-C8F387DC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6" y="371266"/>
            <a:ext cx="465813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458644">
            <a:off x="19497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A1D8D-E75D-44EA-B7EB-D6DD8444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4" y="520354"/>
            <a:ext cx="4359965" cy="4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5685821"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714F14-7D8E-485B-AB6E-22AD3318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6" y="424276"/>
            <a:ext cx="455212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1</cp:revision>
  <dcterms:created xsi:type="dcterms:W3CDTF">2022-04-08T10:32:43Z</dcterms:created>
  <dcterms:modified xsi:type="dcterms:W3CDTF">2022-04-08T10:54:48Z</dcterms:modified>
</cp:coreProperties>
</file>