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006"/>
    <a:srgbClr val="276983"/>
    <a:srgbClr val="393939"/>
    <a:srgbClr val="F9FBF9"/>
    <a:srgbClr val="FF0000"/>
    <a:srgbClr val="FFDC80"/>
    <a:srgbClr val="42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4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255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50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72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61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0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51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64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527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4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48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111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8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16200000">
            <a:off x="65880" y="13681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6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5685821">
            <a:off x="65880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276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39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7953254">
            <a:off x="65881" y="-21436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4A2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29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16200000">
            <a:off x="65880" y="13681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DECCF-2854-4618-BA4A-C8F387DC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6" y="371266"/>
            <a:ext cx="4658139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458644">
            <a:off x="19497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DA1D8D-E75D-44EA-B7EB-D6DD8444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4" y="520354"/>
            <a:ext cx="4359965" cy="43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5685821">
            <a:off x="65880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714F14-7D8E-485B-AB6E-22AD3318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6" y="424276"/>
            <a:ext cx="4552122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Reindl</dc:creator>
  <cp:lastModifiedBy>Stephan Reindl</cp:lastModifiedBy>
  <cp:revision>2</cp:revision>
  <dcterms:created xsi:type="dcterms:W3CDTF">2022-04-08T10:32:43Z</dcterms:created>
  <dcterms:modified xsi:type="dcterms:W3CDTF">2022-04-08T17:29:07Z</dcterms:modified>
</cp:coreProperties>
</file>