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939"/>
    <a:srgbClr val="F9FBF9"/>
    <a:srgbClr val="FF0000"/>
    <a:srgbClr val="FFDC80"/>
    <a:srgbClr val="426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6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255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505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720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619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106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517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646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527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24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485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111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387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äne 3">
            <a:extLst>
              <a:ext uri="{FF2B5EF4-FFF2-40B4-BE49-F238E27FC236}">
                <a16:creationId xmlns:a16="http://schemas.microsoft.com/office/drawing/2014/main" id="{B77AAA0F-22EC-447D-ABE7-F17CFB343B85}"/>
              </a:ext>
            </a:extLst>
          </p:cNvPr>
          <p:cNvSpPr/>
          <p:nvPr/>
        </p:nvSpPr>
        <p:spPr>
          <a:xfrm rot="16200000">
            <a:off x="65880" y="136815"/>
            <a:ext cx="5268913" cy="5127043"/>
          </a:xfrm>
          <a:custGeom>
            <a:avLst/>
            <a:gdLst>
              <a:gd name="connsiteX0" fmla="*/ 0 w 5274365"/>
              <a:gd name="connsiteY0" fmla="*/ 2637183 h 5274365"/>
              <a:gd name="connsiteX1" fmla="*/ 2637183 w 5274365"/>
              <a:gd name="connsiteY1" fmla="*/ 0 h 5274365"/>
              <a:gd name="connsiteX2" fmla="*/ 5274365 w 5274365"/>
              <a:gd name="connsiteY2" fmla="*/ 0 h 5274365"/>
              <a:gd name="connsiteX3" fmla="*/ 5274365 w 5274365"/>
              <a:gd name="connsiteY3" fmla="*/ 2637183 h 5274365"/>
              <a:gd name="connsiteX4" fmla="*/ 2637182 w 5274365"/>
              <a:gd name="connsiteY4" fmla="*/ 5274366 h 5274365"/>
              <a:gd name="connsiteX5" fmla="*/ -1 w 5274365"/>
              <a:gd name="connsiteY5" fmla="*/ 2637183 h 5274365"/>
              <a:gd name="connsiteX6" fmla="*/ 0 w 5274365"/>
              <a:gd name="connsiteY6" fmla="*/ 2637183 h 5274365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75916 h 5313099"/>
              <a:gd name="connsiteX1" fmla="*/ 2637184 w 5274366"/>
              <a:gd name="connsiteY1" fmla="*/ 38733 h 5313099"/>
              <a:gd name="connsiteX2" fmla="*/ 4711149 w 5274366"/>
              <a:gd name="connsiteY2" fmla="*/ 224263 h 5313099"/>
              <a:gd name="connsiteX3" fmla="*/ 5274366 w 5274366"/>
              <a:gd name="connsiteY3" fmla="*/ 2675916 h 5313099"/>
              <a:gd name="connsiteX4" fmla="*/ 2637183 w 5274366"/>
              <a:gd name="connsiteY4" fmla="*/ 5313099 h 5313099"/>
              <a:gd name="connsiteX5" fmla="*/ 0 w 5274366"/>
              <a:gd name="connsiteY5" fmla="*/ 2675916 h 5313099"/>
              <a:gd name="connsiteX6" fmla="*/ 1 w 5274366"/>
              <a:gd name="connsiteY6" fmla="*/ 2675916 h 5313099"/>
              <a:gd name="connsiteX0" fmla="*/ 1 w 5274366"/>
              <a:gd name="connsiteY0" fmla="*/ 2622365 h 5259548"/>
              <a:gd name="connsiteX1" fmla="*/ 2286002 w 5274366"/>
              <a:gd name="connsiteY1" fmla="*/ 157460 h 5259548"/>
              <a:gd name="connsiteX2" fmla="*/ 4711149 w 5274366"/>
              <a:gd name="connsiteY2" fmla="*/ 170712 h 5259548"/>
              <a:gd name="connsiteX3" fmla="*/ 5274366 w 5274366"/>
              <a:gd name="connsiteY3" fmla="*/ 2622365 h 5259548"/>
              <a:gd name="connsiteX4" fmla="*/ 2637183 w 5274366"/>
              <a:gd name="connsiteY4" fmla="*/ 5259548 h 5259548"/>
              <a:gd name="connsiteX5" fmla="*/ 0 w 5274366"/>
              <a:gd name="connsiteY5" fmla="*/ 2622365 h 5259548"/>
              <a:gd name="connsiteX6" fmla="*/ 1 w 5274366"/>
              <a:gd name="connsiteY6" fmla="*/ 2622365 h 5259548"/>
              <a:gd name="connsiteX0" fmla="*/ 1 w 5274366"/>
              <a:gd name="connsiteY0" fmla="*/ 2564365 h 5201548"/>
              <a:gd name="connsiteX1" fmla="*/ 2286002 w 5274366"/>
              <a:gd name="connsiteY1" fmla="*/ 99460 h 5201548"/>
              <a:gd name="connsiteX2" fmla="*/ 4711149 w 5274366"/>
              <a:gd name="connsiteY2" fmla="*/ 112712 h 5201548"/>
              <a:gd name="connsiteX3" fmla="*/ 5274366 w 5274366"/>
              <a:gd name="connsiteY3" fmla="*/ 2564365 h 5201548"/>
              <a:gd name="connsiteX4" fmla="*/ 2637183 w 5274366"/>
              <a:gd name="connsiteY4" fmla="*/ 5201548 h 5201548"/>
              <a:gd name="connsiteX5" fmla="*/ 0 w 5274366"/>
              <a:gd name="connsiteY5" fmla="*/ 2564365 h 5201548"/>
              <a:gd name="connsiteX6" fmla="*/ 1 w 5274366"/>
              <a:gd name="connsiteY6" fmla="*/ 2564365 h 5201548"/>
              <a:gd name="connsiteX0" fmla="*/ 1 w 5274366"/>
              <a:gd name="connsiteY0" fmla="*/ 2568011 h 5205194"/>
              <a:gd name="connsiteX1" fmla="*/ 2146854 w 5274366"/>
              <a:gd name="connsiteY1" fmla="*/ 69976 h 5205194"/>
              <a:gd name="connsiteX2" fmla="*/ 4711149 w 5274366"/>
              <a:gd name="connsiteY2" fmla="*/ 116358 h 5205194"/>
              <a:gd name="connsiteX3" fmla="*/ 5274366 w 5274366"/>
              <a:gd name="connsiteY3" fmla="*/ 2568011 h 5205194"/>
              <a:gd name="connsiteX4" fmla="*/ 2637183 w 5274366"/>
              <a:gd name="connsiteY4" fmla="*/ 5205194 h 5205194"/>
              <a:gd name="connsiteX5" fmla="*/ 0 w 5274366"/>
              <a:gd name="connsiteY5" fmla="*/ 2568011 h 5205194"/>
              <a:gd name="connsiteX6" fmla="*/ 1 w 5274366"/>
              <a:gd name="connsiteY6" fmla="*/ 2568011 h 5205194"/>
              <a:gd name="connsiteX0" fmla="*/ 1 w 5274366"/>
              <a:gd name="connsiteY0" fmla="*/ 2585369 h 5222552"/>
              <a:gd name="connsiteX1" fmla="*/ 2146854 w 5274366"/>
              <a:gd name="connsiteY1" fmla="*/ 87334 h 5222552"/>
              <a:gd name="connsiteX2" fmla="*/ 4711149 w 5274366"/>
              <a:gd name="connsiteY2" fmla="*/ 133716 h 5222552"/>
              <a:gd name="connsiteX3" fmla="*/ 5274366 w 5274366"/>
              <a:gd name="connsiteY3" fmla="*/ 2585369 h 5222552"/>
              <a:gd name="connsiteX4" fmla="*/ 2637183 w 5274366"/>
              <a:gd name="connsiteY4" fmla="*/ 5222552 h 5222552"/>
              <a:gd name="connsiteX5" fmla="*/ 0 w 5274366"/>
              <a:gd name="connsiteY5" fmla="*/ 2585369 h 5222552"/>
              <a:gd name="connsiteX6" fmla="*/ 1 w 5274366"/>
              <a:gd name="connsiteY6" fmla="*/ 2585369 h 5222552"/>
              <a:gd name="connsiteX0" fmla="*/ 1 w 5274366"/>
              <a:gd name="connsiteY0" fmla="*/ 2589045 h 5226228"/>
              <a:gd name="connsiteX1" fmla="*/ 2146854 w 5274366"/>
              <a:gd name="connsiteY1" fmla="*/ 91010 h 5226228"/>
              <a:gd name="connsiteX2" fmla="*/ 4711149 w 5274366"/>
              <a:gd name="connsiteY2" fmla="*/ 137392 h 5226228"/>
              <a:gd name="connsiteX3" fmla="*/ 5274366 w 5274366"/>
              <a:gd name="connsiteY3" fmla="*/ 2589045 h 5226228"/>
              <a:gd name="connsiteX4" fmla="*/ 2637183 w 5274366"/>
              <a:gd name="connsiteY4" fmla="*/ 5226228 h 5226228"/>
              <a:gd name="connsiteX5" fmla="*/ 0 w 5274366"/>
              <a:gd name="connsiteY5" fmla="*/ 2589045 h 5226228"/>
              <a:gd name="connsiteX6" fmla="*/ 1 w 5274366"/>
              <a:gd name="connsiteY6" fmla="*/ 2589045 h 5226228"/>
              <a:gd name="connsiteX0" fmla="*/ 1 w 5274366"/>
              <a:gd name="connsiteY0" fmla="*/ 2594502 h 5231685"/>
              <a:gd name="connsiteX1" fmla="*/ 2478158 w 5274366"/>
              <a:gd name="connsiteY1" fmla="*/ 63336 h 5231685"/>
              <a:gd name="connsiteX2" fmla="*/ 4711149 w 5274366"/>
              <a:gd name="connsiteY2" fmla="*/ 142849 h 5231685"/>
              <a:gd name="connsiteX3" fmla="*/ 5274366 w 5274366"/>
              <a:gd name="connsiteY3" fmla="*/ 2594502 h 5231685"/>
              <a:gd name="connsiteX4" fmla="*/ 2637183 w 5274366"/>
              <a:gd name="connsiteY4" fmla="*/ 5231685 h 5231685"/>
              <a:gd name="connsiteX5" fmla="*/ 0 w 5274366"/>
              <a:gd name="connsiteY5" fmla="*/ 2594502 h 5231685"/>
              <a:gd name="connsiteX6" fmla="*/ 1 w 5274366"/>
              <a:gd name="connsiteY6" fmla="*/ 2594502 h 5231685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705952 h 5343135"/>
              <a:gd name="connsiteX1" fmla="*/ 2478158 w 5274366"/>
              <a:gd name="connsiteY1" fmla="*/ 174786 h 5343135"/>
              <a:gd name="connsiteX2" fmla="*/ 4711149 w 5274366"/>
              <a:gd name="connsiteY2" fmla="*/ 254299 h 5343135"/>
              <a:gd name="connsiteX3" fmla="*/ 5274366 w 5274366"/>
              <a:gd name="connsiteY3" fmla="*/ 2705952 h 5343135"/>
              <a:gd name="connsiteX4" fmla="*/ 2637183 w 5274366"/>
              <a:gd name="connsiteY4" fmla="*/ 5343135 h 5343135"/>
              <a:gd name="connsiteX5" fmla="*/ 0 w 5274366"/>
              <a:gd name="connsiteY5" fmla="*/ 2705952 h 5343135"/>
              <a:gd name="connsiteX6" fmla="*/ 1 w 5274366"/>
              <a:gd name="connsiteY6" fmla="*/ 2705952 h 5343135"/>
              <a:gd name="connsiteX0" fmla="*/ 1 w 5274366"/>
              <a:gd name="connsiteY0" fmla="*/ 2732493 h 5369676"/>
              <a:gd name="connsiteX1" fmla="*/ 2478158 w 5274366"/>
              <a:gd name="connsiteY1" fmla="*/ 201327 h 5369676"/>
              <a:gd name="connsiteX2" fmla="*/ 4439479 w 5274366"/>
              <a:gd name="connsiteY2" fmla="*/ 519379 h 5369676"/>
              <a:gd name="connsiteX3" fmla="*/ 5274366 w 5274366"/>
              <a:gd name="connsiteY3" fmla="*/ 2732493 h 5369676"/>
              <a:gd name="connsiteX4" fmla="*/ 2637183 w 5274366"/>
              <a:gd name="connsiteY4" fmla="*/ 5369676 h 5369676"/>
              <a:gd name="connsiteX5" fmla="*/ 0 w 5274366"/>
              <a:gd name="connsiteY5" fmla="*/ 2732493 h 5369676"/>
              <a:gd name="connsiteX6" fmla="*/ 1 w 5274366"/>
              <a:gd name="connsiteY6" fmla="*/ 2732493 h 5369676"/>
              <a:gd name="connsiteX0" fmla="*/ 1 w 5274366"/>
              <a:gd name="connsiteY0" fmla="*/ 2532975 h 5170158"/>
              <a:gd name="connsiteX1" fmla="*/ 2491411 w 5274366"/>
              <a:gd name="connsiteY1" fmla="*/ 246974 h 5170158"/>
              <a:gd name="connsiteX2" fmla="*/ 4439479 w 5274366"/>
              <a:gd name="connsiteY2" fmla="*/ 319861 h 5170158"/>
              <a:gd name="connsiteX3" fmla="*/ 5274366 w 5274366"/>
              <a:gd name="connsiteY3" fmla="*/ 2532975 h 5170158"/>
              <a:gd name="connsiteX4" fmla="*/ 2637183 w 5274366"/>
              <a:gd name="connsiteY4" fmla="*/ 5170158 h 5170158"/>
              <a:gd name="connsiteX5" fmla="*/ 0 w 5274366"/>
              <a:gd name="connsiteY5" fmla="*/ 2532975 h 5170158"/>
              <a:gd name="connsiteX6" fmla="*/ 1 w 5274366"/>
              <a:gd name="connsiteY6" fmla="*/ 2532975 h 5170158"/>
              <a:gd name="connsiteX0" fmla="*/ 1 w 5274366"/>
              <a:gd name="connsiteY0" fmla="*/ 2361912 h 4999095"/>
              <a:gd name="connsiteX1" fmla="*/ 2272750 w 5274366"/>
              <a:gd name="connsiteY1" fmla="*/ 440346 h 4999095"/>
              <a:gd name="connsiteX2" fmla="*/ 4439479 w 5274366"/>
              <a:gd name="connsiteY2" fmla="*/ 148798 h 4999095"/>
              <a:gd name="connsiteX3" fmla="*/ 5274366 w 5274366"/>
              <a:gd name="connsiteY3" fmla="*/ 2361912 h 4999095"/>
              <a:gd name="connsiteX4" fmla="*/ 2637183 w 5274366"/>
              <a:gd name="connsiteY4" fmla="*/ 4999095 h 4999095"/>
              <a:gd name="connsiteX5" fmla="*/ 0 w 5274366"/>
              <a:gd name="connsiteY5" fmla="*/ 2361912 h 4999095"/>
              <a:gd name="connsiteX6" fmla="*/ 1 w 5274366"/>
              <a:gd name="connsiteY6" fmla="*/ 2361912 h 4999095"/>
              <a:gd name="connsiteX0" fmla="*/ 1 w 5274366"/>
              <a:gd name="connsiteY0" fmla="*/ 2603217 h 5240400"/>
              <a:gd name="connsiteX1" fmla="*/ 2040837 w 5274366"/>
              <a:gd name="connsiteY1" fmla="*/ 211198 h 5240400"/>
              <a:gd name="connsiteX2" fmla="*/ 4439479 w 5274366"/>
              <a:gd name="connsiteY2" fmla="*/ 390103 h 5240400"/>
              <a:gd name="connsiteX3" fmla="*/ 5274366 w 5274366"/>
              <a:gd name="connsiteY3" fmla="*/ 2603217 h 5240400"/>
              <a:gd name="connsiteX4" fmla="*/ 2637183 w 5274366"/>
              <a:gd name="connsiteY4" fmla="*/ 5240400 h 5240400"/>
              <a:gd name="connsiteX5" fmla="*/ 0 w 5274366"/>
              <a:gd name="connsiteY5" fmla="*/ 2603217 h 5240400"/>
              <a:gd name="connsiteX6" fmla="*/ 1 w 5274366"/>
              <a:gd name="connsiteY6" fmla="*/ 2603217 h 5240400"/>
              <a:gd name="connsiteX0" fmla="*/ 1 w 5274366"/>
              <a:gd name="connsiteY0" fmla="*/ 2447763 h 5084946"/>
              <a:gd name="connsiteX1" fmla="*/ 2140228 w 5274366"/>
              <a:gd name="connsiteY1" fmla="*/ 314161 h 5084946"/>
              <a:gd name="connsiteX2" fmla="*/ 4439479 w 5274366"/>
              <a:gd name="connsiteY2" fmla="*/ 234649 h 5084946"/>
              <a:gd name="connsiteX3" fmla="*/ 5274366 w 5274366"/>
              <a:gd name="connsiteY3" fmla="*/ 2447763 h 5084946"/>
              <a:gd name="connsiteX4" fmla="*/ 2637183 w 5274366"/>
              <a:gd name="connsiteY4" fmla="*/ 5084946 h 5084946"/>
              <a:gd name="connsiteX5" fmla="*/ 0 w 5274366"/>
              <a:gd name="connsiteY5" fmla="*/ 2447763 h 5084946"/>
              <a:gd name="connsiteX6" fmla="*/ 1 w 5274366"/>
              <a:gd name="connsiteY6" fmla="*/ 2447763 h 5084946"/>
              <a:gd name="connsiteX0" fmla="*/ 1 w 5274366"/>
              <a:gd name="connsiteY0" fmla="*/ 2593999 h 5231182"/>
              <a:gd name="connsiteX1" fmla="*/ 2279376 w 5274366"/>
              <a:gd name="connsiteY1" fmla="*/ 215232 h 5231182"/>
              <a:gd name="connsiteX2" fmla="*/ 4439479 w 5274366"/>
              <a:gd name="connsiteY2" fmla="*/ 380885 h 5231182"/>
              <a:gd name="connsiteX3" fmla="*/ 5274366 w 5274366"/>
              <a:gd name="connsiteY3" fmla="*/ 2593999 h 5231182"/>
              <a:gd name="connsiteX4" fmla="*/ 2637183 w 5274366"/>
              <a:gd name="connsiteY4" fmla="*/ 5231182 h 5231182"/>
              <a:gd name="connsiteX5" fmla="*/ 0 w 5274366"/>
              <a:gd name="connsiteY5" fmla="*/ 2593999 h 5231182"/>
              <a:gd name="connsiteX6" fmla="*/ 1 w 5274366"/>
              <a:gd name="connsiteY6" fmla="*/ 2593999 h 5231182"/>
              <a:gd name="connsiteX0" fmla="*/ 1 w 5274366"/>
              <a:gd name="connsiteY0" fmla="*/ 2626761 h 5263944"/>
              <a:gd name="connsiteX1" fmla="*/ 1954698 w 5274366"/>
              <a:gd name="connsiteY1" fmla="*/ 201612 h 5263944"/>
              <a:gd name="connsiteX2" fmla="*/ 4439479 w 5274366"/>
              <a:gd name="connsiteY2" fmla="*/ 413647 h 5263944"/>
              <a:gd name="connsiteX3" fmla="*/ 5274366 w 5274366"/>
              <a:gd name="connsiteY3" fmla="*/ 2626761 h 5263944"/>
              <a:gd name="connsiteX4" fmla="*/ 2637183 w 5274366"/>
              <a:gd name="connsiteY4" fmla="*/ 5263944 h 5263944"/>
              <a:gd name="connsiteX5" fmla="*/ 0 w 5274366"/>
              <a:gd name="connsiteY5" fmla="*/ 2626761 h 5263944"/>
              <a:gd name="connsiteX6" fmla="*/ 1 w 5274366"/>
              <a:gd name="connsiteY6" fmla="*/ 2626761 h 5263944"/>
              <a:gd name="connsiteX0" fmla="*/ 1 w 5274366"/>
              <a:gd name="connsiteY0" fmla="*/ 2701241 h 5338424"/>
              <a:gd name="connsiteX1" fmla="*/ 2478159 w 5274366"/>
              <a:gd name="connsiteY1" fmla="*/ 176701 h 5338424"/>
              <a:gd name="connsiteX2" fmla="*/ 4439479 w 5274366"/>
              <a:gd name="connsiteY2" fmla="*/ 488127 h 5338424"/>
              <a:gd name="connsiteX3" fmla="*/ 5274366 w 5274366"/>
              <a:gd name="connsiteY3" fmla="*/ 2701241 h 5338424"/>
              <a:gd name="connsiteX4" fmla="*/ 2637183 w 5274366"/>
              <a:gd name="connsiteY4" fmla="*/ 5338424 h 5338424"/>
              <a:gd name="connsiteX5" fmla="*/ 0 w 5274366"/>
              <a:gd name="connsiteY5" fmla="*/ 2701241 h 5338424"/>
              <a:gd name="connsiteX6" fmla="*/ 1 w 5274366"/>
              <a:gd name="connsiteY6" fmla="*/ 2701241 h 5338424"/>
              <a:gd name="connsiteX0" fmla="*/ 1 w 5274366"/>
              <a:gd name="connsiteY0" fmla="*/ 2643376 h 5280559"/>
              <a:gd name="connsiteX1" fmla="*/ 2478159 w 5274366"/>
              <a:gd name="connsiteY1" fmla="*/ 118836 h 5280559"/>
              <a:gd name="connsiteX2" fmla="*/ 4439479 w 5274366"/>
              <a:gd name="connsiteY2" fmla="*/ 430262 h 5280559"/>
              <a:gd name="connsiteX3" fmla="*/ 5274366 w 5274366"/>
              <a:gd name="connsiteY3" fmla="*/ 2643376 h 5280559"/>
              <a:gd name="connsiteX4" fmla="*/ 2637183 w 5274366"/>
              <a:gd name="connsiteY4" fmla="*/ 5280559 h 5280559"/>
              <a:gd name="connsiteX5" fmla="*/ 0 w 5274366"/>
              <a:gd name="connsiteY5" fmla="*/ 2643376 h 5280559"/>
              <a:gd name="connsiteX6" fmla="*/ 1 w 5274366"/>
              <a:gd name="connsiteY6" fmla="*/ 2643376 h 5280559"/>
              <a:gd name="connsiteX0" fmla="*/ 1 w 5274366"/>
              <a:gd name="connsiteY0" fmla="*/ 2730020 h 5367203"/>
              <a:gd name="connsiteX1" fmla="*/ 2478159 w 5274366"/>
              <a:gd name="connsiteY1" fmla="*/ 205480 h 5367203"/>
              <a:gd name="connsiteX2" fmla="*/ 4518992 w 5274366"/>
              <a:gd name="connsiteY2" fmla="*/ 437393 h 5367203"/>
              <a:gd name="connsiteX3" fmla="*/ 5274366 w 5274366"/>
              <a:gd name="connsiteY3" fmla="*/ 2730020 h 5367203"/>
              <a:gd name="connsiteX4" fmla="*/ 2637183 w 5274366"/>
              <a:gd name="connsiteY4" fmla="*/ 5367203 h 5367203"/>
              <a:gd name="connsiteX5" fmla="*/ 0 w 5274366"/>
              <a:gd name="connsiteY5" fmla="*/ 2730020 h 5367203"/>
              <a:gd name="connsiteX6" fmla="*/ 1 w 5274366"/>
              <a:gd name="connsiteY6" fmla="*/ 2730020 h 5367203"/>
              <a:gd name="connsiteX0" fmla="*/ 39759 w 5274366"/>
              <a:gd name="connsiteY0" fmla="*/ 2317599 h 5339095"/>
              <a:gd name="connsiteX1" fmla="*/ 2478159 w 5274366"/>
              <a:gd name="connsiteY1" fmla="*/ 177372 h 5339095"/>
              <a:gd name="connsiteX2" fmla="*/ 4518992 w 5274366"/>
              <a:gd name="connsiteY2" fmla="*/ 409285 h 5339095"/>
              <a:gd name="connsiteX3" fmla="*/ 5274366 w 5274366"/>
              <a:gd name="connsiteY3" fmla="*/ 2701912 h 5339095"/>
              <a:gd name="connsiteX4" fmla="*/ 2637183 w 5274366"/>
              <a:gd name="connsiteY4" fmla="*/ 5339095 h 5339095"/>
              <a:gd name="connsiteX5" fmla="*/ 0 w 5274366"/>
              <a:gd name="connsiteY5" fmla="*/ 2701912 h 5339095"/>
              <a:gd name="connsiteX6" fmla="*/ 39759 w 5274366"/>
              <a:gd name="connsiteY6" fmla="*/ 2317599 h 5339095"/>
              <a:gd name="connsiteX0" fmla="*/ 39759 w 5274366"/>
              <a:gd name="connsiteY0" fmla="*/ 2147751 h 5169247"/>
              <a:gd name="connsiteX1" fmla="*/ 2438402 w 5274366"/>
              <a:gd name="connsiteY1" fmla="*/ 285823 h 5169247"/>
              <a:gd name="connsiteX2" fmla="*/ 4518992 w 5274366"/>
              <a:gd name="connsiteY2" fmla="*/ 239437 h 5169247"/>
              <a:gd name="connsiteX3" fmla="*/ 5274366 w 5274366"/>
              <a:gd name="connsiteY3" fmla="*/ 2532064 h 5169247"/>
              <a:gd name="connsiteX4" fmla="*/ 2637183 w 5274366"/>
              <a:gd name="connsiteY4" fmla="*/ 5169247 h 5169247"/>
              <a:gd name="connsiteX5" fmla="*/ 0 w 5274366"/>
              <a:gd name="connsiteY5" fmla="*/ 2532064 h 5169247"/>
              <a:gd name="connsiteX6" fmla="*/ 39759 w 5274366"/>
              <a:gd name="connsiteY6" fmla="*/ 2147751 h 5169247"/>
              <a:gd name="connsiteX0" fmla="*/ 39759 w 5274366"/>
              <a:gd name="connsiteY0" fmla="*/ 2245474 h 5266970"/>
              <a:gd name="connsiteX1" fmla="*/ 2438402 w 5274366"/>
              <a:gd name="connsiteY1" fmla="*/ 383546 h 5266970"/>
              <a:gd name="connsiteX2" fmla="*/ 4518992 w 5274366"/>
              <a:gd name="connsiteY2" fmla="*/ 337160 h 5266970"/>
              <a:gd name="connsiteX3" fmla="*/ 5274366 w 5274366"/>
              <a:gd name="connsiteY3" fmla="*/ 2629787 h 5266970"/>
              <a:gd name="connsiteX4" fmla="*/ 2637183 w 5274366"/>
              <a:gd name="connsiteY4" fmla="*/ 5266970 h 5266970"/>
              <a:gd name="connsiteX5" fmla="*/ 0 w 5274366"/>
              <a:gd name="connsiteY5" fmla="*/ 2629787 h 5266970"/>
              <a:gd name="connsiteX6" fmla="*/ 39759 w 5274366"/>
              <a:gd name="connsiteY6" fmla="*/ 2245474 h 5266970"/>
              <a:gd name="connsiteX0" fmla="*/ 39759 w 5274366"/>
              <a:gd name="connsiteY0" fmla="*/ 2193338 h 5214834"/>
              <a:gd name="connsiteX1" fmla="*/ 2438402 w 5274366"/>
              <a:gd name="connsiteY1" fmla="*/ 331410 h 5214834"/>
              <a:gd name="connsiteX2" fmla="*/ 4518992 w 5274366"/>
              <a:gd name="connsiteY2" fmla="*/ 285024 h 5214834"/>
              <a:gd name="connsiteX3" fmla="*/ 5274366 w 5274366"/>
              <a:gd name="connsiteY3" fmla="*/ 2577651 h 5214834"/>
              <a:gd name="connsiteX4" fmla="*/ 2637183 w 5274366"/>
              <a:gd name="connsiteY4" fmla="*/ 5214834 h 5214834"/>
              <a:gd name="connsiteX5" fmla="*/ 0 w 5274366"/>
              <a:gd name="connsiteY5" fmla="*/ 2577651 h 5214834"/>
              <a:gd name="connsiteX6" fmla="*/ 39759 w 5274366"/>
              <a:gd name="connsiteY6" fmla="*/ 2193338 h 5214834"/>
              <a:gd name="connsiteX0" fmla="*/ 19880 w 5274366"/>
              <a:gd name="connsiteY0" fmla="*/ 1966102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6" fmla="*/ 19880 w 5274366"/>
              <a:gd name="connsiteY6" fmla="*/ 1966102 h 5159876"/>
              <a:gd name="connsiteX0" fmla="*/ 0 w 5274366"/>
              <a:gd name="connsiteY0" fmla="*/ 2522693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0" fmla="*/ 0 w 5274366"/>
              <a:gd name="connsiteY0" fmla="*/ 2525845 h 5163028"/>
              <a:gd name="connsiteX1" fmla="*/ 1524002 w 5274366"/>
              <a:gd name="connsiteY1" fmla="*/ 272978 h 5163028"/>
              <a:gd name="connsiteX2" fmla="*/ 4518992 w 5274366"/>
              <a:gd name="connsiteY2" fmla="*/ 233218 h 5163028"/>
              <a:gd name="connsiteX3" fmla="*/ 5274366 w 5274366"/>
              <a:gd name="connsiteY3" fmla="*/ 2525845 h 5163028"/>
              <a:gd name="connsiteX4" fmla="*/ 2637183 w 5274366"/>
              <a:gd name="connsiteY4" fmla="*/ 5163028 h 5163028"/>
              <a:gd name="connsiteX5" fmla="*/ 0 w 5274366"/>
              <a:gd name="connsiteY5" fmla="*/ 2525845 h 5163028"/>
              <a:gd name="connsiteX0" fmla="*/ 0 w 5274366"/>
              <a:gd name="connsiteY0" fmla="*/ 2581071 h 5218254"/>
              <a:gd name="connsiteX1" fmla="*/ 1524002 w 5274366"/>
              <a:gd name="connsiteY1" fmla="*/ 328204 h 5218254"/>
              <a:gd name="connsiteX2" fmla="*/ 4518992 w 5274366"/>
              <a:gd name="connsiteY2" fmla="*/ 288444 h 5218254"/>
              <a:gd name="connsiteX3" fmla="*/ 5274366 w 5274366"/>
              <a:gd name="connsiteY3" fmla="*/ 2581071 h 5218254"/>
              <a:gd name="connsiteX4" fmla="*/ 2637183 w 5274366"/>
              <a:gd name="connsiteY4" fmla="*/ 5218254 h 5218254"/>
              <a:gd name="connsiteX5" fmla="*/ 0 w 5274366"/>
              <a:gd name="connsiteY5" fmla="*/ 2581071 h 521825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7799 w 5268913"/>
              <a:gd name="connsiteY0" fmla="*/ 2151930 h 5127043"/>
              <a:gd name="connsiteX1" fmla="*/ 1916114 w 5268913"/>
              <a:gd name="connsiteY1" fmla="*/ 343010 h 5127043"/>
              <a:gd name="connsiteX2" fmla="*/ 4513539 w 5268913"/>
              <a:gd name="connsiteY2" fmla="*/ 197233 h 5127043"/>
              <a:gd name="connsiteX3" fmla="*/ 5268913 w 5268913"/>
              <a:gd name="connsiteY3" fmla="*/ 2489860 h 5127043"/>
              <a:gd name="connsiteX4" fmla="*/ 2631730 w 5268913"/>
              <a:gd name="connsiteY4" fmla="*/ 5127043 h 5127043"/>
              <a:gd name="connsiteX5" fmla="*/ 7799 w 5268913"/>
              <a:gd name="connsiteY5" fmla="*/ 2151930 h 512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913" h="5127043">
                <a:moveTo>
                  <a:pt x="7799" y="2151930"/>
                </a:moveTo>
                <a:cubicBezTo>
                  <a:pt x="-111470" y="1354591"/>
                  <a:pt x="1165157" y="668793"/>
                  <a:pt x="1916114" y="343010"/>
                </a:cubicBezTo>
                <a:cubicBezTo>
                  <a:pt x="2667071" y="17227"/>
                  <a:pt x="3954739" y="-160575"/>
                  <a:pt x="4513539" y="197233"/>
                </a:cubicBezTo>
                <a:cubicBezTo>
                  <a:pt x="5072339" y="555041"/>
                  <a:pt x="5268913" y="1610799"/>
                  <a:pt x="5268913" y="2489860"/>
                </a:cubicBezTo>
                <a:cubicBezTo>
                  <a:pt x="5268913" y="3946336"/>
                  <a:pt x="4088206" y="5127043"/>
                  <a:pt x="2631730" y="5127043"/>
                </a:cubicBezTo>
                <a:cubicBezTo>
                  <a:pt x="1175254" y="5127043"/>
                  <a:pt x="127068" y="2949269"/>
                  <a:pt x="7799" y="2151930"/>
                </a:cubicBezTo>
                <a:close/>
              </a:path>
            </a:pathLst>
          </a:custGeom>
          <a:solidFill>
            <a:srgbClr val="42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39DECCF-2854-4618-BA4A-C8F387DCC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6" y="371266"/>
            <a:ext cx="4658139" cy="465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2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äne 3">
            <a:extLst>
              <a:ext uri="{FF2B5EF4-FFF2-40B4-BE49-F238E27FC236}">
                <a16:creationId xmlns:a16="http://schemas.microsoft.com/office/drawing/2014/main" id="{B77AAA0F-22EC-447D-ABE7-F17CFB343B85}"/>
              </a:ext>
            </a:extLst>
          </p:cNvPr>
          <p:cNvSpPr/>
          <p:nvPr/>
        </p:nvSpPr>
        <p:spPr>
          <a:xfrm rot="458644">
            <a:off x="19497" y="136816"/>
            <a:ext cx="5268913" cy="5127043"/>
          </a:xfrm>
          <a:custGeom>
            <a:avLst/>
            <a:gdLst>
              <a:gd name="connsiteX0" fmla="*/ 0 w 5274365"/>
              <a:gd name="connsiteY0" fmla="*/ 2637183 h 5274365"/>
              <a:gd name="connsiteX1" fmla="*/ 2637183 w 5274365"/>
              <a:gd name="connsiteY1" fmla="*/ 0 h 5274365"/>
              <a:gd name="connsiteX2" fmla="*/ 5274365 w 5274365"/>
              <a:gd name="connsiteY2" fmla="*/ 0 h 5274365"/>
              <a:gd name="connsiteX3" fmla="*/ 5274365 w 5274365"/>
              <a:gd name="connsiteY3" fmla="*/ 2637183 h 5274365"/>
              <a:gd name="connsiteX4" fmla="*/ 2637182 w 5274365"/>
              <a:gd name="connsiteY4" fmla="*/ 5274366 h 5274365"/>
              <a:gd name="connsiteX5" fmla="*/ -1 w 5274365"/>
              <a:gd name="connsiteY5" fmla="*/ 2637183 h 5274365"/>
              <a:gd name="connsiteX6" fmla="*/ 0 w 5274365"/>
              <a:gd name="connsiteY6" fmla="*/ 2637183 h 5274365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75916 h 5313099"/>
              <a:gd name="connsiteX1" fmla="*/ 2637184 w 5274366"/>
              <a:gd name="connsiteY1" fmla="*/ 38733 h 5313099"/>
              <a:gd name="connsiteX2" fmla="*/ 4711149 w 5274366"/>
              <a:gd name="connsiteY2" fmla="*/ 224263 h 5313099"/>
              <a:gd name="connsiteX3" fmla="*/ 5274366 w 5274366"/>
              <a:gd name="connsiteY3" fmla="*/ 2675916 h 5313099"/>
              <a:gd name="connsiteX4" fmla="*/ 2637183 w 5274366"/>
              <a:gd name="connsiteY4" fmla="*/ 5313099 h 5313099"/>
              <a:gd name="connsiteX5" fmla="*/ 0 w 5274366"/>
              <a:gd name="connsiteY5" fmla="*/ 2675916 h 5313099"/>
              <a:gd name="connsiteX6" fmla="*/ 1 w 5274366"/>
              <a:gd name="connsiteY6" fmla="*/ 2675916 h 5313099"/>
              <a:gd name="connsiteX0" fmla="*/ 1 w 5274366"/>
              <a:gd name="connsiteY0" fmla="*/ 2622365 h 5259548"/>
              <a:gd name="connsiteX1" fmla="*/ 2286002 w 5274366"/>
              <a:gd name="connsiteY1" fmla="*/ 157460 h 5259548"/>
              <a:gd name="connsiteX2" fmla="*/ 4711149 w 5274366"/>
              <a:gd name="connsiteY2" fmla="*/ 170712 h 5259548"/>
              <a:gd name="connsiteX3" fmla="*/ 5274366 w 5274366"/>
              <a:gd name="connsiteY3" fmla="*/ 2622365 h 5259548"/>
              <a:gd name="connsiteX4" fmla="*/ 2637183 w 5274366"/>
              <a:gd name="connsiteY4" fmla="*/ 5259548 h 5259548"/>
              <a:gd name="connsiteX5" fmla="*/ 0 w 5274366"/>
              <a:gd name="connsiteY5" fmla="*/ 2622365 h 5259548"/>
              <a:gd name="connsiteX6" fmla="*/ 1 w 5274366"/>
              <a:gd name="connsiteY6" fmla="*/ 2622365 h 5259548"/>
              <a:gd name="connsiteX0" fmla="*/ 1 w 5274366"/>
              <a:gd name="connsiteY0" fmla="*/ 2564365 h 5201548"/>
              <a:gd name="connsiteX1" fmla="*/ 2286002 w 5274366"/>
              <a:gd name="connsiteY1" fmla="*/ 99460 h 5201548"/>
              <a:gd name="connsiteX2" fmla="*/ 4711149 w 5274366"/>
              <a:gd name="connsiteY2" fmla="*/ 112712 h 5201548"/>
              <a:gd name="connsiteX3" fmla="*/ 5274366 w 5274366"/>
              <a:gd name="connsiteY3" fmla="*/ 2564365 h 5201548"/>
              <a:gd name="connsiteX4" fmla="*/ 2637183 w 5274366"/>
              <a:gd name="connsiteY4" fmla="*/ 5201548 h 5201548"/>
              <a:gd name="connsiteX5" fmla="*/ 0 w 5274366"/>
              <a:gd name="connsiteY5" fmla="*/ 2564365 h 5201548"/>
              <a:gd name="connsiteX6" fmla="*/ 1 w 5274366"/>
              <a:gd name="connsiteY6" fmla="*/ 2564365 h 5201548"/>
              <a:gd name="connsiteX0" fmla="*/ 1 w 5274366"/>
              <a:gd name="connsiteY0" fmla="*/ 2568011 h 5205194"/>
              <a:gd name="connsiteX1" fmla="*/ 2146854 w 5274366"/>
              <a:gd name="connsiteY1" fmla="*/ 69976 h 5205194"/>
              <a:gd name="connsiteX2" fmla="*/ 4711149 w 5274366"/>
              <a:gd name="connsiteY2" fmla="*/ 116358 h 5205194"/>
              <a:gd name="connsiteX3" fmla="*/ 5274366 w 5274366"/>
              <a:gd name="connsiteY3" fmla="*/ 2568011 h 5205194"/>
              <a:gd name="connsiteX4" fmla="*/ 2637183 w 5274366"/>
              <a:gd name="connsiteY4" fmla="*/ 5205194 h 5205194"/>
              <a:gd name="connsiteX5" fmla="*/ 0 w 5274366"/>
              <a:gd name="connsiteY5" fmla="*/ 2568011 h 5205194"/>
              <a:gd name="connsiteX6" fmla="*/ 1 w 5274366"/>
              <a:gd name="connsiteY6" fmla="*/ 2568011 h 5205194"/>
              <a:gd name="connsiteX0" fmla="*/ 1 w 5274366"/>
              <a:gd name="connsiteY0" fmla="*/ 2585369 h 5222552"/>
              <a:gd name="connsiteX1" fmla="*/ 2146854 w 5274366"/>
              <a:gd name="connsiteY1" fmla="*/ 87334 h 5222552"/>
              <a:gd name="connsiteX2" fmla="*/ 4711149 w 5274366"/>
              <a:gd name="connsiteY2" fmla="*/ 133716 h 5222552"/>
              <a:gd name="connsiteX3" fmla="*/ 5274366 w 5274366"/>
              <a:gd name="connsiteY3" fmla="*/ 2585369 h 5222552"/>
              <a:gd name="connsiteX4" fmla="*/ 2637183 w 5274366"/>
              <a:gd name="connsiteY4" fmla="*/ 5222552 h 5222552"/>
              <a:gd name="connsiteX5" fmla="*/ 0 w 5274366"/>
              <a:gd name="connsiteY5" fmla="*/ 2585369 h 5222552"/>
              <a:gd name="connsiteX6" fmla="*/ 1 w 5274366"/>
              <a:gd name="connsiteY6" fmla="*/ 2585369 h 5222552"/>
              <a:gd name="connsiteX0" fmla="*/ 1 w 5274366"/>
              <a:gd name="connsiteY0" fmla="*/ 2589045 h 5226228"/>
              <a:gd name="connsiteX1" fmla="*/ 2146854 w 5274366"/>
              <a:gd name="connsiteY1" fmla="*/ 91010 h 5226228"/>
              <a:gd name="connsiteX2" fmla="*/ 4711149 w 5274366"/>
              <a:gd name="connsiteY2" fmla="*/ 137392 h 5226228"/>
              <a:gd name="connsiteX3" fmla="*/ 5274366 w 5274366"/>
              <a:gd name="connsiteY3" fmla="*/ 2589045 h 5226228"/>
              <a:gd name="connsiteX4" fmla="*/ 2637183 w 5274366"/>
              <a:gd name="connsiteY4" fmla="*/ 5226228 h 5226228"/>
              <a:gd name="connsiteX5" fmla="*/ 0 w 5274366"/>
              <a:gd name="connsiteY5" fmla="*/ 2589045 h 5226228"/>
              <a:gd name="connsiteX6" fmla="*/ 1 w 5274366"/>
              <a:gd name="connsiteY6" fmla="*/ 2589045 h 5226228"/>
              <a:gd name="connsiteX0" fmla="*/ 1 w 5274366"/>
              <a:gd name="connsiteY0" fmla="*/ 2594502 h 5231685"/>
              <a:gd name="connsiteX1" fmla="*/ 2478158 w 5274366"/>
              <a:gd name="connsiteY1" fmla="*/ 63336 h 5231685"/>
              <a:gd name="connsiteX2" fmla="*/ 4711149 w 5274366"/>
              <a:gd name="connsiteY2" fmla="*/ 142849 h 5231685"/>
              <a:gd name="connsiteX3" fmla="*/ 5274366 w 5274366"/>
              <a:gd name="connsiteY3" fmla="*/ 2594502 h 5231685"/>
              <a:gd name="connsiteX4" fmla="*/ 2637183 w 5274366"/>
              <a:gd name="connsiteY4" fmla="*/ 5231685 h 5231685"/>
              <a:gd name="connsiteX5" fmla="*/ 0 w 5274366"/>
              <a:gd name="connsiteY5" fmla="*/ 2594502 h 5231685"/>
              <a:gd name="connsiteX6" fmla="*/ 1 w 5274366"/>
              <a:gd name="connsiteY6" fmla="*/ 2594502 h 5231685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705952 h 5343135"/>
              <a:gd name="connsiteX1" fmla="*/ 2478158 w 5274366"/>
              <a:gd name="connsiteY1" fmla="*/ 174786 h 5343135"/>
              <a:gd name="connsiteX2" fmla="*/ 4711149 w 5274366"/>
              <a:gd name="connsiteY2" fmla="*/ 254299 h 5343135"/>
              <a:gd name="connsiteX3" fmla="*/ 5274366 w 5274366"/>
              <a:gd name="connsiteY3" fmla="*/ 2705952 h 5343135"/>
              <a:gd name="connsiteX4" fmla="*/ 2637183 w 5274366"/>
              <a:gd name="connsiteY4" fmla="*/ 5343135 h 5343135"/>
              <a:gd name="connsiteX5" fmla="*/ 0 w 5274366"/>
              <a:gd name="connsiteY5" fmla="*/ 2705952 h 5343135"/>
              <a:gd name="connsiteX6" fmla="*/ 1 w 5274366"/>
              <a:gd name="connsiteY6" fmla="*/ 2705952 h 5343135"/>
              <a:gd name="connsiteX0" fmla="*/ 1 w 5274366"/>
              <a:gd name="connsiteY0" fmla="*/ 2732493 h 5369676"/>
              <a:gd name="connsiteX1" fmla="*/ 2478158 w 5274366"/>
              <a:gd name="connsiteY1" fmla="*/ 201327 h 5369676"/>
              <a:gd name="connsiteX2" fmla="*/ 4439479 w 5274366"/>
              <a:gd name="connsiteY2" fmla="*/ 519379 h 5369676"/>
              <a:gd name="connsiteX3" fmla="*/ 5274366 w 5274366"/>
              <a:gd name="connsiteY3" fmla="*/ 2732493 h 5369676"/>
              <a:gd name="connsiteX4" fmla="*/ 2637183 w 5274366"/>
              <a:gd name="connsiteY4" fmla="*/ 5369676 h 5369676"/>
              <a:gd name="connsiteX5" fmla="*/ 0 w 5274366"/>
              <a:gd name="connsiteY5" fmla="*/ 2732493 h 5369676"/>
              <a:gd name="connsiteX6" fmla="*/ 1 w 5274366"/>
              <a:gd name="connsiteY6" fmla="*/ 2732493 h 5369676"/>
              <a:gd name="connsiteX0" fmla="*/ 1 w 5274366"/>
              <a:gd name="connsiteY0" fmla="*/ 2532975 h 5170158"/>
              <a:gd name="connsiteX1" fmla="*/ 2491411 w 5274366"/>
              <a:gd name="connsiteY1" fmla="*/ 246974 h 5170158"/>
              <a:gd name="connsiteX2" fmla="*/ 4439479 w 5274366"/>
              <a:gd name="connsiteY2" fmla="*/ 319861 h 5170158"/>
              <a:gd name="connsiteX3" fmla="*/ 5274366 w 5274366"/>
              <a:gd name="connsiteY3" fmla="*/ 2532975 h 5170158"/>
              <a:gd name="connsiteX4" fmla="*/ 2637183 w 5274366"/>
              <a:gd name="connsiteY4" fmla="*/ 5170158 h 5170158"/>
              <a:gd name="connsiteX5" fmla="*/ 0 w 5274366"/>
              <a:gd name="connsiteY5" fmla="*/ 2532975 h 5170158"/>
              <a:gd name="connsiteX6" fmla="*/ 1 w 5274366"/>
              <a:gd name="connsiteY6" fmla="*/ 2532975 h 5170158"/>
              <a:gd name="connsiteX0" fmla="*/ 1 w 5274366"/>
              <a:gd name="connsiteY0" fmla="*/ 2361912 h 4999095"/>
              <a:gd name="connsiteX1" fmla="*/ 2272750 w 5274366"/>
              <a:gd name="connsiteY1" fmla="*/ 440346 h 4999095"/>
              <a:gd name="connsiteX2" fmla="*/ 4439479 w 5274366"/>
              <a:gd name="connsiteY2" fmla="*/ 148798 h 4999095"/>
              <a:gd name="connsiteX3" fmla="*/ 5274366 w 5274366"/>
              <a:gd name="connsiteY3" fmla="*/ 2361912 h 4999095"/>
              <a:gd name="connsiteX4" fmla="*/ 2637183 w 5274366"/>
              <a:gd name="connsiteY4" fmla="*/ 4999095 h 4999095"/>
              <a:gd name="connsiteX5" fmla="*/ 0 w 5274366"/>
              <a:gd name="connsiteY5" fmla="*/ 2361912 h 4999095"/>
              <a:gd name="connsiteX6" fmla="*/ 1 w 5274366"/>
              <a:gd name="connsiteY6" fmla="*/ 2361912 h 4999095"/>
              <a:gd name="connsiteX0" fmla="*/ 1 w 5274366"/>
              <a:gd name="connsiteY0" fmla="*/ 2603217 h 5240400"/>
              <a:gd name="connsiteX1" fmla="*/ 2040837 w 5274366"/>
              <a:gd name="connsiteY1" fmla="*/ 211198 h 5240400"/>
              <a:gd name="connsiteX2" fmla="*/ 4439479 w 5274366"/>
              <a:gd name="connsiteY2" fmla="*/ 390103 h 5240400"/>
              <a:gd name="connsiteX3" fmla="*/ 5274366 w 5274366"/>
              <a:gd name="connsiteY3" fmla="*/ 2603217 h 5240400"/>
              <a:gd name="connsiteX4" fmla="*/ 2637183 w 5274366"/>
              <a:gd name="connsiteY4" fmla="*/ 5240400 h 5240400"/>
              <a:gd name="connsiteX5" fmla="*/ 0 w 5274366"/>
              <a:gd name="connsiteY5" fmla="*/ 2603217 h 5240400"/>
              <a:gd name="connsiteX6" fmla="*/ 1 w 5274366"/>
              <a:gd name="connsiteY6" fmla="*/ 2603217 h 5240400"/>
              <a:gd name="connsiteX0" fmla="*/ 1 w 5274366"/>
              <a:gd name="connsiteY0" fmla="*/ 2447763 h 5084946"/>
              <a:gd name="connsiteX1" fmla="*/ 2140228 w 5274366"/>
              <a:gd name="connsiteY1" fmla="*/ 314161 h 5084946"/>
              <a:gd name="connsiteX2" fmla="*/ 4439479 w 5274366"/>
              <a:gd name="connsiteY2" fmla="*/ 234649 h 5084946"/>
              <a:gd name="connsiteX3" fmla="*/ 5274366 w 5274366"/>
              <a:gd name="connsiteY3" fmla="*/ 2447763 h 5084946"/>
              <a:gd name="connsiteX4" fmla="*/ 2637183 w 5274366"/>
              <a:gd name="connsiteY4" fmla="*/ 5084946 h 5084946"/>
              <a:gd name="connsiteX5" fmla="*/ 0 w 5274366"/>
              <a:gd name="connsiteY5" fmla="*/ 2447763 h 5084946"/>
              <a:gd name="connsiteX6" fmla="*/ 1 w 5274366"/>
              <a:gd name="connsiteY6" fmla="*/ 2447763 h 5084946"/>
              <a:gd name="connsiteX0" fmla="*/ 1 w 5274366"/>
              <a:gd name="connsiteY0" fmla="*/ 2593999 h 5231182"/>
              <a:gd name="connsiteX1" fmla="*/ 2279376 w 5274366"/>
              <a:gd name="connsiteY1" fmla="*/ 215232 h 5231182"/>
              <a:gd name="connsiteX2" fmla="*/ 4439479 w 5274366"/>
              <a:gd name="connsiteY2" fmla="*/ 380885 h 5231182"/>
              <a:gd name="connsiteX3" fmla="*/ 5274366 w 5274366"/>
              <a:gd name="connsiteY3" fmla="*/ 2593999 h 5231182"/>
              <a:gd name="connsiteX4" fmla="*/ 2637183 w 5274366"/>
              <a:gd name="connsiteY4" fmla="*/ 5231182 h 5231182"/>
              <a:gd name="connsiteX5" fmla="*/ 0 w 5274366"/>
              <a:gd name="connsiteY5" fmla="*/ 2593999 h 5231182"/>
              <a:gd name="connsiteX6" fmla="*/ 1 w 5274366"/>
              <a:gd name="connsiteY6" fmla="*/ 2593999 h 5231182"/>
              <a:gd name="connsiteX0" fmla="*/ 1 w 5274366"/>
              <a:gd name="connsiteY0" fmla="*/ 2626761 h 5263944"/>
              <a:gd name="connsiteX1" fmla="*/ 1954698 w 5274366"/>
              <a:gd name="connsiteY1" fmla="*/ 201612 h 5263944"/>
              <a:gd name="connsiteX2" fmla="*/ 4439479 w 5274366"/>
              <a:gd name="connsiteY2" fmla="*/ 413647 h 5263944"/>
              <a:gd name="connsiteX3" fmla="*/ 5274366 w 5274366"/>
              <a:gd name="connsiteY3" fmla="*/ 2626761 h 5263944"/>
              <a:gd name="connsiteX4" fmla="*/ 2637183 w 5274366"/>
              <a:gd name="connsiteY4" fmla="*/ 5263944 h 5263944"/>
              <a:gd name="connsiteX5" fmla="*/ 0 w 5274366"/>
              <a:gd name="connsiteY5" fmla="*/ 2626761 h 5263944"/>
              <a:gd name="connsiteX6" fmla="*/ 1 w 5274366"/>
              <a:gd name="connsiteY6" fmla="*/ 2626761 h 5263944"/>
              <a:gd name="connsiteX0" fmla="*/ 1 w 5274366"/>
              <a:gd name="connsiteY0" fmla="*/ 2701241 h 5338424"/>
              <a:gd name="connsiteX1" fmla="*/ 2478159 w 5274366"/>
              <a:gd name="connsiteY1" fmla="*/ 176701 h 5338424"/>
              <a:gd name="connsiteX2" fmla="*/ 4439479 w 5274366"/>
              <a:gd name="connsiteY2" fmla="*/ 488127 h 5338424"/>
              <a:gd name="connsiteX3" fmla="*/ 5274366 w 5274366"/>
              <a:gd name="connsiteY3" fmla="*/ 2701241 h 5338424"/>
              <a:gd name="connsiteX4" fmla="*/ 2637183 w 5274366"/>
              <a:gd name="connsiteY4" fmla="*/ 5338424 h 5338424"/>
              <a:gd name="connsiteX5" fmla="*/ 0 w 5274366"/>
              <a:gd name="connsiteY5" fmla="*/ 2701241 h 5338424"/>
              <a:gd name="connsiteX6" fmla="*/ 1 w 5274366"/>
              <a:gd name="connsiteY6" fmla="*/ 2701241 h 5338424"/>
              <a:gd name="connsiteX0" fmla="*/ 1 w 5274366"/>
              <a:gd name="connsiteY0" fmla="*/ 2643376 h 5280559"/>
              <a:gd name="connsiteX1" fmla="*/ 2478159 w 5274366"/>
              <a:gd name="connsiteY1" fmla="*/ 118836 h 5280559"/>
              <a:gd name="connsiteX2" fmla="*/ 4439479 w 5274366"/>
              <a:gd name="connsiteY2" fmla="*/ 430262 h 5280559"/>
              <a:gd name="connsiteX3" fmla="*/ 5274366 w 5274366"/>
              <a:gd name="connsiteY3" fmla="*/ 2643376 h 5280559"/>
              <a:gd name="connsiteX4" fmla="*/ 2637183 w 5274366"/>
              <a:gd name="connsiteY4" fmla="*/ 5280559 h 5280559"/>
              <a:gd name="connsiteX5" fmla="*/ 0 w 5274366"/>
              <a:gd name="connsiteY5" fmla="*/ 2643376 h 5280559"/>
              <a:gd name="connsiteX6" fmla="*/ 1 w 5274366"/>
              <a:gd name="connsiteY6" fmla="*/ 2643376 h 5280559"/>
              <a:gd name="connsiteX0" fmla="*/ 1 w 5274366"/>
              <a:gd name="connsiteY0" fmla="*/ 2730020 h 5367203"/>
              <a:gd name="connsiteX1" fmla="*/ 2478159 w 5274366"/>
              <a:gd name="connsiteY1" fmla="*/ 205480 h 5367203"/>
              <a:gd name="connsiteX2" fmla="*/ 4518992 w 5274366"/>
              <a:gd name="connsiteY2" fmla="*/ 437393 h 5367203"/>
              <a:gd name="connsiteX3" fmla="*/ 5274366 w 5274366"/>
              <a:gd name="connsiteY3" fmla="*/ 2730020 h 5367203"/>
              <a:gd name="connsiteX4" fmla="*/ 2637183 w 5274366"/>
              <a:gd name="connsiteY4" fmla="*/ 5367203 h 5367203"/>
              <a:gd name="connsiteX5" fmla="*/ 0 w 5274366"/>
              <a:gd name="connsiteY5" fmla="*/ 2730020 h 5367203"/>
              <a:gd name="connsiteX6" fmla="*/ 1 w 5274366"/>
              <a:gd name="connsiteY6" fmla="*/ 2730020 h 5367203"/>
              <a:gd name="connsiteX0" fmla="*/ 39759 w 5274366"/>
              <a:gd name="connsiteY0" fmla="*/ 2317599 h 5339095"/>
              <a:gd name="connsiteX1" fmla="*/ 2478159 w 5274366"/>
              <a:gd name="connsiteY1" fmla="*/ 177372 h 5339095"/>
              <a:gd name="connsiteX2" fmla="*/ 4518992 w 5274366"/>
              <a:gd name="connsiteY2" fmla="*/ 409285 h 5339095"/>
              <a:gd name="connsiteX3" fmla="*/ 5274366 w 5274366"/>
              <a:gd name="connsiteY3" fmla="*/ 2701912 h 5339095"/>
              <a:gd name="connsiteX4" fmla="*/ 2637183 w 5274366"/>
              <a:gd name="connsiteY4" fmla="*/ 5339095 h 5339095"/>
              <a:gd name="connsiteX5" fmla="*/ 0 w 5274366"/>
              <a:gd name="connsiteY5" fmla="*/ 2701912 h 5339095"/>
              <a:gd name="connsiteX6" fmla="*/ 39759 w 5274366"/>
              <a:gd name="connsiteY6" fmla="*/ 2317599 h 5339095"/>
              <a:gd name="connsiteX0" fmla="*/ 39759 w 5274366"/>
              <a:gd name="connsiteY0" fmla="*/ 2147751 h 5169247"/>
              <a:gd name="connsiteX1" fmla="*/ 2438402 w 5274366"/>
              <a:gd name="connsiteY1" fmla="*/ 285823 h 5169247"/>
              <a:gd name="connsiteX2" fmla="*/ 4518992 w 5274366"/>
              <a:gd name="connsiteY2" fmla="*/ 239437 h 5169247"/>
              <a:gd name="connsiteX3" fmla="*/ 5274366 w 5274366"/>
              <a:gd name="connsiteY3" fmla="*/ 2532064 h 5169247"/>
              <a:gd name="connsiteX4" fmla="*/ 2637183 w 5274366"/>
              <a:gd name="connsiteY4" fmla="*/ 5169247 h 5169247"/>
              <a:gd name="connsiteX5" fmla="*/ 0 w 5274366"/>
              <a:gd name="connsiteY5" fmla="*/ 2532064 h 5169247"/>
              <a:gd name="connsiteX6" fmla="*/ 39759 w 5274366"/>
              <a:gd name="connsiteY6" fmla="*/ 2147751 h 5169247"/>
              <a:gd name="connsiteX0" fmla="*/ 39759 w 5274366"/>
              <a:gd name="connsiteY0" fmla="*/ 2245474 h 5266970"/>
              <a:gd name="connsiteX1" fmla="*/ 2438402 w 5274366"/>
              <a:gd name="connsiteY1" fmla="*/ 383546 h 5266970"/>
              <a:gd name="connsiteX2" fmla="*/ 4518992 w 5274366"/>
              <a:gd name="connsiteY2" fmla="*/ 337160 h 5266970"/>
              <a:gd name="connsiteX3" fmla="*/ 5274366 w 5274366"/>
              <a:gd name="connsiteY3" fmla="*/ 2629787 h 5266970"/>
              <a:gd name="connsiteX4" fmla="*/ 2637183 w 5274366"/>
              <a:gd name="connsiteY4" fmla="*/ 5266970 h 5266970"/>
              <a:gd name="connsiteX5" fmla="*/ 0 w 5274366"/>
              <a:gd name="connsiteY5" fmla="*/ 2629787 h 5266970"/>
              <a:gd name="connsiteX6" fmla="*/ 39759 w 5274366"/>
              <a:gd name="connsiteY6" fmla="*/ 2245474 h 5266970"/>
              <a:gd name="connsiteX0" fmla="*/ 39759 w 5274366"/>
              <a:gd name="connsiteY0" fmla="*/ 2193338 h 5214834"/>
              <a:gd name="connsiteX1" fmla="*/ 2438402 w 5274366"/>
              <a:gd name="connsiteY1" fmla="*/ 331410 h 5214834"/>
              <a:gd name="connsiteX2" fmla="*/ 4518992 w 5274366"/>
              <a:gd name="connsiteY2" fmla="*/ 285024 h 5214834"/>
              <a:gd name="connsiteX3" fmla="*/ 5274366 w 5274366"/>
              <a:gd name="connsiteY3" fmla="*/ 2577651 h 5214834"/>
              <a:gd name="connsiteX4" fmla="*/ 2637183 w 5274366"/>
              <a:gd name="connsiteY4" fmla="*/ 5214834 h 5214834"/>
              <a:gd name="connsiteX5" fmla="*/ 0 w 5274366"/>
              <a:gd name="connsiteY5" fmla="*/ 2577651 h 5214834"/>
              <a:gd name="connsiteX6" fmla="*/ 39759 w 5274366"/>
              <a:gd name="connsiteY6" fmla="*/ 2193338 h 5214834"/>
              <a:gd name="connsiteX0" fmla="*/ 19880 w 5274366"/>
              <a:gd name="connsiteY0" fmla="*/ 1966102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6" fmla="*/ 19880 w 5274366"/>
              <a:gd name="connsiteY6" fmla="*/ 1966102 h 5159876"/>
              <a:gd name="connsiteX0" fmla="*/ 0 w 5274366"/>
              <a:gd name="connsiteY0" fmla="*/ 2522693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0" fmla="*/ 0 w 5274366"/>
              <a:gd name="connsiteY0" fmla="*/ 2525845 h 5163028"/>
              <a:gd name="connsiteX1" fmla="*/ 1524002 w 5274366"/>
              <a:gd name="connsiteY1" fmla="*/ 272978 h 5163028"/>
              <a:gd name="connsiteX2" fmla="*/ 4518992 w 5274366"/>
              <a:gd name="connsiteY2" fmla="*/ 233218 h 5163028"/>
              <a:gd name="connsiteX3" fmla="*/ 5274366 w 5274366"/>
              <a:gd name="connsiteY3" fmla="*/ 2525845 h 5163028"/>
              <a:gd name="connsiteX4" fmla="*/ 2637183 w 5274366"/>
              <a:gd name="connsiteY4" fmla="*/ 5163028 h 5163028"/>
              <a:gd name="connsiteX5" fmla="*/ 0 w 5274366"/>
              <a:gd name="connsiteY5" fmla="*/ 2525845 h 5163028"/>
              <a:gd name="connsiteX0" fmla="*/ 0 w 5274366"/>
              <a:gd name="connsiteY0" fmla="*/ 2581071 h 5218254"/>
              <a:gd name="connsiteX1" fmla="*/ 1524002 w 5274366"/>
              <a:gd name="connsiteY1" fmla="*/ 328204 h 5218254"/>
              <a:gd name="connsiteX2" fmla="*/ 4518992 w 5274366"/>
              <a:gd name="connsiteY2" fmla="*/ 288444 h 5218254"/>
              <a:gd name="connsiteX3" fmla="*/ 5274366 w 5274366"/>
              <a:gd name="connsiteY3" fmla="*/ 2581071 h 5218254"/>
              <a:gd name="connsiteX4" fmla="*/ 2637183 w 5274366"/>
              <a:gd name="connsiteY4" fmla="*/ 5218254 h 5218254"/>
              <a:gd name="connsiteX5" fmla="*/ 0 w 5274366"/>
              <a:gd name="connsiteY5" fmla="*/ 2581071 h 521825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7799 w 5268913"/>
              <a:gd name="connsiteY0" fmla="*/ 2151930 h 5127043"/>
              <a:gd name="connsiteX1" fmla="*/ 1916114 w 5268913"/>
              <a:gd name="connsiteY1" fmla="*/ 343010 h 5127043"/>
              <a:gd name="connsiteX2" fmla="*/ 4513539 w 5268913"/>
              <a:gd name="connsiteY2" fmla="*/ 197233 h 5127043"/>
              <a:gd name="connsiteX3" fmla="*/ 5268913 w 5268913"/>
              <a:gd name="connsiteY3" fmla="*/ 2489860 h 5127043"/>
              <a:gd name="connsiteX4" fmla="*/ 2631730 w 5268913"/>
              <a:gd name="connsiteY4" fmla="*/ 5127043 h 5127043"/>
              <a:gd name="connsiteX5" fmla="*/ 7799 w 5268913"/>
              <a:gd name="connsiteY5" fmla="*/ 2151930 h 512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913" h="5127043">
                <a:moveTo>
                  <a:pt x="7799" y="2151930"/>
                </a:moveTo>
                <a:cubicBezTo>
                  <a:pt x="-111470" y="1354591"/>
                  <a:pt x="1165157" y="668793"/>
                  <a:pt x="1916114" y="343010"/>
                </a:cubicBezTo>
                <a:cubicBezTo>
                  <a:pt x="2667071" y="17227"/>
                  <a:pt x="3954739" y="-160575"/>
                  <a:pt x="4513539" y="197233"/>
                </a:cubicBezTo>
                <a:cubicBezTo>
                  <a:pt x="5072339" y="555041"/>
                  <a:pt x="5268913" y="1610799"/>
                  <a:pt x="5268913" y="2489860"/>
                </a:cubicBezTo>
                <a:cubicBezTo>
                  <a:pt x="5268913" y="3946336"/>
                  <a:pt x="4088206" y="5127043"/>
                  <a:pt x="2631730" y="5127043"/>
                </a:cubicBezTo>
                <a:cubicBezTo>
                  <a:pt x="1175254" y="5127043"/>
                  <a:pt x="127068" y="2949269"/>
                  <a:pt x="7799" y="2151930"/>
                </a:cubicBezTo>
                <a:close/>
              </a:path>
            </a:pathLst>
          </a:custGeom>
          <a:solidFill>
            <a:srgbClr val="FFD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7DA1D8D-E75D-44EA-B7EB-D6DD84448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54" y="520354"/>
            <a:ext cx="4359965" cy="43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4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äne 3">
            <a:extLst>
              <a:ext uri="{FF2B5EF4-FFF2-40B4-BE49-F238E27FC236}">
                <a16:creationId xmlns:a16="http://schemas.microsoft.com/office/drawing/2014/main" id="{B77AAA0F-22EC-447D-ABE7-F17CFB343B85}"/>
              </a:ext>
            </a:extLst>
          </p:cNvPr>
          <p:cNvSpPr/>
          <p:nvPr/>
        </p:nvSpPr>
        <p:spPr>
          <a:xfrm rot="5685821">
            <a:off x="65880" y="136816"/>
            <a:ext cx="5268913" cy="5127043"/>
          </a:xfrm>
          <a:custGeom>
            <a:avLst/>
            <a:gdLst>
              <a:gd name="connsiteX0" fmla="*/ 0 w 5274365"/>
              <a:gd name="connsiteY0" fmla="*/ 2637183 h 5274365"/>
              <a:gd name="connsiteX1" fmla="*/ 2637183 w 5274365"/>
              <a:gd name="connsiteY1" fmla="*/ 0 h 5274365"/>
              <a:gd name="connsiteX2" fmla="*/ 5274365 w 5274365"/>
              <a:gd name="connsiteY2" fmla="*/ 0 h 5274365"/>
              <a:gd name="connsiteX3" fmla="*/ 5274365 w 5274365"/>
              <a:gd name="connsiteY3" fmla="*/ 2637183 h 5274365"/>
              <a:gd name="connsiteX4" fmla="*/ 2637182 w 5274365"/>
              <a:gd name="connsiteY4" fmla="*/ 5274366 h 5274365"/>
              <a:gd name="connsiteX5" fmla="*/ -1 w 5274365"/>
              <a:gd name="connsiteY5" fmla="*/ 2637183 h 5274365"/>
              <a:gd name="connsiteX6" fmla="*/ 0 w 5274365"/>
              <a:gd name="connsiteY6" fmla="*/ 2637183 h 5274365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75916 h 5313099"/>
              <a:gd name="connsiteX1" fmla="*/ 2637184 w 5274366"/>
              <a:gd name="connsiteY1" fmla="*/ 38733 h 5313099"/>
              <a:gd name="connsiteX2" fmla="*/ 4711149 w 5274366"/>
              <a:gd name="connsiteY2" fmla="*/ 224263 h 5313099"/>
              <a:gd name="connsiteX3" fmla="*/ 5274366 w 5274366"/>
              <a:gd name="connsiteY3" fmla="*/ 2675916 h 5313099"/>
              <a:gd name="connsiteX4" fmla="*/ 2637183 w 5274366"/>
              <a:gd name="connsiteY4" fmla="*/ 5313099 h 5313099"/>
              <a:gd name="connsiteX5" fmla="*/ 0 w 5274366"/>
              <a:gd name="connsiteY5" fmla="*/ 2675916 h 5313099"/>
              <a:gd name="connsiteX6" fmla="*/ 1 w 5274366"/>
              <a:gd name="connsiteY6" fmla="*/ 2675916 h 5313099"/>
              <a:gd name="connsiteX0" fmla="*/ 1 w 5274366"/>
              <a:gd name="connsiteY0" fmla="*/ 2622365 h 5259548"/>
              <a:gd name="connsiteX1" fmla="*/ 2286002 w 5274366"/>
              <a:gd name="connsiteY1" fmla="*/ 157460 h 5259548"/>
              <a:gd name="connsiteX2" fmla="*/ 4711149 w 5274366"/>
              <a:gd name="connsiteY2" fmla="*/ 170712 h 5259548"/>
              <a:gd name="connsiteX3" fmla="*/ 5274366 w 5274366"/>
              <a:gd name="connsiteY3" fmla="*/ 2622365 h 5259548"/>
              <a:gd name="connsiteX4" fmla="*/ 2637183 w 5274366"/>
              <a:gd name="connsiteY4" fmla="*/ 5259548 h 5259548"/>
              <a:gd name="connsiteX5" fmla="*/ 0 w 5274366"/>
              <a:gd name="connsiteY5" fmla="*/ 2622365 h 5259548"/>
              <a:gd name="connsiteX6" fmla="*/ 1 w 5274366"/>
              <a:gd name="connsiteY6" fmla="*/ 2622365 h 5259548"/>
              <a:gd name="connsiteX0" fmla="*/ 1 w 5274366"/>
              <a:gd name="connsiteY0" fmla="*/ 2564365 h 5201548"/>
              <a:gd name="connsiteX1" fmla="*/ 2286002 w 5274366"/>
              <a:gd name="connsiteY1" fmla="*/ 99460 h 5201548"/>
              <a:gd name="connsiteX2" fmla="*/ 4711149 w 5274366"/>
              <a:gd name="connsiteY2" fmla="*/ 112712 h 5201548"/>
              <a:gd name="connsiteX3" fmla="*/ 5274366 w 5274366"/>
              <a:gd name="connsiteY3" fmla="*/ 2564365 h 5201548"/>
              <a:gd name="connsiteX4" fmla="*/ 2637183 w 5274366"/>
              <a:gd name="connsiteY4" fmla="*/ 5201548 h 5201548"/>
              <a:gd name="connsiteX5" fmla="*/ 0 w 5274366"/>
              <a:gd name="connsiteY5" fmla="*/ 2564365 h 5201548"/>
              <a:gd name="connsiteX6" fmla="*/ 1 w 5274366"/>
              <a:gd name="connsiteY6" fmla="*/ 2564365 h 5201548"/>
              <a:gd name="connsiteX0" fmla="*/ 1 w 5274366"/>
              <a:gd name="connsiteY0" fmla="*/ 2568011 h 5205194"/>
              <a:gd name="connsiteX1" fmla="*/ 2146854 w 5274366"/>
              <a:gd name="connsiteY1" fmla="*/ 69976 h 5205194"/>
              <a:gd name="connsiteX2" fmla="*/ 4711149 w 5274366"/>
              <a:gd name="connsiteY2" fmla="*/ 116358 h 5205194"/>
              <a:gd name="connsiteX3" fmla="*/ 5274366 w 5274366"/>
              <a:gd name="connsiteY3" fmla="*/ 2568011 h 5205194"/>
              <a:gd name="connsiteX4" fmla="*/ 2637183 w 5274366"/>
              <a:gd name="connsiteY4" fmla="*/ 5205194 h 5205194"/>
              <a:gd name="connsiteX5" fmla="*/ 0 w 5274366"/>
              <a:gd name="connsiteY5" fmla="*/ 2568011 h 5205194"/>
              <a:gd name="connsiteX6" fmla="*/ 1 w 5274366"/>
              <a:gd name="connsiteY6" fmla="*/ 2568011 h 5205194"/>
              <a:gd name="connsiteX0" fmla="*/ 1 w 5274366"/>
              <a:gd name="connsiteY0" fmla="*/ 2585369 h 5222552"/>
              <a:gd name="connsiteX1" fmla="*/ 2146854 w 5274366"/>
              <a:gd name="connsiteY1" fmla="*/ 87334 h 5222552"/>
              <a:gd name="connsiteX2" fmla="*/ 4711149 w 5274366"/>
              <a:gd name="connsiteY2" fmla="*/ 133716 h 5222552"/>
              <a:gd name="connsiteX3" fmla="*/ 5274366 w 5274366"/>
              <a:gd name="connsiteY3" fmla="*/ 2585369 h 5222552"/>
              <a:gd name="connsiteX4" fmla="*/ 2637183 w 5274366"/>
              <a:gd name="connsiteY4" fmla="*/ 5222552 h 5222552"/>
              <a:gd name="connsiteX5" fmla="*/ 0 w 5274366"/>
              <a:gd name="connsiteY5" fmla="*/ 2585369 h 5222552"/>
              <a:gd name="connsiteX6" fmla="*/ 1 w 5274366"/>
              <a:gd name="connsiteY6" fmla="*/ 2585369 h 5222552"/>
              <a:gd name="connsiteX0" fmla="*/ 1 w 5274366"/>
              <a:gd name="connsiteY0" fmla="*/ 2589045 h 5226228"/>
              <a:gd name="connsiteX1" fmla="*/ 2146854 w 5274366"/>
              <a:gd name="connsiteY1" fmla="*/ 91010 h 5226228"/>
              <a:gd name="connsiteX2" fmla="*/ 4711149 w 5274366"/>
              <a:gd name="connsiteY2" fmla="*/ 137392 h 5226228"/>
              <a:gd name="connsiteX3" fmla="*/ 5274366 w 5274366"/>
              <a:gd name="connsiteY3" fmla="*/ 2589045 h 5226228"/>
              <a:gd name="connsiteX4" fmla="*/ 2637183 w 5274366"/>
              <a:gd name="connsiteY4" fmla="*/ 5226228 h 5226228"/>
              <a:gd name="connsiteX5" fmla="*/ 0 w 5274366"/>
              <a:gd name="connsiteY5" fmla="*/ 2589045 h 5226228"/>
              <a:gd name="connsiteX6" fmla="*/ 1 w 5274366"/>
              <a:gd name="connsiteY6" fmla="*/ 2589045 h 5226228"/>
              <a:gd name="connsiteX0" fmla="*/ 1 w 5274366"/>
              <a:gd name="connsiteY0" fmla="*/ 2594502 h 5231685"/>
              <a:gd name="connsiteX1" fmla="*/ 2478158 w 5274366"/>
              <a:gd name="connsiteY1" fmla="*/ 63336 h 5231685"/>
              <a:gd name="connsiteX2" fmla="*/ 4711149 w 5274366"/>
              <a:gd name="connsiteY2" fmla="*/ 142849 h 5231685"/>
              <a:gd name="connsiteX3" fmla="*/ 5274366 w 5274366"/>
              <a:gd name="connsiteY3" fmla="*/ 2594502 h 5231685"/>
              <a:gd name="connsiteX4" fmla="*/ 2637183 w 5274366"/>
              <a:gd name="connsiteY4" fmla="*/ 5231685 h 5231685"/>
              <a:gd name="connsiteX5" fmla="*/ 0 w 5274366"/>
              <a:gd name="connsiteY5" fmla="*/ 2594502 h 5231685"/>
              <a:gd name="connsiteX6" fmla="*/ 1 w 5274366"/>
              <a:gd name="connsiteY6" fmla="*/ 2594502 h 5231685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705952 h 5343135"/>
              <a:gd name="connsiteX1" fmla="*/ 2478158 w 5274366"/>
              <a:gd name="connsiteY1" fmla="*/ 174786 h 5343135"/>
              <a:gd name="connsiteX2" fmla="*/ 4711149 w 5274366"/>
              <a:gd name="connsiteY2" fmla="*/ 254299 h 5343135"/>
              <a:gd name="connsiteX3" fmla="*/ 5274366 w 5274366"/>
              <a:gd name="connsiteY3" fmla="*/ 2705952 h 5343135"/>
              <a:gd name="connsiteX4" fmla="*/ 2637183 w 5274366"/>
              <a:gd name="connsiteY4" fmla="*/ 5343135 h 5343135"/>
              <a:gd name="connsiteX5" fmla="*/ 0 w 5274366"/>
              <a:gd name="connsiteY5" fmla="*/ 2705952 h 5343135"/>
              <a:gd name="connsiteX6" fmla="*/ 1 w 5274366"/>
              <a:gd name="connsiteY6" fmla="*/ 2705952 h 5343135"/>
              <a:gd name="connsiteX0" fmla="*/ 1 w 5274366"/>
              <a:gd name="connsiteY0" fmla="*/ 2732493 h 5369676"/>
              <a:gd name="connsiteX1" fmla="*/ 2478158 w 5274366"/>
              <a:gd name="connsiteY1" fmla="*/ 201327 h 5369676"/>
              <a:gd name="connsiteX2" fmla="*/ 4439479 w 5274366"/>
              <a:gd name="connsiteY2" fmla="*/ 519379 h 5369676"/>
              <a:gd name="connsiteX3" fmla="*/ 5274366 w 5274366"/>
              <a:gd name="connsiteY3" fmla="*/ 2732493 h 5369676"/>
              <a:gd name="connsiteX4" fmla="*/ 2637183 w 5274366"/>
              <a:gd name="connsiteY4" fmla="*/ 5369676 h 5369676"/>
              <a:gd name="connsiteX5" fmla="*/ 0 w 5274366"/>
              <a:gd name="connsiteY5" fmla="*/ 2732493 h 5369676"/>
              <a:gd name="connsiteX6" fmla="*/ 1 w 5274366"/>
              <a:gd name="connsiteY6" fmla="*/ 2732493 h 5369676"/>
              <a:gd name="connsiteX0" fmla="*/ 1 w 5274366"/>
              <a:gd name="connsiteY0" fmla="*/ 2532975 h 5170158"/>
              <a:gd name="connsiteX1" fmla="*/ 2491411 w 5274366"/>
              <a:gd name="connsiteY1" fmla="*/ 246974 h 5170158"/>
              <a:gd name="connsiteX2" fmla="*/ 4439479 w 5274366"/>
              <a:gd name="connsiteY2" fmla="*/ 319861 h 5170158"/>
              <a:gd name="connsiteX3" fmla="*/ 5274366 w 5274366"/>
              <a:gd name="connsiteY3" fmla="*/ 2532975 h 5170158"/>
              <a:gd name="connsiteX4" fmla="*/ 2637183 w 5274366"/>
              <a:gd name="connsiteY4" fmla="*/ 5170158 h 5170158"/>
              <a:gd name="connsiteX5" fmla="*/ 0 w 5274366"/>
              <a:gd name="connsiteY5" fmla="*/ 2532975 h 5170158"/>
              <a:gd name="connsiteX6" fmla="*/ 1 w 5274366"/>
              <a:gd name="connsiteY6" fmla="*/ 2532975 h 5170158"/>
              <a:gd name="connsiteX0" fmla="*/ 1 w 5274366"/>
              <a:gd name="connsiteY0" fmla="*/ 2361912 h 4999095"/>
              <a:gd name="connsiteX1" fmla="*/ 2272750 w 5274366"/>
              <a:gd name="connsiteY1" fmla="*/ 440346 h 4999095"/>
              <a:gd name="connsiteX2" fmla="*/ 4439479 w 5274366"/>
              <a:gd name="connsiteY2" fmla="*/ 148798 h 4999095"/>
              <a:gd name="connsiteX3" fmla="*/ 5274366 w 5274366"/>
              <a:gd name="connsiteY3" fmla="*/ 2361912 h 4999095"/>
              <a:gd name="connsiteX4" fmla="*/ 2637183 w 5274366"/>
              <a:gd name="connsiteY4" fmla="*/ 4999095 h 4999095"/>
              <a:gd name="connsiteX5" fmla="*/ 0 w 5274366"/>
              <a:gd name="connsiteY5" fmla="*/ 2361912 h 4999095"/>
              <a:gd name="connsiteX6" fmla="*/ 1 w 5274366"/>
              <a:gd name="connsiteY6" fmla="*/ 2361912 h 4999095"/>
              <a:gd name="connsiteX0" fmla="*/ 1 w 5274366"/>
              <a:gd name="connsiteY0" fmla="*/ 2603217 h 5240400"/>
              <a:gd name="connsiteX1" fmla="*/ 2040837 w 5274366"/>
              <a:gd name="connsiteY1" fmla="*/ 211198 h 5240400"/>
              <a:gd name="connsiteX2" fmla="*/ 4439479 w 5274366"/>
              <a:gd name="connsiteY2" fmla="*/ 390103 h 5240400"/>
              <a:gd name="connsiteX3" fmla="*/ 5274366 w 5274366"/>
              <a:gd name="connsiteY3" fmla="*/ 2603217 h 5240400"/>
              <a:gd name="connsiteX4" fmla="*/ 2637183 w 5274366"/>
              <a:gd name="connsiteY4" fmla="*/ 5240400 h 5240400"/>
              <a:gd name="connsiteX5" fmla="*/ 0 w 5274366"/>
              <a:gd name="connsiteY5" fmla="*/ 2603217 h 5240400"/>
              <a:gd name="connsiteX6" fmla="*/ 1 w 5274366"/>
              <a:gd name="connsiteY6" fmla="*/ 2603217 h 5240400"/>
              <a:gd name="connsiteX0" fmla="*/ 1 w 5274366"/>
              <a:gd name="connsiteY0" fmla="*/ 2447763 h 5084946"/>
              <a:gd name="connsiteX1" fmla="*/ 2140228 w 5274366"/>
              <a:gd name="connsiteY1" fmla="*/ 314161 h 5084946"/>
              <a:gd name="connsiteX2" fmla="*/ 4439479 w 5274366"/>
              <a:gd name="connsiteY2" fmla="*/ 234649 h 5084946"/>
              <a:gd name="connsiteX3" fmla="*/ 5274366 w 5274366"/>
              <a:gd name="connsiteY3" fmla="*/ 2447763 h 5084946"/>
              <a:gd name="connsiteX4" fmla="*/ 2637183 w 5274366"/>
              <a:gd name="connsiteY4" fmla="*/ 5084946 h 5084946"/>
              <a:gd name="connsiteX5" fmla="*/ 0 w 5274366"/>
              <a:gd name="connsiteY5" fmla="*/ 2447763 h 5084946"/>
              <a:gd name="connsiteX6" fmla="*/ 1 w 5274366"/>
              <a:gd name="connsiteY6" fmla="*/ 2447763 h 5084946"/>
              <a:gd name="connsiteX0" fmla="*/ 1 w 5274366"/>
              <a:gd name="connsiteY0" fmla="*/ 2593999 h 5231182"/>
              <a:gd name="connsiteX1" fmla="*/ 2279376 w 5274366"/>
              <a:gd name="connsiteY1" fmla="*/ 215232 h 5231182"/>
              <a:gd name="connsiteX2" fmla="*/ 4439479 w 5274366"/>
              <a:gd name="connsiteY2" fmla="*/ 380885 h 5231182"/>
              <a:gd name="connsiteX3" fmla="*/ 5274366 w 5274366"/>
              <a:gd name="connsiteY3" fmla="*/ 2593999 h 5231182"/>
              <a:gd name="connsiteX4" fmla="*/ 2637183 w 5274366"/>
              <a:gd name="connsiteY4" fmla="*/ 5231182 h 5231182"/>
              <a:gd name="connsiteX5" fmla="*/ 0 w 5274366"/>
              <a:gd name="connsiteY5" fmla="*/ 2593999 h 5231182"/>
              <a:gd name="connsiteX6" fmla="*/ 1 w 5274366"/>
              <a:gd name="connsiteY6" fmla="*/ 2593999 h 5231182"/>
              <a:gd name="connsiteX0" fmla="*/ 1 w 5274366"/>
              <a:gd name="connsiteY0" fmla="*/ 2626761 h 5263944"/>
              <a:gd name="connsiteX1" fmla="*/ 1954698 w 5274366"/>
              <a:gd name="connsiteY1" fmla="*/ 201612 h 5263944"/>
              <a:gd name="connsiteX2" fmla="*/ 4439479 w 5274366"/>
              <a:gd name="connsiteY2" fmla="*/ 413647 h 5263944"/>
              <a:gd name="connsiteX3" fmla="*/ 5274366 w 5274366"/>
              <a:gd name="connsiteY3" fmla="*/ 2626761 h 5263944"/>
              <a:gd name="connsiteX4" fmla="*/ 2637183 w 5274366"/>
              <a:gd name="connsiteY4" fmla="*/ 5263944 h 5263944"/>
              <a:gd name="connsiteX5" fmla="*/ 0 w 5274366"/>
              <a:gd name="connsiteY5" fmla="*/ 2626761 h 5263944"/>
              <a:gd name="connsiteX6" fmla="*/ 1 w 5274366"/>
              <a:gd name="connsiteY6" fmla="*/ 2626761 h 5263944"/>
              <a:gd name="connsiteX0" fmla="*/ 1 w 5274366"/>
              <a:gd name="connsiteY0" fmla="*/ 2701241 h 5338424"/>
              <a:gd name="connsiteX1" fmla="*/ 2478159 w 5274366"/>
              <a:gd name="connsiteY1" fmla="*/ 176701 h 5338424"/>
              <a:gd name="connsiteX2" fmla="*/ 4439479 w 5274366"/>
              <a:gd name="connsiteY2" fmla="*/ 488127 h 5338424"/>
              <a:gd name="connsiteX3" fmla="*/ 5274366 w 5274366"/>
              <a:gd name="connsiteY3" fmla="*/ 2701241 h 5338424"/>
              <a:gd name="connsiteX4" fmla="*/ 2637183 w 5274366"/>
              <a:gd name="connsiteY4" fmla="*/ 5338424 h 5338424"/>
              <a:gd name="connsiteX5" fmla="*/ 0 w 5274366"/>
              <a:gd name="connsiteY5" fmla="*/ 2701241 h 5338424"/>
              <a:gd name="connsiteX6" fmla="*/ 1 w 5274366"/>
              <a:gd name="connsiteY6" fmla="*/ 2701241 h 5338424"/>
              <a:gd name="connsiteX0" fmla="*/ 1 w 5274366"/>
              <a:gd name="connsiteY0" fmla="*/ 2643376 h 5280559"/>
              <a:gd name="connsiteX1" fmla="*/ 2478159 w 5274366"/>
              <a:gd name="connsiteY1" fmla="*/ 118836 h 5280559"/>
              <a:gd name="connsiteX2" fmla="*/ 4439479 w 5274366"/>
              <a:gd name="connsiteY2" fmla="*/ 430262 h 5280559"/>
              <a:gd name="connsiteX3" fmla="*/ 5274366 w 5274366"/>
              <a:gd name="connsiteY3" fmla="*/ 2643376 h 5280559"/>
              <a:gd name="connsiteX4" fmla="*/ 2637183 w 5274366"/>
              <a:gd name="connsiteY4" fmla="*/ 5280559 h 5280559"/>
              <a:gd name="connsiteX5" fmla="*/ 0 w 5274366"/>
              <a:gd name="connsiteY5" fmla="*/ 2643376 h 5280559"/>
              <a:gd name="connsiteX6" fmla="*/ 1 w 5274366"/>
              <a:gd name="connsiteY6" fmla="*/ 2643376 h 5280559"/>
              <a:gd name="connsiteX0" fmla="*/ 1 w 5274366"/>
              <a:gd name="connsiteY0" fmla="*/ 2730020 h 5367203"/>
              <a:gd name="connsiteX1" fmla="*/ 2478159 w 5274366"/>
              <a:gd name="connsiteY1" fmla="*/ 205480 h 5367203"/>
              <a:gd name="connsiteX2" fmla="*/ 4518992 w 5274366"/>
              <a:gd name="connsiteY2" fmla="*/ 437393 h 5367203"/>
              <a:gd name="connsiteX3" fmla="*/ 5274366 w 5274366"/>
              <a:gd name="connsiteY3" fmla="*/ 2730020 h 5367203"/>
              <a:gd name="connsiteX4" fmla="*/ 2637183 w 5274366"/>
              <a:gd name="connsiteY4" fmla="*/ 5367203 h 5367203"/>
              <a:gd name="connsiteX5" fmla="*/ 0 w 5274366"/>
              <a:gd name="connsiteY5" fmla="*/ 2730020 h 5367203"/>
              <a:gd name="connsiteX6" fmla="*/ 1 w 5274366"/>
              <a:gd name="connsiteY6" fmla="*/ 2730020 h 5367203"/>
              <a:gd name="connsiteX0" fmla="*/ 39759 w 5274366"/>
              <a:gd name="connsiteY0" fmla="*/ 2317599 h 5339095"/>
              <a:gd name="connsiteX1" fmla="*/ 2478159 w 5274366"/>
              <a:gd name="connsiteY1" fmla="*/ 177372 h 5339095"/>
              <a:gd name="connsiteX2" fmla="*/ 4518992 w 5274366"/>
              <a:gd name="connsiteY2" fmla="*/ 409285 h 5339095"/>
              <a:gd name="connsiteX3" fmla="*/ 5274366 w 5274366"/>
              <a:gd name="connsiteY3" fmla="*/ 2701912 h 5339095"/>
              <a:gd name="connsiteX4" fmla="*/ 2637183 w 5274366"/>
              <a:gd name="connsiteY4" fmla="*/ 5339095 h 5339095"/>
              <a:gd name="connsiteX5" fmla="*/ 0 w 5274366"/>
              <a:gd name="connsiteY5" fmla="*/ 2701912 h 5339095"/>
              <a:gd name="connsiteX6" fmla="*/ 39759 w 5274366"/>
              <a:gd name="connsiteY6" fmla="*/ 2317599 h 5339095"/>
              <a:gd name="connsiteX0" fmla="*/ 39759 w 5274366"/>
              <a:gd name="connsiteY0" fmla="*/ 2147751 h 5169247"/>
              <a:gd name="connsiteX1" fmla="*/ 2438402 w 5274366"/>
              <a:gd name="connsiteY1" fmla="*/ 285823 h 5169247"/>
              <a:gd name="connsiteX2" fmla="*/ 4518992 w 5274366"/>
              <a:gd name="connsiteY2" fmla="*/ 239437 h 5169247"/>
              <a:gd name="connsiteX3" fmla="*/ 5274366 w 5274366"/>
              <a:gd name="connsiteY3" fmla="*/ 2532064 h 5169247"/>
              <a:gd name="connsiteX4" fmla="*/ 2637183 w 5274366"/>
              <a:gd name="connsiteY4" fmla="*/ 5169247 h 5169247"/>
              <a:gd name="connsiteX5" fmla="*/ 0 w 5274366"/>
              <a:gd name="connsiteY5" fmla="*/ 2532064 h 5169247"/>
              <a:gd name="connsiteX6" fmla="*/ 39759 w 5274366"/>
              <a:gd name="connsiteY6" fmla="*/ 2147751 h 5169247"/>
              <a:gd name="connsiteX0" fmla="*/ 39759 w 5274366"/>
              <a:gd name="connsiteY0" fmla="*/ 2245474 h 5266970"/>
              <a:gd name="connsiteX1" fmla="*/ 2438402 w 5274366"/>
              <a:gd name="connsiteY1" fmla="*/ 383546 h 5266970"/>
              <a:gd name="connsiteX2" fmla="*/ 4518992 w 5274366"/>
              <a:gd name="connsiteY2" fmla="*/ 337160 h 5266970"/>
              <a:gd name="connsiteX3" fmla="*/ 5274366 w 5274366"/>
              <a:gd name="connsiteY3" fmla="*/ 2629787 h 5266970"/>
              <a:gd name="connsiteX4" fmla="*/ 2637183 w 5274366"/>
              <a:gd name="connsiteY4" fmla="*/ 5266970 h 5266970"/>
              <a:gd name="connsiteX5" fmla="*/ 0 w 5274366"/>
              <a:gd name="connsiteY5" fmla="*/ 2629787 h 5266970"/>
              <a:gd name="connsiteX6" fmla="*/ 39759 w 5274366"/>
              <a:gd name="connsiteY6" fmla="*/ 2245474 h 5266970"/>
              <a:gd name="connsiteX0" fmla="*/ 39759 w 5274366"/>
              <a:gd name="connsiteY0" fmla="*/ 2193338 h 5214834"/>
              <a:gd name="connsiteX1" fmla="*/ 2438402 w 5274366"/>
              <a:gd name="connsiteY1" fmla="*/ 331410 h 5214834"/>
              <a:gd name="connsiteX2" fmla="*/ 4518992 w 5274366"/>
              <a:gd name="connsiteY2" fmla="*/ 285024 h 5214834"/>
              <a:gd name="connsiteX3" fmla="*/ 5274366 w 5274366"/>
              <a:gd name="connsiteY3" fmla="*/ 2577651 h 5214834"/>
              <a:gd name="connsiteX4" fmla="*/ 2637183 w 5274366"/>
              <a:gd name="connsiteY4" fmla="*/ 5214834 h 5214834"/>
              <a:gd name="connsiteX5" fmla="*/ 0 w 5274366"/>
              <a:gd name="connsiteY5" fmla="*/ 2577651 h 5214834"/>
              <a:gd name="connsiteX6" fmla="*/ 39759 w 5274366"/>
              <a:gd name="connsiteY6" fmla="*/ 2193338 h 5214834"/>
              <a:gd name="connsiteX0" fmla="*/ 19880 w 5274366"/>
              <a:gd name="connsiteY0" fmla="*/ 1966102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6" fmla="*/ 19880 w 5274366"/>
              <a:gd name="connsiteY6" fmla="*/ 1966102 h 5159876"/>
              <a:gd name="connsiteX0" fmla="*/ 0 w 5274366"/>
              <a:gd name="connsiteY0" fmla="*/ 2522693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0" fmla="*/ 0 w 5274366"/>
              <a:gd name="connsiteY0" fmla="*/ 2525845 h 5163028"/>
              <a:gd name="connsiteX1" fmla="*/ 1524002 w 5274366"/>
              <a:gd name="connsiteY1" fmla="*/ 272978 h 5163028"/>
              <a:gd name="connsiteX2" fmla="*/ 4518992 w 5274366"/>
              <a:gd name="connsiteY2" fmla="*/ 233218 h 5163028"/>
              <a:gd name="connsiteX3" fmla="*/ 5274366 w 5274366"/>
              <a:gd name="connsiteY3" fmla="*/ 2525845 h 5163028"/>
              <a:gd name="connsiteX4" fmla="*/ 2637183 w 5274366"/>
              <a:gd name="connsiteY4" fmla="*/ 5163028 h 5163028"/>
              <a:gd name="connsiteX5" fmla="*/ 0 w 5274366"/>
              <a:gd name="connsiteY5" fmla="*/ 2525845 h 5163028"/>
              <a:gd name="connsiteX0" fmla="*/ 0 w 5274366"/>
              <a:gd name="connsiteY0" fmla="*/ 2581071 h 5218254"/>
              <a:gd name="connsiteX1" fmla="*/ 1524002 w 5274366"/>
              <a:gd name="connsiteY1" fmla="*/ 328204 h 5218254"/>
              <a:gd name="connsiteX2" fmla="*/ 4518992 w 5274366"/>
              <a:gd name="connsiteY2" fmla="*/ 288444 h 5218254"/>
              <a:gd name="connsiteX3" fmla="*/ 5274366 w 5274366"/>
              <a:gd name="connsiteY3" fmla="*/ 2581071 h 5218254"/>
              <a:gd name="connsiteX4" fmla="*/ 2637183 w 5274366"/>
              <a:gd name="connsiteY4" fmla="*/ 5218254 h 5218254"/>
              <a:gd name="connsiteX5" fmla="*/ 0 w 5274366"/>
              <a:gd name="connsiteY5" fmla="*/ 2581071 h 521825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7799 w 5268913"/>
              <a:gd name="connsiteY0" fmla="*/ 2151930 h 5127043"/>
              <a:gd name="connsiteX1" fmla="*/ 1916114 w 5268913"/>
              <a:gd name="connsiteY1" fmla="*/ 343010 h 5127043"/>
              <a:gd name="connsiteX2" fmla="*/ 4513539 w 5268913"/>
              <a:gd name="connsiteY2" fmla="*/ 197233 h 5127043"/>
              <a:gd name="connsiteX3" fmla="*/ 5268913 w 5268913"/>
              <a:gd name="connsiteY3" fmla="*/ 2489860 h 5127043"/>
              <a:gd name="connsiteX4" fmla="*/ 2631730 w 5268913"/>
              <a:gd name="connsiteY4" fmla="*/ 5127043 h 5127043"/>
              <a:gd name="connsiteX5" fmla="*/ 7799 w 5268913"/>
              <a:gd name="connsiteY5" fmla="*/ 2151930 h 512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913" h="5127043">
                <a:moveTo>
                  <a:pt x="7799" y="2151930"/>
                </a:moveTo>
                <a:cubicBezTo>
                  <a:pt x="-111470" y="1354591"/>
                  <a:pt x="1165157" y="668793"/>
                  <a:pt x="1916114" y="343010"/>
                </a:cubicBezTo>
                <a:cubicBezTo>
                  <a:pt x="2667071" y="17227"/>
                  <a:pt x="3954739" y="-160575"/>
                  <a:pt x="4513539" y="197233"/>
                </a:cubicBezTo>
                <a:cubicBezTo>
                  <a:pt x="5072339" y="555041"/>
                  <a:pt x="5268913" y="1610799"/>
                  <a:pt x="5268913" y="2489860"/>
                </a:cubicBezTo>
                <a:cubicBezTo>
                  <a:pt x="5268913" y="3946336"/>
                  <a:pt x="4088206" y="5127043"/>
                  <a:pt x="2631730" y="5127043"/>
                </a:cubicBezTo>
                <a:cubicBezTo>
                  <a:pt x="1175254" y="5127043"/>
                  <a:pt x="127068" y="2949269"/>
                  <a:pt x="7799" y="215193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0714F14-7D8E-485B-AB6E-22AD33183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76" y="424276"/>
            <a:ext cx="4552122" cy="45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0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äne 3">
            <a:extLst>
              <a:ext uri="{FF2B5EF4-FFF2-40B4-BE49-F238E27FC236}">
                <a16:creationId xmlns:a16="http://schemas.microsoft.com/office/drawing/2014/main" id="{B77AAA0F-22EC-447D-ABE7-F17CFB343B85}"/>
              </a:ext>
            </a:extLst>
          </p:cNvPr>
          <p:cNvSpPr/>
          <p:nvPr/>
        </p:nvSpPr>
        <p:spPr>
          <a:xfrm rot="16200000">
            <a:off x="65880" y="136815"/>
            <a:ext cx="5268913" cy="5127043"/>
          </a:xfrm>
          <a:custGeom>
            <a:avLst/>
            <a:gdLst>
              <a:gd name="connsiteX0" fmla="*/ 0 w 5274365"/>
              <a:gd name="connsiteY0" fmla="*/ 2637183 h 5274365"/>
              <a:gd name="connsiteX1" fmla="*/ 2637183 w 5274365"/>
              <a:gd name="connsiteY1" fmla="*/ 0 h 5274365"/>
              <a:gd name="connsiteX2" fmla="*/ 5274365 w 5274365"/>
              <a:gd name="connsiteY2" fmla="*/ 0 h 5274365"/>
              <a:gd name="connsiteX3" fmla="*/ 5274365 w 5274365"/>
              <a:gd name="connsiteY3" fmla="*/ 2637183 h 5274365"/>
              <a:gd name="connsiteX4" fmla="*/ 2637182 w 5274365"/>
              <a:gd name="connsiteY4" fmla="*/ 5274366 h 5274365"/>
              <a:gd name="connsiteX5" fmla="*/ -1 w 5274365"/>
              <a:gd name="connsiteY5" fmla="*/ 2637183 h 5274365"/>
              <a:gd name="connsiteX6" fmla="*/ 0 w 5274365"/>
              <a:gd name="connsiteY6" fmla="*/ 2637183 h 5274365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75916 h 5313099"/>
              <a:gd name="connsiteX1" fmla="*/ 2637184 w 5274366"/>
              <a:gd name="connsiteY1" fmla="*/ 38733 h 5313099"/>
              <a:gd name="connsiteX2" fmla="*/ 4711149 w 5274366"/>
              <a:gd name="connsiteY2" fmla="*/ 224263 h 5313099"/>
              <a:gd name="connsiteX3" fmla="*/ 5274366 w 5274366"/>
              <a:gd name="connsiteY3" fmla="*/ 2675916 h 5313099"/>
              <a:gd name="connsiteX4" fmla="*/ 2637183 w 5274366"/>
              <a:gd name="connsiteY4" fmla="*/ 5313099 h 5313099"/>
              <a:gd name="connsiteX5" fmla="*/ 0 w 5274366"/>
              <a:gd name="connsiteY5" fmla="*/ 2675916 h 5313099"/>
              <a:gd name="connsiteX6" fmla="*/ 1 w 5274366"/>
              <a:gd name="connsiteY6" fmla="*/ 2675916 h 5313099"/>
              <a:gd name="connsiteX0" fmla="*/ 1 w 5274366"/>
              <a:gd name="connsiteY0" fmla="*/ 2622365 h 5259548"/>
              <a:gd name="connsiteX1" fmla="*/ 2286002 w 5274366"/>
              <a:gd name="connsiteY1" fmla="*/ 157460 h 5259548"/>
              <a:gd name="connsiteX2" fmla="*/ 4711149 w 5274366"/>
              <a:gd name="connsiteY2" fmla="*/ 170712 h 5259548"/>
              <a:gd name="connsiteX3" fmla="*/ 5274366 w 5274366"/>
              <a:gd name="connsiteY3" fmla="*/ 2622365 h 5259548"/>
              <a:gd name="connsiteX4" fmla="*/ 2637183 w 5274366"/>
              <a:gd name="connsiteY4" fmla="*/ 5259548 h 5259548"/>
              <a:gd name="connsiteX5" fmla="*/ 0 w 5274366"/>
              <a:gd name="connsiteY5" fmla="*/ 2622365 h 5259548"/>
              <a:gd name="connsiteX6" fmla="*/ 1 w 5274366"/>
              <a:gd name="connsiteY6" fmla="*/ 2622365 h 5259548"/>
              <a:gd name="connsiteX0" fmla="*/ 1 w 5274366"/>
              <a:gd name="connsiteY0" fmla="*/ 2564365 h 5201548"/>
              <a:gd name="connsiteX1" fmla="*/ 2286002 w 5274366"/>
              <a:gd name="connsiteY1" fmla="*/ 99460 h 5201548"/>
              <a:gd name="connsiteX2" fmla="*/ 4711149 w 5274366"/>
              <a:gd name="connsiteY2" fmla="*/ 112712 h 5201548"/>
              <a:gd name="connsiteX3" fmla="*/ 5274366 w 5274366"/>
              <a:gd name="connsiteY3" fmla="*/ 2564365 h 5201548"/>
              <a:gd name="connsiteX4" fmla="*/ 2637183 w 5274366"/>
              <a:gd name="connsiteY4" fmla="*/ 5201548 h 5201548"/>
              <a:gd name="connsiteX5" fmla="*/ 0 w 5274366"/>
              <a:gd name="connsiteY5" fmla="*/ 2564365 h 5201548"/>
              <a:gd name="connsiteX6" fmla="*/ 1 w 5274366"/>
              <a:gd name="connsiteY6" fmla="*/ 2564365 h 5201548"/>
              <a:gd name="connsiteX0" fmla="*/ 1 w 5274366"/>
              <a:gd name="connsiteY0" fmla="*/ 2568011 h 5205194"/>
              <a:gd name="connsiteX1" fmla="*/ 2146854 w 5274366"/>
              <a:gd name="connsiteY1" fmla="*/ 69976 h 5205194"/>
              <a:gd name="connsiteX2" fmla="*/ 4711149 w 5274366"/>
              <a:gd name="connsiteY2" fmla="*/ 116358 h 5205194"/>
              <a:gd name="connsiteX3" fmla="*/ 5274366 w 5274366"/>
              <a:gd name="connsiteY3" fmla="*/ 2568011 h 5205194"/>
              <a:gd name="connsiteX4" fmla="*/ 2637183 w 5274366"/>
              <a:gd name="connsiteY4" fmla="*/ 5205194 h 5205194"/>
              <a:gd name="connsiteX5" fmla="*/ 0 w 5274366"/>
              <a:gd name="connsiteY5" fmla="*/ 2568011 h 5205194"/>
              <a:gd name="connsiteX6" fmla="*/ 1 w 5274366"/>
              <a:gd name="connsiteY6" fmla="*/ 2568011 h 5205194"/>
              <a:gd name="connsiteX0" fmla="*/ 1 w 5274366"/>
              <a:gd name="connsiteY0" fmla="*/ 2585369 h 5222552"/>
              <a:gd name="connsiteX1" fmla="*/ 2146854 w 5274366"/>
              <a:gd name="connsiteY1" fmla="*/ 87334 h 5222552"/>
              <a:gd name="connsiteX2" fmla="*/ 4711149 w 5274366"/>
              <a:gd name="connsiteY2" fmla="*/ 133716 h 5222552"/>
              <a:gd name="connsiteX3" fmla="*/ 5274366 w 5274366"/>
              <a:gd name="connsiteY3" fmla="*/ 2585369 h 5222552"/>
              <a:gd name="connsiteX4" fmla="*/ 2637183 w 5274366"/>
              <a:gd name="connsiteY4" fmla="*/ 5222552 h 5222552"/>
              <a:gd name="connsiteX5" fmla="*/ 0 w 5274366"/>
              <a:gd name="connsiteY5" fmla="*/ 2585369 h 5222552"/>
              <a:gd name="connsiteX6" fmla="*/ 1 w 5274366"/>
              <a:gd name="connsiteY6" fmla="*/ 2585369 h 5222552"/>
              <a:gd name="connsiteX0" fmla="*/ 1 w 5274366"/>
              <a:gd name="connsiteY0" fmla="*/ 2589045 h 5226228"/>
              <a:gd name="connsiteX1" fmla="*/ 2146854 w 5274366"/>
              <a:gd name="connsiteY1" fmla="*/ 91010 h 5226228"/>
              <a:gd name="connsiteX2" fmla="*/ 4711149 w 5274366"/>
              <a:gd name="connsiteY2" fmla="*/ 137392 h 5226228"/>
              <a:gd name="connsiteX3" fmla="*/ 5274366 w 5274366"/>
              <a:gd name="connsiteY3" fmla="*/ 2589045 h 5226228"/>
              <a:gd name="connsiteX4" fmla="*/ 2637183 w 5274366"/>
              <a:gd name="connsiteY4" fmla="*/ 5226228 h 5226228"/>
              <a:gd name="connsiteX5" fmla="*/ 0 w 5274366"/>
              <a:gd name="connsiteY5" fmla="*/ 2589045 h 5226228"/>
              <a:gd name="connsiteX6" fmla="*/ 1 w 5274366"/>
              <a:gd name="connsiteY6" fmla="*/ 2589045 h 5226228"/>
              <a:gd name="connsiteX0" fmla="*/ 1 w 5274366"/>
              <a:gd name="connsiteY0" fmla="*/ 2594502 h 5231685"/>
              <a:gd name="connsiteX1" fmla="*/ 2478158 w 5274366"/>
              <a:gd name="connsiteY1" fmla="*/ 63336 h 5231685"/>
              <a:gd name="connsiteX2" fmla="*/ 4711149 w 5274366"/>
              <a:gd name="connsiteY2" fmla="*/ 142849 h 5231685"/>
              <a:gd name="connsiteX3" fmla="*/ 5274366 w 5274366"/>
              <a:gd name="connsiteY3" fmla="*/ 2594502 h 5231685"/>
              <a:gd name="connsiteX4" fmla="*/ 2637183 w 5274366"/>
              <a:gd name="connsiteY4" fmla="*/ 5231685 h 5231685"/>
              <a:gd name="connsiteX5" fmla="*/ 0 w 5274366"/>
              <a:gd name="connsiteY5" fmla="*/ 2594502 h 5231685"/>
              <a:gd name="connsiteX6" fmla="*/ 1 w 5274366"/>
              <a:gd name="connsiteY6" fmla="*/ 2594502 h 5231685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705952 h 5343135"/>
              <a:gd name="connsiteX1" fmla="*/ 2478158 w 5274366"/>
              <a:gd name="connsiteY1" fmla="*/ 174786 h 5343135"/>
              <a:gd name="connsiteX2" fmla="*/ 4711149 w 5274366"/>
              <a:gd name="connsiteY2" fmla="*/ 254299 h 5343135"/>
              <a:gd name="connsiteX3" fmla="*/ 5274366 w 5274366"/>
              <a:gd name="connsiteY3" fmla="*/ 2705952 h 5343135"/>
              <a:gd name="connsiteX4" fmla="*/ 2637183 w 5274366"/>
              <a:gd name="connsiteY4" fmla="*/ 5343135 h 5343135"/>
              <a:gd name="connsiteX5" fmla="*/ 0 w 5274366"/>
              <a:gd name="connsiteY5" fmla="*/ 2705952 h 5343135"/>
              <a:gd name="connsiteX6" fmla="*/ 1 w 5274366"/>
              <a:gd name="connsiteY6" fmla="*/ 2705952 h 5343135"/>
              <a:gd name="connsiteX0" fmla="*/ 1 w 5274366"/>
              <a:gd name="connsiteY0" fmla="*/ 2732493 h 5369676"/>
              <a:gd name="connsiteX1" fmla="*/ 2478158 w 5274366"/>
              <a:gd name="connsiteY1" fmla="*/ 201327 h 5369676"/>
              <a:gd name="connsiteX2" fmla="*/ 4439479 w 5274366"/>
              <a:gd name="connsiteY2" fmla="*/ 519379 h 5369676"/>
              <a:gd name="connsiteX3" fmla="*/ 5274366 w 5274366"/>
              <a:gd name="connsiteY3" fmla="*/ 2732493 h 5369676"/>
              <a:gd name="connsiteX4" fmla="*/ 2637183 w 5274366"/>
              <a:gd name="connsiteY4" fmla="*/ 5369676 h 5369676"/>
              <a:gd name="connsiteX5" fmla="*/ 0 w 5274366"/>
              <a:gd name="connsiteY5" fmla="*/ 2732493 h 5369676"/>
              <a:gd name="connsiteX6" fmla="*/ 1 w 5274366"/>
              <a:gd name="connsiteY6" fmla="*/ 2732493 h 5369676"/>
              <a:gd name="connsiteX0" fmla="*/ 1 w 5274366"/>
              <a:gd name="connsiteY0" fmla="*/ 2532975 h 5170158"/>
              <a:gd name="connsiteX1" fmla="*/ 2491411 w 5274366"/>
              <a:gd name="connsiteY1" fmla="*/ 246974 h 5170158"/>
              <a:gd name="connsiteX2" fmla="*/ 4439479 w 5274366"/>
              <a:gd name="connsiteY2" fmla="*/ 319861 h 5170158"/>
              <a:gd name="connsiteX3" fmla="*/ 5274366 w 5274366"/>
              <a:gd name="connsiteY3" fmla="*/ 2532975 h 5170158"/>
              <a:gd name="connsiteX4" fmla="*/ 2637183 w 5274366"/>
              <a:gd name="connsiteY4" fmla="*/ 5170158 h 5170158"/>
              <a:gd name="connsiteX5" fmla="*/ 0 w 5274366"/>
              <a:gd name="connsiteY5" fmla="*/ 2532975 h 5170158"/>
              <a:gd name="connsiteX6" fmla="*/ 1 w 5274366"/>
              <a:gd name="connsiteY6" fmla="*/ 2532975 h 5170158"/>
              <a:gd name="connsiteX0" fmla="*/ 1 w 5274366"/>
              <a:gd name="connsiteY0" fmla="*/ 2361912 h 4999095"/>
              <a:gd name="connsiteX1" fmla="*/ 2272750 w 5274366"/>
              <a:gd name="connsiteY1" fmla="*/ 440346 h 4999095"/>
              <a:gd name="connsiteX2" fmla="*/ 4439479 w 5274366"/>
              <a:gd name="connsiteY2" fmla="*/ 148798 h 4999095"/>
              <a:gd name="connsiteX3" fmla="*/ 5274366 w 5274366"/>
              <a:gd name="connsiteY3" fmla="*/ 2361912 h 4999095"/>
              <a:gd name="connsiteX4" fmla="*/ 2637183 w 5274366"/>
              <a:gd name="connsiteY4" fmla="*/ 4999095 h 4999095"/>
              <a:gd name="connsiteX5" fmla="*/ 0 w 5274366"/>
              <a:gd name="connsiteY5" fmla="*/ 2361912 h 4999095"/>
              <a:gd name="connsiteX6" fmla="*/ 1 w 5274366"/>
              <a:gd name="connsiteY6" fmla="*/ 2361912 h 4999095"/>
              <a:gd name="connsiteX0" fmla="*/ 1 w 5274366"/>
              <a:gd name="connsiteY0" fmla="*/ 2603217 h 5240400"/>
              <a:gd name="connsiteX1" fmla="*/ 2040837 w 5274366"/>
              <a:gd name="connsiteY1" fmla="*/ 211198 h 5240400"/>
              <a:gd name="connsiteX2" fmla="*/ 4439479 w 5274366"/>
              <a:gd name="connsiteY2" fmla="*/ 390103 h 5240400"/>
              <a:gd name="connsiteX3" fmla="*/ 5274366 w 5274366"/>
              <a:gd name="connsiteY3" fmla="*/ 2603217 h 5240400"/>
              <a:gd name="connsiteX4" fmla="*/ 2637183 w 5274366"/>
              <a:gd name="connsiteY4" fmla="*/ 5240400 h 5240400"/>
              <a:gd name="connsiteX5" fmla="*/ 0 w 5274366"/>
              <a:gd name="connsiteY5" fmla="*/ 2603217 h 5240400"/>
              <a:gd name="connsiteX6" fmla="*/ 1 w 5274366"/>
              <a:gd name="connsiteY6" fmla="*/ 2603217 h 5240400"/>
              <a:gd name="connsiteX0" fmla="*/ 1 w 5274366"/>
              <a:gd name="connsiteY0" fmla="*/ 2447763 h 5084946"/>
              <a:gd name="connsiteX1" fmla="*/ 2140228 w 5274366"/>
              <a:gd name="connsiteY1" fmla="*/ 314161 h 5084946"/>
              <a:gd name="connsiteX2" fmla="*/ 4439479 w 5274366"/>
              <a:gd name="connsiteY2" fmla="*/ 234649 h 5084946"/>
              <a:gd name="connsiteX3" fmla="*/ 5274366 w 5274366"/>
              <a:gd name="connsiteY3" fmla="*/ 2447763 h 5084946"/>
              <a:gd name="connsiteX4" fmla="*/ 2637183 w 5274366"/>
              <a:gd name="connsiteY4" fmla="*/ 5084946 h 5084946"/>
              <a:gd name="connsiteX5" fmla="*/ 0 w 5274366"/>
              <a:gd name="connsiteY5" fmla="*/ 2447763 h 5084946"/>
              <a:gd name="connsiteX6" fmla="*/ 1 w 5274366"/>
              <a:gd name="connsiteY6" fmla="*/ 2447763 h 5084946"/>
              <a:gd name="connsiteX0" fmla="*/ 1 w 5274366"/>
              <a:gd name="connsiteY0" fmla="*/ 2593999 h 5231182"/>
              <a:gd name="connsiteX1" fmla="*/ 2279376 w 5274366"/>
              <a:gd name="connsiteY1" fmla="*/ 215232 h 5231182"/>
              <a:gd name="connsiteX2" fmla="*/ 4439479 w 5274366"/>
              <a:gd name="connsiteY2" fmla="*/ 380885 h 5231182"/>
              <a:gd name="connsiteX3" fmla="*/ 5274366 w 5274366"/>
              <a:gd name="connsiteY3" fmla="*/ 2593999 h 5231182"/>
              <a:gd name="connsiteX4" fmla="*/ 2637183 w 5274366"/>
              <a:gd name="connsiteY4" fmla="*/ 5231182 h 5231182"/>
              <a:gd name="connsiteX5" fmla="*/ 0 w 5274366"/>
              <a:gd name="connsiteY5" fmla="*/ 2593999 h 5231182"/>
              <a:gd name="connsiteX6" fmla="*/ 1 w 5274366"/>
              <a:gd name="connsiteY6" fmla="*/ 2593999 h 5231182"/>
              <a:gd name="connsiteX0" fmla="*/ 1 w 5274366"/>
              <a:gd name="connsiteY0" fmla="*/ 2626761 h 5263944"/>
              <a:gd name="connsiteX1" fmla="*/ 1954698 w 5274366"/>
              <a:gd name="connsiteY1" fmla="*/ 201612 h 5263944"/>
              <a:gd name="connsiteX2" fmla="*/ 4439479 w 5274366"/>
              <a:gd name="connsiteY2" fmla="*/ 413647 h 5263944"/>
              <a:gd name="connsiteX3" fmla="*/ 5274366 w 5274366"/>
              <a:gd name="connsiteY3" fmla="*/ 2626761 h 5263944"/>
              <a:gd name="connsiteX4" fmla="*/ 2637183 w 5274366"/>
              <a:gd name="connsiteY4" fmla="*/ 5263944 h 5263944"/>
              <a:gd name="connsiteX5" fmla="*/ 0 w 5274366"/>
              <a:gd name="connsiteY5" fmla="*/ 2626761 h 5263944"/>
              <a:gd name="connsiteX6" fmla="*/ 1 w 5274366"/>
              <a:gd name="connsiteY6" fmla="*/ 2626761 h 5263944"/>
              <a:gd name="connsiteX0" fmla="*/ 1 w 5274366"/>
              <a:gd name="connsiteY0" fmla="*/ 2701241 h 5338424"/>
              <a:gd name="connsiteX1" fmla="*/ 2478159 w 5274366"/>
              <a:gd name="connsiteY1" fmla="*/ 176701 h 5338424"/>
              <a:gd name="connsiteX2" fmla="*/ 4439479 w 5274366"/>
              <a:gd name="connsiteY2" fmla="*/ 488127 h 5338424"/>
              <a:gd name="connsiteX3" fmla="*/ 5274366 w 5274366"/>
              <a:gd name="connsiteY3" fmla="*/ 2701241 h 5338424"/>
              <a:gd name="connsiteX4" fmla="*/ 2637183 w 5274366"/>
              <a:gd name="connsiteY4" fmla="*/ 5338424 h 5338424"/>
              <a:gd name="connsiteX5" fmla="*/ 0 w 5274366"/>
              <a:gd name="connsiteY5" fmla="*/ 2701241 h 5338424"/>
              <a:gd name="connsiteX6" fmla="*/ 1 w 5274366"/>
              <a:gd name="connsiteY6" fmla="*/ 2701241 h 5338424"/>
              <a:gd name="connsiteX0" fmla="*/ 1 w 5274366"/>
              <a:gd name="connsiteY0" fmla="*/ 2643376 h 5280559"/>
              <a:gd name="connsiteX1" fmla="*/ 2478159 w 5274366"/>
              <a:gd name="connsiteY1" fmla="*/ 118836 h 5280559"/>
              <a:gd name="connsiteX2" fmla="*/ 4439479 w 5274366"/>
              <a:gd name="connsiteY2" fmla="*/ 430262 h 5280559"/>
              <a:gd name="connsiteX3" fmla="*/ 5274366 w 5274366"/>
              <a:gd name="connsiteY3" fmla="*/ 2643376 h 5280559"/>
              <a:gd name="connsiteX4" fmla="*/ 2637183 w 5274366"/>
              <a:gd name="connsiteY4" fmla="*/ 5280559 h 5280559"/>
              <a:gd name="connsiteX5" fmla="*/ 0 w 5274366"/>
              <a:gd name="connsiteY5" fmla="*/ 2643376 h 5280559"/>
              <a:gd name="connsiteX6" fmla="*/ 1 w 5274366"/>
              <a:gd name="connsiteY6" fmla="*/ 2643376 h 5280559"/>
              <a:gd name="connsiteX0" fmla="*/ 1 w 5274366"/>
              <a:gd name="connsiteY0" fmla="*/ 2730020 h 5367203"/>
              <a:gd name="connsiteX1" fmla="*/ 2478159 w 5274366"/>
              <a:gd name="connsiteY1" fmla="*/ 205480 h 5367203"/>
              <a:gd name="connsiteX2" fmla="*/ 4518992 w 5274366"/>
              <a:gd name="connsiteY2" fmla="*/ 437393 h 5367203"/>
              <a:gd name="connsiteX3" fmla="*/ 5274366 w 5274366"/>
              <a:gd name="connsiteY3" fmla="*/ 2730020 h 5367203"/>
              <a:gd name="connsiteX4" fmla="*/ 2637183 w 5274366"/>
              <a:gd name="connsiteY4" fmla="*/ 5367203 h 5367203"/>
              <a:gd name="connsiteX5" fmla="*/ 0 w 5274366"/>
              <a:gd name="connsiteY5" fmla="*/ 2730020 h 5367203"/>
              <a:gd name="connsiteX6" fmla="*/ 1 w 5274366"/>
              <a:gd name="connsiteY6" fmla="*/ 2730020 h 5367203"/>
              <a:gd name="connsiteX0" fmla="*/ 39759 w 5274366"/>
              <a:gd name="connsiteY0" fmla="*/ 2317599 h 5339095"/>
              <a:gd name="connsiteX1" fmla="*/ 2478159 w 5274366"/>
              <a:gd name="connsiteY1" fmla="*/ 177372 h 5339095"/>
              <a:gd name="connsiteX2" fmla="*/ 4518992 w 5274366"/>
              <a:gd name="connsiteY2" fmla="*/ 409285 h 5339095"/>
              <a:gd name="connsiteX3" fmla="*/ 5274366 w 5274366"/>
              <a:gd name="connsiteY3" fmla="*/ 2701912 h 5339095"/>
              <a:gd name="connsiteX4" fmla="*/ 2637183 w 5274366"/>
              <a:gd name="connsiteY4" fmla="*/ 5339095 h 5339095"/>
              <a:gd name="connsiteX5" fmla="*/ 0 w 5274366"/>
              <a:gd name="connsiteY5" fmla="*/ 2701912 h 5339095"/>
              <a:gd name="connsiteX6" fmla="*/ 39759 w 5274366"/>
              <a:gd name="connsiteY6" fmla="*/ 2317599 h 5339095"/>
              <a:gd name="connsiteX0" fmla="*/ 39759 w 5274366"/>
              <a:gd name="connsiteY0" fmla="*/ 2147751 h 5169247"/>
              <a:gd name="connsiteX1" fmla="*/ 2438402 w 5274366"/>
              <a:gd name="connsiteY1" fmla="*/ 285823 h 5169247"/>
              <a:gd name="connsiteX2" fmla="*/ 4518992 w 5274366"/>
              <a:gd name="connsiteY2" fmla="*/ 239437 h 5169247"/>
              <a:gd name="connsiteX3" fmla="*/ 5274366 w 5274366"/>
              <a:gd name="connsiteY3" fmla="*/ 2532064 h 5169247"/>
              <a:gd name="connsiteX4" fmla="*/ 2637183 w 5274366"/>
              <a:gd name="connsiteY4" fmla="*/ 5169247 h 5169247"/>
              <a:gd name="connsiteX5" fmla="*/ 0 w 5274366"/>
              <a:gd name="connsiteY5" fmla="*/ 2532064 h 5169247"/>
              <a:gd name="connsiteX6" fmla="*/ 39759 w 5274366"/>
              <a:gd name="connsiteY6" fmla="*/ 2147751 h 5169247"/>
              <a:gd name="connsiteX0" fmla="*/ 39759 w 5274366"/>
              <a:gd name="connsiteY0" fmla="*/ 2245474 h 5266970"/>
              <a:gd name="connsiteX1" fmla="*/ 2438402 w 5274366"/>
              <a:gd name="connsiteY1" fmla="*/ 383546 h 5266970"/>
              <a:gd name="connsiteX2" fmla="*/ 4518992 w 5274366"/>
              <a:gd name="connsiteY2" fmla="*/ 337160 h 5266970"/>
              <a:gd name="connsiteX3" fmla="*/ 5274366 w 5274366"/>
              <a:gd name="connsiteY3" fmla="*/ 2629787 h 5266970"/>
              <a:gd name="connsiteX4" fmla="*/ 2637183 w 5274366"/>
              <a:gd name="connsiteY4" fmla="*/ 5266970 h 5266970"/>
              <a:gd name="connsiteX5" fmla="*/ 0 w 5274366"/>
              <a:gd name="connsiteY5" fmla="*/ 2629787 h 5266970"/>
              <a:gd name="connsiteX6" fmla="*/ 39759 w 5274366"/>
              <a:gd name="connsiteY6" fmla="*/ 2245474 h 5266970"/>
              <a:gd name="connsiteX0" fmla="*/ 39759 w 5274366"/>
              <a:gd name="connsiteY0" fmla="*/ 2193338 h 5214834"/>
              <a:gd name="connsiteX1" fmla="*/ 2438402 w 5274366"/>
              <a:gd name="connsiteY1" fmla="*/ 331410 h 5214834"/>
              <a:gd name="connsiteX2" fmla="*/ 4518992 w 5274366"/>
              <a:gd name="connsiteY2" fmla="*/ 285024 h 5214834"/>
              <a:gd name="connsiteX3" fmla="*/ 5274366 w 5274366"/>
              <a:gd name="connsiteY3" fmla="*/ 2577651 h 5214834"/>
              <a:gd name="connsiteX4" fmla="*/ 2637183 w 5274366"/>
              <a:gd name="connsiteY4" fmla="*/ 5214834 h 5214834"/>
              <a:gd name="connsiteX5" fmla="*/ 0 w 5274366"/>
              <a:gd name="connsiteY5" fmla="*/ 2577651 h 5214834"/>
              <a:gd name="connsiteX6" fmla="*/ 39759 w 5274366"/>
              <a:gd name="connsiteY6" fmla="*/ 2193338 h 5214834"/>
              <a:gd name="connsiteX0" fmla="*/ 19880 w 5274366"/>
              <a:gd name="connsiteY0" fmla="*/ 1966102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6" fmla="*/ 19880 w 5274366"/>
              <a:gd name="connsiteY6" fmla="*/ 1966102 h 5159876"/>
              <a:gd name="connsiteX0" fmla="*/ 0 w 5274366"/>
              <a:gd name="connsiteY0" fmla="*/ 2522693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0" fmla="*/ 0 w 5274366"/>
              <a:gd name="connsiteY0" fmla="*/ 2525845 h 5163028"/>
              <a:gd name="connsiteX1" fmla="*/ 1524002 w 5274366"/>
              <a:gd name="connsiteY1" fmla="*/ 272978 h 5163028"/>
              <a:gd name="connsiteX2" fmla="*/ 4518992 w 5274366"/>
              <a:gd name="connsiteY2" fmla="*/ 233218 h 5163028"/>
              <a:gd name="connsiteX3" fmla="*/ 5274366 w 5274366"/>
              <a:gd name="connsiteY3" fmla="*/ 2525845 h 5163028"/>
              <a:gd name="connsiteX4" fmla="*/ 2637183 w 5274366"/>
              <a:gd name="connsiteY4" fmla="*/ 5163028 h 5163028"/>
              <a:gd name="connsiteX5" fmla="*/ 0 w 5274366"/>
              <a:gd name="connsiteY5" fmla="*/ 2525845 h 5163028"/>
              <a:gd name="connsiteX0" fmla="*/ 0 w 5274366"/>
              <a:gd name="connsiteY0" fmla="*/ 2581071 h 5218254"/>
              <a:gd name="connsiteX1" fmla="*/ 1524002 w 5274366"/>
              <a:gd name="connsiteY1" fmla="*/ 328204 h 5218254"/>
              <a:gd name="connsiteX2" fmla="*/ 4518992 w 5274366"/>
              <a:gd name="connsiteY2" fmla="*/ 288444 h 5218254"/>
              <a:gd name="connsiteX3" fmla="*/ 5274366 w 5274366"/>
              <a:gd name="connsiteY3" fmla="*/ 2581071 h 5218254"/>
              <a:gd name="connsiteX4" fmla="*/ 2637183 w 5274366"/>
              <a:gd name="connsiteY4" fmla="*/ 5218254 h 5218254"/>
              <a:gd name="connsiteX5" fmla="*/ 0 w 5274366"/>
              <a:gd name="connsiteY5" fmla="*/ 2581071 h 521825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7799 w 5268913"/>
              <a:gd name="connsiteY0" fmla="*/ 2151930 h 5127043"/>
              <a:gd name="connsiteX1" fmla="*/ 1916114 w 5268913"/>
              <a:gd name="connsiteY1" fmla="*/ 343010 h 5127043"/>
              <a:gd name="connsiteX2" fmla="*/ 4513539 w 5268913"/>
              <a:gd name="connsiteY2" fmla="*/ 197233 h 5127043"/>
              <a:gd name="connsiteX3" fmla="*/ 5268913 w 5268913"/>
              <a:gd name="connsiteY3" fmla="*/ 2489860 h 5127043"/>
              <a:gd name="connsiteX4" fmla="*/ 2631730 w 5268913"/>
              <a:gd name="connsiteY4" fmla="*/ 5127043 h 5127043"/>
              <a:gd name="connsiteX5" fmla="*/ 7799 w 5268913"/>
              <a:gd name="connsiteY5" fmla="*/ 2151930 h 512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913" h="5127043">
                <a:moveTo>
                  <a:pt x="7799" y="2151930"/>
                </a:moveTo>
                <a:cubicBezTo>
                  <a:pt x="-111470" y="1354591"/>
                  <a:pt x="1165157" y="668793"/>
                  <a:pt x="1916114" y="343010"/>
                </a:cubicBezTo>
                <a:cubicBezTo>
                  <a:pt x="2667071" y="17227"/>
                  <a:pt x="3954739" y="-160575"/>
                  <a:pt x="4513539" y="197233"/>
                </a:cubicBezTo>
                <a:cubicBezTo>
                  <a:pt x="5072339" y="555041"/>
                  <a:pt x="5268913" y="1610799"/>
                  <a:pt x="5268913" y="2489860"/>
                </a:cubicBezTo>
                <a:cubicBezTo>
                  <a:pt x="5268913" y="3946336"/>
                  <a:pt x="4088206" y="5127043"/>
                  <a:pt x="2631730" y="5127043"/>
                </a:cubicBezTo>
                <a:cubicBezTo>
                  <a:pt x="1175254" y="5127043"/>
                  <a:pt x="127068" y="2949269"/>
                  <a:pt x="7799" y="2151930"/>
                </a:cubicBezTo>
                <a:close/>
              </a:path>
            </a:pathLst>
          </a:cu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39DECCF-2854-4618-BA4A-C8F387DCC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6" y="371266"/>
            <a:ext cx="4658139" cy="465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6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äne 3">
            <a:extLst>
              <a:ext uri="{FF2B5EF4-FFF2-40B4-BE49-F238E27FC236}">
                <a16:creationId xmlns:a16="http://schemas.microsoft.com/office/drawing/2014/main" id="{B77AAA0F-22EC-447D-ABE7-F17CFB343B85}"/>
              </a:ext>
            </a:extLst>
          </p:cNvPr>
          <p:cNvSpPr/>
          <p:nvPr/>
        </p:nvSpPr>
        <p:spPr>
          <a:xfrm rot="458644">
            <a:off x="19497" y="136816"/>
            <a:ext cx="5268913" cy="5127043"/>
          </a:xfrm>
          <a:custGeom>
            <a:avLst/>
            <a:gdLst>
              <a:gd name="connsiteX0" fmla="*/ 0 w 5274365"/>
              <a:gd name="connsiteY0" fmla="*/ 2637183 h 5274365"/>
              <a:gd name="connsiteX1" fmla="*/ 2637183 w 5274365"/>
              <a:gd name="connsiteY1" fmla="*/ 0 h 5274365"/>
              <a:gd name="connsiteX2" fmla="*/ 5274365 w 5274365"/>
              <a:gd name="connsiteY2" fmla="*/ 0 h 5274365"/>
              <a:gd name="connsiteX3" fmla="*/ 5274365 w 5274365"/>
              <a:gd name="connsiteY3" fmla="*/ 2637183 h 5274365"/>
              <a:gd name="connsiteX4" fmla="*/ 2637182 w 5274365"/>
              <a:gd name="connsiteY4" fmla="*/ 5274366 h 5274365"/>
              <a:gd name="connsiteX5" fmla="*/ -1 w 5274365"/>
              <a:gd name="connsiteY5" fmla="*/ 2637183 h 5274365"/>
              <a:gd name="connsiteX6" fmla="*/ 0 w 5274365"/>
              <a:gd name="connsiteY6" fmla="*/ 2637183 h 5274365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75916 h 5313099"/>
              <a:gd name="connsiteX1" fmla="*/ 2637184 w 5274366"/>
              <a:gd name="connsiteY1" fmla="*/ 38733 h 5313099"/>
              <a:gd name="connsiteX2" fmla="*/ 4711149 w 5274366"/>
              <a:gd name="connsiteY2" fmla="*/ 224263 h 5313099"/>
              <a:gd name="connsiteX3" fmla="*/ 5274366 w 5274366"/>
              <a:gd name="connsiteY3" fmla="*/ 2675916 h 5313099"/>
              <a:gd name="connsiteX4" fmla="*/ 2637183 w 5274366"/>
              <a:gd name="connsiteY4" fmla="*/ 5313099 h 5313099"/>
              <a:gd name="connsiteX5" fmla="*/ 0 w 5274366"/>
              <a:gd name="connsiteY5" fmla="*/ 2675916 h 5313099"/>
              <a:gd name="connsiteX6" fmla="*/ 1 w 5274366"/>
              <a:gd name="connsiteY6" fmla="*/ 2675916 h 5313099"/>
              <a:gd name="connsiteX0" fmla="*/ 1 w 5274366"/>
              <a:gd name="connsiteY0" fmla="*/ 2622365 h 5259548"/>
              <a:gd name="connsiteX1" fmla="*/ 2286002 w 5274366"/>
              <a:gd name="connsiteY1" fmla="*/ 157460 h 5259548"/>
              <a:gd name="connsiteX2" fmla="*/ 4711149 w 5274366"/>
              <a:gd name="connsiteY2" fmla="*/ 170712 h 5259548"/>
              <a:gd name="connsiteX3" fmla="*/ 5274366 w 5274366"/>
              <a:gd name="connsiteY3" fmla="*/ 2622365 h 5259548"/>
              <a:gd name="connsiteX4" fmla="*/ 2637183 w 5274366"/>
              <a:gd name="connsiteY4" fmla="*/ 5259548 h 5259548"/>
              <a:gd name="connsiteX5" fmla="*/ 0 w 5274366"/>
              <a:gd name="connsiteY5" fmla="*/ 2622365 h 5259548"/>
              <a:gd name="connsiteX6" fmla="*/ 1 w 5274366"/>
              <a:gd name="connsiteY6" fmla="*/ 2622365 h 5259548"/>
              <a:gd name="connsiteX0" fmla="*/ 1 w 5274366"/>
              <a:gd name="connsiteY0" fmla="*/ 2564365 h 5201548"/>
              <a:gd name="connsiteX1" fmla="*/ 2286002 w 5274366"/>
              <a:gd name="connsiteY1" fmla="*/ 99460 h 5201548"/>
              <a:gd name="connsiteX2" fmla="*/ 4711149 w 5274366"/>
              <a:gd name="connsiteY2" fmla="*/ 112712 h 5201548"/>
              <a:gd name="connsiteX3" fmla="*/ 5274366 w 5274366"/>
              <a:gd name="connsiteY3" fmla="*/ 2564365 h 5201548"/>
              <a:gd name="connsiteX4" fmla="*/ 2637183 w 5274366"/>
              <a:gd name="connsiteY4" fmla="*/ 5201548 h 5201548"/>
              <a:gd name="connsiteX5" fmla="*/ 0 w 5274366"/>
              <a:gd name="connsiteY5" fmla="*/ 2564365 h 5201548"/>
              <a:gd name="connsiteX6" fmla="*/ 1 w 5274366"/>
              <a:gd name="connsiteY6" fmla="*/ 2564365 h 5201548"/>
              <a:gd name="connsiteX0" fmla="*/ 1 w 5274366"/>
              <a:gd name="connsiteY0" fmla="*/ 2568011 h 5205194"/>
              <a:gd name="connsiteX1" fmla="*/ 2146854 w 5274366"/>
              <a:gd name="connsiteY1" fmla="*/ 69976 h 5205194"/>
              <a:gd name="connsiteX2" fmla="*/ 4711149 w 5274366"/>
              <a:gd name="connsiteY2" fmla="*/ 116358 h 5205194"/>
              <a:gd name="connsiteX3" fmla="*/ 5274366 w 5274366"/>
              <a:gd name="connsiteY3" fmla="*/ 2568011 h 5205194"/>
              <a:gd name="connsiteX4" fmla="*/ 2637183 w 5274366"/>
              <a:gd name="connsiteY4" fmla="*/ 5205194 h 5205194"/>
              <a:gd name="connsiteX5" fmla="*/ 0 w 5274366"/>
              <a:gd name="connsiteY5" fmla="*/ 2568011 h 5205194"/>
              <a:gd name="connsiteX6" fmla="*/ 1 w 5274366"/>
              <a:gd name="connsiteY6" fmla="*/ 2568011 h 5205194"/>
              <a:gd name="connsiteX0" fmla="*/ 1 w 5274366"/>
              <a:gd name="connsiteY0" fmla="*/ 2585369 h 5222552"/>
              <a:gd name="connsiteX1" fmla="*/ 2146854 w 5274366"/>
              <a:gd name="connsiteY1" fmla="*/ 87334 h 5222552"/>
              <a:gd name="connsiteX2" fmla="*/ 4711149 w 5274366"/>
              <a:gd name="connsiteY2" fmla="*/ 133716 h 5222552"/>
              <a:gd name="connsiteX3" fmla="*/ 5274366 w 5274366"/>
              <a:gd name="connsiteY3" fmla="*/ 2585369 h 5222552"/>
              <a:gd name="connsiteX4" fmla="*/ 2637183 w 5274366"/>
              <a:gd name="connsiteY4" fmla="*/ 5222552 h 5222552"/>
              <a:gd name="connsiteX5" fmla="*/ 0 w 5274366"/>
              <a:gd name="connsiteY5" fmla="*/ 2585369 h 5222552"/>
              <a:gd name="connsiteX6" fmla="*/ 1 w 5274366"/>
              <a:gd name="connsiteY6" fmla="*/ 2585369 h 5222552"/>
              <a:gd name="connsiteX0" fmla="*/ 1 w 5274366"/>
              <a:gd name="connsiteY0" fmla="*/ 2589045 h 5226228"/>
              <a:gd name="connsiteX1" fmla="*/ 2146854 w 5274366"/>
              <a:gd name="connsiteY1" fmla="*/ 91010 h 5226228"/>
              <a:gd name="connsiteX2" fmla="*/ 4711149 w 5274366"/>
              <a:gd name="connsiteY2" fmla="*/ 137392 h 5226228"/>
              <a:gd name="connsiteX3" fmla="*/ 5274366 w 5274366"/>
              <a:gd name="connsiteY3" fmla="*/ 2589045 h 5226228"/>
              <a:gd name="connsiteX4" fmla="*/ 2637183 w 5274366"/>
              <a:gd name="connsiteY4" fmla="*/ 5226228 h 5226228"/>
              <a:gd name="connsiteX5" fmla="*/ 0 w 5274366"/>
              <a:gd name="connsiteY5" fmla="*/ 2589045 h 5226228"/>
              <a:gd name="connsiteX6" fmla="*/ 1 w 5274366"/>
              <a:gd name="connsiteY6" fmla="*/ 2589045 h 5226228"/>
              <a:gd name="connsiteX0" fmla="*/ 1 w 5274366"/>
              <a:gd name="connsiteY0" fmla="*/ 2594502 h 5231685"/>
              <a:gd name="connsiteX1" fmla="*/ 2478158 w 5274366"/>
              <a:gd name="connsiteY1" fmla="*/ 63336 h 5231685"/>
              <a:gd name="connsiteX2" fmla="*/ 4711149 w 5274366"/>
              <a:gd name="connsiteY2" fmla="*/ 142849 h 5231685"/>
              <a:gd name="connsiteX3" fmla="*/ 5274366 w 5274366"/>
              <a:gd name="connsiteY3" fmla="*/ 2594502 h 5231685"/>
              <a:gd name="connsiteX4" fmla="*/ 2637183 w 5274366"/>
              <a:gd name="connsiteY4" fmla="*/ 5231685 h 5231685"/>
              <a:gd name="connsiteX5" fmla="*/ 0 w 5274366"/>
              <a:gd name="connsiteY5" fmla="*/ 2594502 h 5231685"/>
              <a:gd name="connsiteX6" fmla="*/ 1 w 5274366"/>
              <a:gd name="connsiteY6" fmla="*/ 2594502 h 5231685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705952 h 5343135"/>
              <a:gd name="connsiteX1" fmla="*/ 2478158 w 5274366"/>
              <a:gd name="connsiteY1" fmla="*/ 174786 h 5343135"/>
              <a:gd name="connsiteX2" fmla="*/ 4711149 w 5274366"/>
              <a:gd name="connsiteY2" fmla="*/ 254299 h 5343135"/>
              <a:gd name="connsiteX3" fmla="*/ 5274366 w 5274366"/>
              <a:gd name="connsiteY3" fmla="*/ 2705952 h 5343135"/>
              <a:gd name="connsiteX4" fmla="*/ 2637183 w 5274366"/>
              <a:gd name="connsiteY4" fmla="*/ 5343135 h 5343135"/>
              <a:gd name="connsiteX5" fmla="*/ 0 w 5274366"/>
              <a:gd name="connsiteY5" fmla="*/ 2705952 h 5343135"/>
              <a:gd name="connsiteX6" fmla="*/ 1 w 5274366"/>
              <a:gd name="connsiteY6" fmla="*/ 2705952 h 5343135"/>
              <a:gd name="connsiteX0" fmla="*/ 1 w 5274366"/>
              <a:gd name="connsiteY0" fmla="*/ 2732493 h 5369676"/>
              <a:gd name="connsiteX1" fmla="*/ 2478158 w 5274366"/>
              <a:gd name="connsiteY1" fmla="*/ 201327 h 5369676"/>
              <a:gd name="connsiteX2" fmla="*/ 4439479 w 5274366"/>
              <a:gd name="connsiteY2" fmla="*/ 519379 h 5369676"/>
              <a:gd name="connsiteX3" fmla="*/ 5274366 w 5274366"/>
              <a:gd name="connsiteY3" fmla="*/ 2732493 h 5369676"/>
              <a:gd name="connsiteX4" fmla="*/ 2637183 w 5274366"/>
              <a:gd name="connsiteY4" fmla="*/ 5369676 h 5369676"/>
              <a:gd name="connsiteX5" fmla="*/ 0 w 5274366"/>
              <a:gd name="connsiteY5" fmla="*/ 2732493 h 5369676"/>
              <a:gd name="connsiteX6" fmla="*/ 1 w 5274366"/>
              <a:gd name="connsiteY6" fmla="*/ 2732493 h 5369676"/>
              <a:gd name="connsiteX0" fmla="*/ 1 w 5274366"/>
              <a:gd name="connsiteY0" fmla="*/ 2532975 h 5170158"/>
              <a:gd name="connsiteX1" fmla="*/ 2491411 w 5274366"/>
              <a:gd name="connsiteY1" fmla="*/ 246974 h 5170158"/>
              <a:gd name="connsiteX2" fmla="*/ 4439479 w 5274366"/>
              <a:gd name="connsiteY2" fmla="*/ 319861 h 5170158"/>
              <a:gd name="connsiteX3" fmla="*/ 5274366 w 5274366"/>
              <a:gd name="connsiteY3" fmla="*/ 2532975 h 5170158"/>
              <a:gd name="connsiteX4" fmla="*/ 2637183 w 5274366"/>
              <a:gd name="connsiteY4" fmla="*/ 5170158 h 5170158"/>
              <a:gd name="connsiteX5" fmla="*/ 0 w 5274366"/>
              <a:gd name="connsiteY5" fmla="*/ 2532975 h 5170158"/>
              <a:gd name="connsiteX6" fmla="*/ 1 w 5274366"/>
              <a:gd name="connsiteY6" fmla="*/ 2532975 h 5170158"/>
              <a:gd name="connsiteX0" fmla="*/ 1 w 5274366"/>
              <a:gd name="connsiteY0" fmla="*/ 2361912 h 4999095"/>
              <a:gd name="connsiteX1" fmla="*/ 2272750 w 5274366"/>
              <a:gd name="connsiteY1" fmla="*/ 440346 h 4999095"/>
              <a:gd name="connsiteX2" fmla="*/ 4439479 w 5274366"/>
              <a:gd name="connsiteY2" fmla="*/ 148798 h 4999095"/>
              <a:gd name="connsiteX3" fmla="*/ 5274366 w 5274366"/>
              <a:gd name="connsiteY3" fmla="*/ 2361912 h 4999095"/>
              <a:gd name="connsiteX4" fmla="*/ 2637183 w 5274366"/>
              <a:gd name="connsiteY4" fmla="*/ 4999095 h 4999095"/>
              <a:gd name="connsiteX5" fmla="*/ 0 w 5274366"/>
              <a:gd name="connsiteY5" fmla="*/ 2361912 h 4999095"/>
              <a:gd name="connsiteX6" fmla="*/ 1 w 5274366"/>
              <a:gd name="connsiteY6" fmla="*/ 2361912 h 4999095"/>
              <a:gd name="connsiteX0" fmla="*/ 1 w 5274366"/>
              <a:gd name="connsiteY0" fmla="*/ 2603217 h 5240400"/>
              <a:gd name="connsiteX1" fmla="*/ 2040837 w 5274366"/>
              <a:gd name="connsiteY1" fmla="*/ 211198 h 5240400"/>
              <a:gd name="connsiteX2" fmla="*/ 4439479 w 5274366"/>
              <a:gd name="connsiteY2" fmla="*/ 390103 h 5240400"/>
              <a:gd name="connsiteX3" fmla="*/ 5274366 w 5274366"/>
              <a:gd name="connsiteY3" fmla="*/ 2603217 h 5240400"/>
              <a:gd name="connsiteX4" fmla="*/ 2637183 w 5274366"/>
              <a:gd name="connsiteY4" fmla="*/ 5240400 h 5240400"/>
              <a:gd name="connsiteX5" fmla="*/ 0 w 5274366"/>
              <a:gd name="connsiteY5" fmla="*/ 2603217 h 5240400"/>
              <a:gd name="connsiteX6" fmla="*/ 1 w 5274366"/>
              <a:gd name="connsiteY6" fmla="*/ 2603217 h 5240400"/>
              <a:gd name="connsiteX0" fmla="*/ 1 w 5274366"/>
              <a:gd name="connsiteY0" fmla="*/ 2447763 h 5084946"/>
              <a:gd name="connsiteX1" fmla="*/ 2140228 w 5274366"/>
              <a:gd name="connsiteY1" fmla="*/ 314161 h 5084946"/>
              <a:gd name="connsiteX2" fmla="*/ 4439479 w 5274366"/>
              <a:gd name="connsiteY2" fmla="*/ 234649 h 5084946"/>
              <a:gd name="connsiteX3" fmla="*/ 5274366 w 5274366"/>
              <a:gd name="connsiteY3" fmla="*/ 2447763 h 5084946"/>
              <a:gd name="connsiteX4" fmla="*/ 2637183 w 5274366"/>
              <a:gd name="connsiteY4" fmla="*/ 5084946 h 5084946"/>
              <a:gd name="connsiteX5" fmla="*/ 0 w 5274366"/>
              <a:gd name="connsiteY5" fmla="*/ 2447763 h 5084946"/>
              <a:gd name="connsiteX6" fmla="*/ 1 w 5274366"/>
              <a:gd name="connsiteY6" fmla="*/ 2447763 h 5084946"/>
              <a:gd name="connsiteX0" fmla="*/ 1 w 5274366"/>
              <a:gd name="connsiteY0" fmla="*/ 2593999 h 5231182"/>
              <a:gd name="connsiteX1" fmla="*/ 2279376 w 5274366"/>
              <a:gd name="connsiteY1" fmla="*/ 215232 h 5231182"/>
              <a:gd name="connsiteX2" fmla="*/ 4439479 w 5274366"/>
              <a:gd name="connsiteY2" fmla="*/ 380885 h 5231182"/>
              <a:gd name="connsiteX3" fmla="*/ 5274366 w 5274366"/>
              <a:gd name="connsiteY3" fmla="*/ 2593999 h 5231182"/>
              <a:gd name="connsiteX4" fmla="*/ 2637183 w 5274366"/>
              <a:gd name="connsiteY4" fmla="*/ 5231182 h 5231182"/>
              <a:gd name="connsiteX5" fmla="*/ 0 w 5274366"/>
              <a:gd name="connsiteY5" fmla="*/ 2593999 h 5231182"/>
              <a:gd name="connsiteX6" fmla="*/ 1 w 5274366"/>
              <a:gd name="connsiteY6" fmla="*/ 2593999 h 5231182"/>
              <a:gd name="connsiteX0" fmla="*/ 1 w 5274366"/>
              <a:gd name="connsiteY0" fmla="*/ 2626761 h 5263944"/>
              <a:gd name="connsiteX1" fmla="*/ 1954698 w 5274366"/>
              <a:gd name="connsiteY1" fmla="*/ 201612 h 5263944"/>
              <a:gd name="connsiteX2" fmla="*/ 4439479 w 5274366"/>
              <a:gd name="connsiteY2" fmla="*/ 413647 h 5263944"/>
              <a:gd name="connsiteX3" fmla="*/ 5274366 w 5274366"/>
              <a:gd name="connsiteY3" fmla="*/ 2626761 h 5263944"/>
              <a:gd name="connsiteX4" fmla="*/ 2637183 w 5274366"/>
              <a:gd name="connsiteY4" fmla="*/ 5263944 h 5263944"/>
              <a:gd name="connsiteX5" fmla="*/ 0 w 5274366"/>
              <a:gd name="connsiteY5" fmla="*/ 2626761 h 5263944"/>
              <a:gd name="connsiteX6" fmla="*/ 1 w 5274366"/>
              <a:gd name="connsiteY6" fmla="*/ 2626761 h 5263944"/>
              <a:gd name="connsiteX0" fmla="*/ 1 w 5274366"/>
              <a:gd name="connsiteY0" fmla="*/ 2701241 h 5338424"/>
              <a:gd name="connsiteX1" fmla="*/ 2478159 w 5274366"/>
              <a:gd name="connsiteY1" fmla="*/ 176701 h 5338424"/>
              <a:gd name="connsiteX2" fmla="*/ 4439479 w 5274366"/>
              <a:gd name="connsiteY2" fmla="*/ 488127 h 5338424"/>
              <a:gd name="connsiteX3" fmla="*/ 5274366 w 5274366"/>
              <a:gd name="connsiteY3" fmla="*/ 2701241 h 5338424"/>
              <a:gd name="connsiteX4" fmla="*/ 2637183 w 5274366"/>
              <a:gd name="connsiteY4" fmla="*/ 5338424 h 5338424"/>
              <a:gd name="connsiteX5" fmla="*/ 0 w 5274366"/>
              <a:gd name="connsiteY5" fmla="*/ 2701241 h 5338424"/>
              <a:gd name="connsiteX6" fmla="*/ 1 w 5274366"/>
              <a:gd name="connsiteY6" fmla="*/ 2701241 h 5338424"/>
              <a:gd name="connsiteX0" fmla="*/ 1 w 5274366"/>
              <a:gd name="connsiteY0" fmla="*/ 2643376 h 5280559"/>
              <a:gd name="connsiteX1" fmla="*/ 2478159 w 5274366"/>
              <a:gd name="connsiteY1" fmla="*/ 118836 h 5280559"/>
              <a:gd name="connsiteX2" fmla="*/ 4439479 w 5274366"/>
              <a:gd name="connsiteY2" fmla="*/ 430262 h 5280559"/>
              <a:gd name="connsiteX3" fmla="*/ 5274366 w 5274366"/>
              <a:gd name="connsiteY3" fmla="*/ 2643376 h 5280559"/>
              <a:gd name="connsiteX4" fmla="*/ 2637183 w 5274366"/>
              <a:gd name="connsiteY4" fmla="*/ 5280559 h 5280559"/>
              <a:gd name="connsiteX5" fmla="*/ 0 w 5274366"/>
              <a:gd name="connsiteY5" fmla="*/ 2643376 h 5280559"/>
              <a:gd name="connsiteX6" fmla="*/ 1 w 5274366"/>
              <a:gd name="connsiteY6" fmla="*/ 2643376 h 5280559"/>
              <a:gd name="connsiteX0" fmla="*/ 1 w 5274366"/>
              <a:gd name="connsiteY0" fmla="*/ 2730020 h 5367203"/>
              <a:gd name="connsiteX1" fmla="*/ 2478159 w 5274366"/>
              <a:gd name="connsiteY1" fmla="*/ 205480 h 5367203"/>
              <a:gd name="connsiteX2" fmla="*/ 4518992 w 5274366"/>
              <a:gd name="connsiteY2" fmla="*/ 437393 h 5367203"/>
              <a:gd name="connsiteX3" fmla="*/ 5274366 w 5274366"/>
              <a:gd name="connsiteY3" fmla="*/ 2730020 h 5367203"/>
              <a:gd name="connsiteX4" fmla="*/ 2637183 w 5274366"/>
              <a:gd name="connsiteY4" fmla="*/ 5367203 h 5367203"/>
              <a:gd name="connsiteX5" fmla="*/ 0 w 5274366"/>
              <a:gd name="connsiteY5" fmla="*/ 2730020 h 5367203"/>
              <a:gd name="connsiteX6" fmla="*/ 1 w 5274366"/>
              <a:gd name="connsiteY6" fmla="*/ 2730020 h 5367203"/>
              <a:gd name="connsiteX0" fmla="*/ 39759 w 5274366"/>
              <a:gd name="connsiteY0" fmla="*/ 2317599 h 5339095"/>
              <a:gd name="connsiteX1" fmla="*/ 2478159 w 5274366"/>
              <a:gd name="connsiteY1" fmla="*/ 177372 h 5339095"/>
              <a:gd name="connsiteX2" fmla="*/ 4518992 w 5274366"/>
              <a:gd name="connsiteY2" fmla="*/ 409285 h 5339095"/>
              <a:gd name="connsiteX3" fmla="*/ 5274366 w 5274366"/>
              <a:gd name="connsiteY3" fmla="*/ 2701912 h 5339095"/>
              <a:gd name="connsiteX4" fmla="*/ 2637183 w 5274366"/>
              <a:gd name="connsiteY4" fmla="*/ 5339095 h 5339095"/>
              <a:gd name="connsiteX5" fmla="*/ 0 w 5274366"/>
              <a:gd name="connsiteY5" fmla="*/ 2701912 h 5339095"/>
              <a:gd name="connsiteX6" fmla="*/ 39759 w 5274366"/>
              <a:gd name="connsiteY6" fmla="*/ 2317599 h 5339095"/>
              <a:gd name="connsiteX0" fmla="*/ 39759 w 5274366"/>
              <a:gd name="connsiteY0" fmla="*/ 2147751 h 5169247"/>
              <a:gd name="connsiteX1" fmla="*/ 2438402 w 5274366"/>
              <a:gd name="connsiteY1" fmla="*/ 285823 h 5169247"/>
              <a:gd name="connsiteX2" fmla="*/ 4518992 w 5274366"/>
              <a:gd name="connsiteY2" fmla="*/ 239437 h 5169247"/>
              <a:gd name="connsiteX3" fmla="*/ 5274366 w 5274366"/>
              <a:gd name="connsiteY3" fmla="*/ 2532064 h 5169247"/>
              <a:gd name="connsiteX4" fmla="*/ 2637183 w 5274366"/>
              <a:gd name="connsiteY4" fmla="*/ 5169247 h 5169247"/>
              <a:gd name="connsiteX5" fmla="*/ 0 w 5274366"/>
              <a:gd name="connsiteY5" fmla="*/ 2532064 h 5169247"/>
              <a:gd name="connsiteX6" fmla="*/ 39759 w 5274366"/>
              <a:gd name="connsiteY6" fmla="*/ 2147751 h 5169247"/>
              <a:gd name="connsiteX0" fmla="*/ 39759 w 5274366"/>
              <a:gd name="connsiteY0" fmla="*/ 2245474 h 5266970"/>
              <a:gd name="connsiteX1" fmla="*/ 2438402 w 5274366"/>
              <a:gd name="connsiteY1" fmla="*/ 383546 h 5266970"/>
              <a:gd name="connsiteX2" fmla="*/ 4518992 w 5274366"/>
              <a:gd name="connsiteY2" fmla="*/ 337160 h 5266970"/>
              <a:gd name="connsiteX3" fmla="*/ 5274366 w 5274366"/>
              <a:gd name="connsiteY3" fmla="*/ 2629787 h 5266970"/>
              <a:gd name="connsiteX4" fmla="*/ 2637183 w 5274366"/>
              <a:gd name="connsiteY4" fmla="*/ 5266970 h 5266970"/>
              <a:gd name="connsiteX5" fmla="*/ 0 w 5274366"/>
              <a:gd name="connsiteY5" fmla="*/ 2629787 h 5266970"/>
              <a:gd name="connsiteX6" fmla="*/ 39759 w 5274366"/>
              <a:gd name="connsiteY6" fmla="*/ 2245474 h 5266970"/>
              <a:gd name="connsiteX0" fmla="*/ 39759 w 5274366"/>
              <a:gd name="connsiteY0" fmla="*/ 2193338 h 5214834"/>
              <a:gd name="connsiteX1" fmla="*/ 2438402 w 5274366"/>
              <a:gd name="connsiteY1" fmla="*/ 331410 h 5214834"/>
              <a:gd name="connsiteX2" fmla="*/ 4518992 w 5274366"/>
              <a:gd name="connsiteY2" fmla="*/ 285024 h 5214834"/>
              <a:gd name="connsiteX3" fmla="*/ 5274366 w 5274366"/>
              <a:gd name="connsiteY3" fmla="*/ 2577651 h 5214834"/>
              <a:gd name="connsiteX4" fmla="*/ 2637183 w 5274366"/>
              <a:gd name="connsiteY4" fmla="*/ 5214834 h 5214834"/>
              <a:gd name="connsiteX5" fmla="*/ 0 w 5274366"/>
              <a:gd name="connsiteY5" fmla="*/ 2577651 h 5214834"/>
              <a:gd name="connsiteX6" fmla="*/ 39759 w 5274366"/>
              <a:gd name="connsiteY6" fmla="*/ 2193338 h 5214834"/>
              <a:gd name="connsiteX0" fmla="*/ 19880 w 5274366"/>
              <a:gd name="connsiteY0" fmla="*/ 1966102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6" fmla="*/ 19880 w 5274366"/>
              <a:gd name="connsiteY6" fmla="*/ 1966102 h 5159876"/>
              <a:gd name="connsiteX0" fmla="*/ 0 w 5274366"/>
              <a:gd name="connsiteY0" fmla="*/ 2522693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0" fmla="*/ 0 w 5274366"/>
              <a:gd name="connsiteY0" fmla="*/ 2525845 h 5163028"/>
              <a:gd name="connsiteX1" fmla="*/ 1524002 w 5274366"/>
              <a:gd name="connsiteY1" fmla="*/ 272978 h 5163028"/>
              <a:gd name="connsiteX2" fmla="*/ 4518992 w 5274366"/>
              <a:gd name="connsiteY2" fmla="*/ 233218 h 5163028"/>
              <a:gd name="connsiteX3" fmla="*/ 5274366 w 5274366"/>
              <a:gd name="connsiteY3" fmla="*/ 2525845 h 5163028"/>
              <a:gd name="connsiteX4" fmla="*/ 2637183 w 5274366"/>
              <a:gd name="connsiteY4" fmla="*/ 5163028 h 5163028"/>
              <a:gd name="connsiteX5" fmla="*/ 0 w 5274366"/>
              <a:gd name="connsiteY5" fmla="*/ 2525845 h 5163028"/>
              <a:gd name="connsiteX0" fmla="*/ 0 w 5274366"/>
              <a:gd name="connsiteY0" fmla="*/ 2581071 h 5218254"/>
              <a:gd name="connsiteX1" fmla="*/ 1524002 w 5274366"/>
              <a:gd name="connsiteY1" fmla="*/ 328204 h 5218254"/>
              <a:gd name="connsiteX2" fmla="*/ 4518992 w 5274366"/>
              <a:gd name="connsiteY2" fmla="*/ 288444 h 5218254"/>
              <a:gd name="connsiteX3" fmla="*/ 5274366 w 5274366"/>
              <a:gd name="connsiteY3" fmla="*/ 2581071 h 5218254"/>
              <a:gd name="connsiteX4" fmla="*/ 2637183 w 5274366"/>
              <a:gd name="connsiteY4" fmla="*/ 5218254 h 5218254"/>
              <a:gd name="connsiteX5" fmla="*/ 0 w 5274366"/>
              <a:gd name="connsiteY5" fmla="*/ 2581071 h 521825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7799 w 5268913"/>
              <a:gd name="connsiteY0" fmla="*/ 2151930 h 5127043"/>
              <a:gd name="connsiteX1" fmla="*/ 1916114 w 5268913"/>
              <a:gd name="connsiteY1" fmla="*/ 343010 h 5127043"/>
              <a:gd name="connsiteX2" fmla="*/ 4513539 w 5268913"/>
              <a:gd name="connsiteY2" fmla="*/ 197233 h 5127043"/>
              <a:gd name="connsiteX3" fmla="*/ 5268913 w 5268913"/>
              <a:gd name="connsiteY3" fmla="*/ 2489860 h 5127043"/>
              <a:gd name="connsiteX4" fmla="*/ 2631730 w 5268913"/>
              <a:gd name="connsiteY4" fmla="*/ 5127043 h 5127043"/>
              <a:gd name="connsiteX5" fmla="*/ 7799 w 5268913"/>
              <a:gd name="connsiteY5" fmla="*/ 2151930 h 512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913" h="5127043">
                <a:moveTo>
                  <a:pt x="7799" y="2151930"/>
                </a:moveTo>
                <a:cubicBezTo>
                  <a:pt x="-111470" y="1354591"/>
                  <a:pt x="1165157" y="668793"/>
                  <a:pt x="1916114" y="343010"/>
                </a:cubicBezTo>
                <a:cubicBezTo>
                  <a:pt x="2667071" y="17227"/>
                  <a:pt x="3954739" y="-160575"/>
                  <a:pt x="4513539" y="197233"/>
                </a:cubicBezTo>
                <a:cubicBezTo>
                  <a:pt x="5072339" y="555041"/>
                  <a:pt x="5268913" y="1610799"/>
                  <a:pt x="5268913" y="2489860"/>
                </a:cubicBezTo>
                <a:cubicBezTo>
                  <a:pt x="5268913" y="3946336"/>
                  <a:pt x="4088206" y="5127043"/>
                  <a:pt x="2631730" y="5127043"/>
                </a:cubicBezTo>
                <a:cubicBezTo>
                  <a:pt x="1175254" y="5127043"/>
                  <a:pt x="127068" y="2949269"/>
                  <a:pt x="7799" y="2151930"/>
                </a:cubicBezTo>
                <a:close/>
              </a:path>
            </a:pathLst>
          </a:cu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7DA1D8D-E75D-44EA-B7EB-D6DD84448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54" y="520354"/>
            <a:ext cx="4359965" cy="43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1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äne 3">
            <a:extLst>
              <a:ext uri="{FF2B5EF4-FFF2-40B4-BE49-F238E27FC236}">
                <a16:creationId xmlns:a16="http://schemas.microsoft.com/office/drawing/2014/main" id="{B77AAA0F-22EC-447D-ABE7-F17CFB343B85}"/>
              </a:ext>
            </a:extLst>
          </p:cNvPr>
          <p:cNvSpPr/>
          <p:nvPr/>
        </p:nvSpPr>
        <p:spPr>
          <a:xfrm rot="5685821">
            <a:off x="65880" y="136816"/>
            <a:ext cx="5268913" cy="5127043"/>
          </a:xfrm>
          <a:custGeom>
            <a:avLst/>
            <a:gdLst>
              <a:gd name="connsiteX0" fmla="*/ 0 w 5274365"/>
              <a:gd name="connsiteY0" fmla="*/ 2637183 h 5274365"/>
              <a:gd name="connsiteX1" fmla="*/ 2637183 w 5274365"/>
              <a:gd name="connsiteY1" fmla="*/ 0 h 5274365"/>
              <a:gd name="connsiteX2" fmla="*/ 5274365 w 5274365"/>
              <a:gd name="connsiteY2" fmla="*/ 0 h 5274365"/>
              <a:gd name="connsiteX3" fmla="*/ 5274365 w 5274365"/>
              <a:gd name="connsiteY3" fmla="*/ 2637183 h 5274365"/>
              <a:gd name="connsiteX4" fmla="*/ 2637182 w 5274365"/>
              <a:gd name="connsiteY4" fmla="*/ 5274366 h 5274365"/>
              <a:gd name="connsiteX5" fmla="*/ -1 w 5274365"/>
              <a:gd name="connsiteY5" fmla="*/ 2637183 h 5274365"/>
              <a:gd name="connsiteX6" fmla="*/ 0 w 5274365"/>
              <a:gd name="connsiteY6" fmla="*/ 2637183 h 5274365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75916 h 5313099"/>
              <a:gd name="connsiteX1" fmla="*/ 2637184 w 5274366"/>
              <a:gd name="connsiteY1" fmla="*/ 38733 h 5313099"/>
              <a:gd name="connsiteX2" fmla="*/ 4711149 w 5274366"/>
              <a:gd name="connsiteY2" fmla="*/ 224263 h 5313099"/>
              <a:gd name="connsiteX3" fmla="*/ 5274366 w 5274366"/>
              <a:gd name="connsiteY3" fmla="*/ 2675916 h 5313099"/>
              <a:gd name="connsiteX4" fmla="*/ 2637183 w 5274366"/>
              <a:gd name="connsiteY4" fmla="*/ 5313099 h 5313099"/>
              <a:gd name="connsiteX5" fmla="*/ 0 w 5274366"/>
              <a:gd name="connsiteY5" fmla="*/ 2675916 h 5313099"/>
              <a:gd name="connsiteX6" fmla="*/ 1 w 5274366"/>
              <a:gd name="connsiteY6" fmla="*/ 2675916 h 5313099"/>
              <a:gd name="connsiteX0" fmla="*/ 1 w 5274366"/>
              <a:gd name="connsiteY0" fmla="*/ 2622365 h 5259548"/>
              <a:gd name="connsiteX1" fmla="*/ 2286002 w 5274366"/>
              <a:gd name="connsiteY1" fmla="*/ 157460 h 5259548"/>
              <a:gd name="connsiteX2" fmla="*/ 4711149 w 5274366"/>
              <a:gd name="connsiteY2" fmla="*/ 170712 h 5259548"/>
              <a:gd name="connsiteX3" fmla="*/ 5274366 w 5274366"/>
              <a:gd name="connsiteY3" fmla="*/ 2622365 h 5259548"/>
              <a:gd name="connsiteX4" fmla="*/ 2637183 w 5274366"/>
              <a:gd name="connsiteY4" fmla="*/ 5259548 h 5259548"/>
              <a:gd name="connsiteX5" fmla="*/ 0 w 5274366"/>
              <a:gd name="connsiteY5" fmla="*/ 2622365 h 5259548"/>
              <a:gd name="connsiteX6" fmla="*/ 1 w 5274366"/>
              <a:gd name="connsiteY6" fmla="*/ 2622365 h 5259548"/>
              <a:gd name="connsiteX0" fmla="*/ 1 w 5274366"/>
              <a:gd name="connsiteY0" fmla="*/ 2564365 h 5201548"/>
              <a:gd name="connsiteX1" fmla="*/ 2286002 w 5274366"/>
              <a:gd name="connsiteY1" fmla="*/ 99460 h 5201548"/>
              <a:gd name="connsiteX2" fmla="*/ 4711149 w 5274366"/>
              <a:gd name="connsiteY2" fmla="*/ 112712 h 5201548"/>
              <a:gd name="connsiteX3" fmla="*/ 5274366 w 5274366"/>
              <a:gd name="connsiteY3" fmla="*/ 2564365 h 5201548"/>
              <a:gd name="connsiteX4" fmla="*/ 2637183 w 5274366"/>
              <a:gd name="connsiteY4" fmla="*/ 5201548 h 5201548"/>
              <a:gd name="connsiteX5" fmla="*/ 0 w 5274366"/>
              <a:gd name="connsiteY5" fmla="*/ 2564365 h 5201548"/>
              <a:gd name="connsiteX6" fmla="*/ 1 w 5274366"/>
              <a:gd name="connsiteY6" fmla="*/ 2564365 h 5201548"/>
              <a:gd name="connsiteX0" fmla="*/ 1 w 5274366"/>
              <a:gd name="connsiteY0" fmla="*/ 2568011 h 5205194"/>
              <a:gd name="connsiteX1" fmla="*/ 2146854 w 5274366"/>
              <a:gd name="connsiteY1" fmla="*/ 69976 h 5205194"/>
              <a:gd name="connsiteX2" fmla="*/ 4711149 w 5274366"/>
              <a:gd name="connsiteY2" fmla="*/ 116358 h 5205194"/>
              <a:gd name="connsiteX3" fmla="*/ 5274366 w 5274366"/>
              <a:gd name="connsiteY3" fmla="*/ 2568011 h 5205194"/>
              <a:gd name="connsiteX4" fmla="*/ 2637183 w 5274366"/>
              <a:gd name="connsiteY4" fmla="*/ 5205194 h 5205194"/>
              <a:gd name="connsiteX5" fmla="*/ 0 w 5274366"/>
              <a:gd name="connsiteY5" fmla="*/ 2568011 h 5205194"/>
              <a:gd name="connsiteX6" fmla="*/ 1 w 5274366"/>
              <a:gd name="connsiteY6" fmla="*/ 2568011 h 5205194"/>
              <a:gd name="connsiteX0" fmla="*/ 1 w 5274366"/>
              <a:gd name="connsiteY0" fmla="*/ 2585369 h 5222552"/>
              <a:gd name="connsiteX1" fmla="*/ 2146854 w 5274366"/>
              <a:gd name="connsiteY1" fmla="*/ 87334 h 5222552"/>
              <a:gd name="connsiteX2" fmla="*/ 4711149 w 5274366"/>
              <a:gd name="connsiteY2" fmla="*/ 133716 h 5222552"/>
              <a:gd name="connsiteX3" fmla="*/ 5274366 w 5274366"/>
              <a:gd name="connsiteY3" fmla="*/ 2585369 h 5222552"/>
              <a:gd name="connsiteX4" fmla="*/ 2637183 w 5274366"/>
              <a:gd name="connsiteY4" fmla="*/ 5222552 h 5222552"/>
              <a:gd name="connsiteX5" fmla="*/ 0 w 5274366"/>
              <a:gd name="connsiteY5" fmla="*/ 2585369 h 5222552"/>
              <a:gd name="connsiteX6" fmla="*/ 1 w 5274366"/>
              <a:gd name="connsiteY6" fmla="*/ 2585369 h 5222552"/>
              <a:gd name="connsiteX0" fmla="*/ 1 w 5274366"/>
              <a:gd name="connsiteY0" fmla="*/ 2589045 h 5226228"/>
              <a:gd name="connsiteX1" fmla="*/ 2146854 w 5274366"/>
              <a:gd name="connsiteY1" fmla="*/ 91010 h 5226228"/>
              <a:gd name="connsiteX2" fmla="*/ 4711149 w 5274366"/>
              <a:gd name="connsiteY2" fmla="*/ 137392 h 5226228"/>
              <a:gd name="connsiteX3" fmla="*/ 5274366 w 5274366"/>
              <a:gd name="connsiteY3" fmla="*/ 2589045 h 5226228"/>
              <a:gd name="connsiteX4" fmla="*/ 2637183 w 5274366"/>
              <a:gd name="connsiteY4" fmla="*/ 5226228 h 5226228"/>
              <a:gd name="connsiteX5" fmla="*/ 0 w 5274366"/>
              <a:gd name="connsiteY5" fmla="*/ 2589045 h 5226228"/>
              <a:gd name="connsiteX6" fmla="*/ 1 w 5274366"/>
              <a:gd name="connsiteY6" fmla="*/ 2589045 h 5226228"/>
              <a:gd name="connsiteX0" fmla="*/ 1 w 5274366"/>
              <a:gd name="connsiteY0" fmla="*/ 2594502 h 5231685"/>
              <a:gd name="connsiteX1" fmla="*/ 2478158 w 5274366"/>
              <a:gd name="connsiteY1" fmla="*/ 63336 h 5231685"/>
              <a:gd name="connsiteX2" fmla="*/ 4711149 w 5274366"/>
              <a:gd name="connsiteY2" fmla="*/ 142849 h 5231685"/>
              <a:gd name="connsiteX3" fmla="*/ 5274366 w 5274366"/>
              <a:gd name="connsiteY3" fmla="*/ 2594502 h 5231685"/>
              <a:gd name="connsiteX4" fmla="*/ 2637183 w 5274366"/>
              <a:gd name="connsiteY4" fmla="*/ 5231685 h 5231685"/>
              <a:gd name="connsiteX5" fmla="*/ 0 w 5274366"/>
              <a:gd name="connsiteY5" fmla="*/ 2594502 h 5231685"/>
              <a:gd name="connsiteX6" fmla="*/ 1 w 5274366"/>
              <a:gd name="connsiteY6" fmla="*/ 2594502 h 5231685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705952 h 5343135"/>
              <a:gd name="connsiteX1" fmla="*/ 2478158 w 5274366"/>
              <a:gd name="connsiteY1" fmla="*/ 174786 h 5343135"/>
              <a:gd name="connsiteX2" fmla="*/ 4711149 w 5274366"/>
              <a:gd name="connsiteY2" fmla="*/ 254299 h 5343135"/>
              <a:gd name="connsiteX3" fmla="*/ 5274366 w 5274366"/>
              <a:gd name="connsiteY3" fmla="*/ 2705952 h 5343135"/>
              <a:gd name="connsiteX4" fmla="*/ 2637183 w 5274366"/>
              <a:gd name="connsiteY4" fmla="*/ 5343135 h 5343135"/>
              <a:gd name="connsiteX5" fmla="*/ 0 w 5274366"/>
              <a:gd name="connsiteY5" fmla="*/ 2705952 h 5343135"/>
              <a:gd name="connsiteX6" fmla="*/ 1 w 5274366"/>
              <a:gd name="connsiteY6" fmla="*/ 2705952 h 5343135"/>
              <a:gd name="connsiteX0" fmla="*/ 1 w 5274366"/>
              <a:gd name="connsiteY0" fmla="*/ 2732493 h 5369676"/>
              <a:gd name="connsiteX1" fmla="*/ 2478158 w 5274366"/>
              <a:gd name="connsiteY1" fmla="*/ 201327 h 5369676"/>
              <a:gd name="connsiteX2" fmla="*/ 4439479 w 5274366"/>
              <a:gd name="connsiteY2" fmla="*/ 519379 h 5369676"/>
              <a:gd name="connsiteX3" fmla="*/ 5274366 w 5274366"/>
              <a:gd name="connsiteY3" fmla="*/ 2732493 h 5369676"/>
              <a:gd name="connsiteX4" fmla="*/ 2637183 w 5274366"/>
              <a:gd name="connsiteY4" fmla="*/ 5369676 h 5369676"/>
              <a:gd name="connsiteX5" fmla="*/ 0 w 5274366"/>
              <a:gd name="connsiteY5" fmla="*/ 2732493 h 5369676"/>
              <a:gd name="connsiteX6" fmla="*/ 1 w 5274366"/>
              <a:gd name="connsiteY6" fmla="*/ 2732493 h 5369676"/>
              <a:gd name="connsiteX0" fmla="*/ 1 w 5274366"/>
              <a:gd name="connsiteY0" fmla="*/ 2532975 h 5170158"/>
              <a:gd name="connsiteX1" fmla="*/ 2491411 w 5274366"/>
              <a:gd name="connsiteY1" fmla="*/ 246974 h 5170158"/>
              <a:gd name="connsiteX2" fmla="*/ 4439479 w 5274366"/>
              <a:gd name="connsiteY2" fmla="*/ 319861 h 5170158"/>
              <a:gd name="connsiteX3" fmla="*/ 5274366 w 5274366"/>
              <a:gd name="connsiteY3" fmla="*/ 2532975 h 5170158"/>
              <a:gd name="connsiteX4" fmla="*/ 2637183 w 5274366"/>
              <a:gd name="connsiteY4" fmla="*/ 5170158 h 5170158"/>
              <a:gd name="connsiteX5" fmla="*/ 0 w 5274366"/>
              <a:gd name="connsiteY5" fmla="*/ 2532975 h 5170158"/>
              <a:gd name="connsiteX6" fmla="*/ 1 w 5274366"/>
              <a:gd name="connsiteY6" fmla="*/ 2532975 h 5170158"/>
              <a:gd name="connsiteX0" fmla="*/ 1 w 5274366"/>
              <a:gd name="connsiteY0" fmla="*/ 2361912 h 4999095"/>
              <a:gd name="connsiteX1" fmla="*/ 2272750 w 5274366"/>
              <a:gd name="connsiteY1" fmla="*/ 440346 h 4999095"/>
              <a:gd name="connsiteX2" fmla="*/ 4439479 w 5274366"/>
              <a:gd name="connsiteY2" fmla="*/ 148798 h 4999095"/>
              <a:gd name="connsiteX3" fmla="*/ 5274366 w 5274366"/>
              <a:gd name="connsiteY3" fmla="*/ 2361912 h 4999095"/>
              <a:gd name="connsiteX4" fmla="*/ 2637183 w 5274366"/>
              <a:gd name="connsiteY4" fmla="*/ 4999095 h 4999095"/>
              <a:gd name="connsiteX5" fmla="*/ 0 w 5274366"/>
              <a:gd name="connsiteY5" fmla="*/ 2361912 h 4999095"/>
              <a:gd name="connsiteX6" fmla="*/ 1 w 5274366"/>
              <a:gd name="connsiteY6" fmla="*/ 2361912 h 4999095"/>
              <a:gd name="connsiteX0" fmla="*/ 1 w 5274366"/>
              <a:gd name="connsiteY0" fmla="*/ 2603217 h 5240400"/>
              <a:gd name="connsiteX1" fmla="*/ 2040837 w 5274366"/>
              <a:gd name="connsiteY1" fmla="*/ 211198 h 5240400"/>
              <a:gd name="connsiteX2" fmla="*/ 4439479 w 5274366"/>
              <a:gd name="connsiteY2" fmla="*/ 390103 h 5240400"/>
              <a:gd name="connsiteX3" fmla="*/ 5274366 w 5274366"/>
              <a:gd name="connsiteY3" fmla="*/ 2603217 h 5240400"/>
              <a:gd name="connsiteX4" fmla="*/ 2637183 w 5274366"/>
              <a:gd name="connsiteY4" fmla="*/ 5240400 h 5240400"/>
              <a:gd name="connsiteX5" fmla="*/ 0 w 5274366"/>
              <a:gd name="connsiteY5" fmla="*/ 2603217 h 5240400"/>
              <a:gd name="connsiteX6" fmla="*/ 1 w 5274366"/>
              <a:gd name="connsiteY6" fmla="*/ 2603217 h 5240400"/>
              <a:gd name="connsiteX0" fmla="*/ 1 w 5274366"/>
              <a:gd name="connsiteY0" fmla="*/ 2447763 h 5084946"/>
              <a:gd name="connsiteX1" fmla="*/ 2140228 w 5274366"/>
              <a:gd name="connsiteY1" fmla="*/ 314161 h 5084946"/>
              <a:gd name="connsiteX2" fmla="*/ 4439479 w 5274366"/>
              <a:gd name="connsiteY2" fmla="*/ 234649 h 5084946"/>
              <a:gd name="connsiteX3" fmla="*/ 5274366 w 5274366"/>
              <a:gd name="connsiteY3" fmla="*/ 2447763 h 5084946"/>
              <a:gd name="connsiteX4" fmla="*/ 2637183 w 5274366"/>
              <a:gd name="connsiteY4" fmla="*/ 5084946 h 5084946"/>
              <a:gd name="connsiteX5" fmla="*/ 0 w 5274366"/>
              <a:gd name="connsiteY5" fmla="*/ 2447763 h 5084946"/>
              <a:gd name="connsiteX6" fmla="*/ 1 w 5274366"/>
              <a:gd name="connsiteY6" fmla="*/ 2447763 h 5084946"/>
              <a:gd name="connsiteX0" fmla="*/ 1 w 5274366"/>
              <a:gd name="connsiteY0" fmla="*/ 2593999 h 5231182"/>
              <a:gd name="connsiteX1" fmla="*/ 2279376 w 5274366"/>
              <a:gd name="connsiteY1" fmla="*/ 215232 h 5231182"/>
              <a:gd name="connsiteX2" fmla="*/ 4439479 w 5274366"/>
              <a:gd name="connsiteY2" fmla="*/ 380885 h 5231182"/>
              <a:gd name="connsiteX3" fmla="*/ 5274366 w 5274366"/>
              <a:gd name="connsiteY3" fmla="*/ 2593999 h 5231182"/>
              <a:gd name="connsiteX4" fmla="*/ 2637183 w 5274366"/>
              <a:gd name="connsiteY4" fmla="*/ 5231182 h 5231182"/>
              <a:gd name="connsiteX5" fmla="*/ 0 w 5274366"/>
              <a:gd name="connsiteY5" fmla="*/ 2593999 h 5231182"/>
              <a:gd name="connsiteX6" fmla="*/ 1 w 5274366"/>
              <a:gd name="connsiteY6" fmla="*/ 2593999 h 5231182"/>
              <a:gd name="connsiteX0" fmla="*/ 1 w 5274366"/>
              <a:gd name="connsiteY0" fmla="*/ 2626761 h 5263944"/>
              <a:gd name="connsiteX1" fmla="*/ 1954698 w 5274366"/>
              <a:gd name="connsiteY1" fmla="*/ 201612 h 5263944"/>
              <a:gd name="connsiteX2" fmla="*/ 4439479 w 5274366"/>
              <a:gd name="connsiteY2" fmla="*/ 413647 h 5263944"/>
              <a:gd name="connsiteX3" fmla="*/ 5274366 w 5274366"/>
              <a:gd name="connsiteY3" fmla="*/ 2626761 h 5263944"/>
              <a:gd name="connsiteX4" fmla="*/ 2637183 w 5274366"/>
              <a:gd name="connsiteY4" fmla="*/ 5263944 h 5263944"/>
              <a:gd name="connsiteX5" fmla="*/ 0 w 5274366"/>
              <a:gd name="connsiteY5" fmla="*/ 2626761 h 5263944"/>
              <a:gd name="connsiteX6" fmla="*/ 1 w 5274366"/>
              <a:gd name="connsiteY6" fmla="*/ 2626761 h 5263944"/>
              <a:gd name="connsiteX0" fmla="*/ 1 w 5274366"/>
              <a:gd name="connsiteY0" fmla="*/ 2701241 h 5338424"/>
              <a:gd name="connsiteX1" fmla="*/ 2478159 w 5274366"/>
              <a:gd name="connsiteY1" fmla="*/ 176701 h 5338424"/>
              <a:gd name="connsiteX2" fmla="*/ 4439479 w 5274366"/>
              <a:gd name="connsiteY2" fmla="*/ 488127 h 5338424"/>
              <a:gd name="connsiteX3" fmla="*/ 5274366 w 5274366"/>
              <a:gd name="connsiteY3" fmla="*/ 2701241 h 5338424"/>
              <a:gd name="connsiteX4" fmla="*/ 2637183 w 5274366"/>
              <a:gd name="connsiteY4" fmla="*/ 5338424 h 5338424"/>
              <a:gd name="connsiteX5" fmla="*/ 0 w 5274366"/>
              <a:gd name="connsiteY5" fmla="*/ 2701241 h 5338424"/>
              <a:gd name="connsiteX6" fmla="*/ 1 w 5274366"/>
              <a:gd name="connsiteY6" fmla="*/ 2701241 h 5338424"/>
              <a:gd name="connsiteX0" fmla="*/ 1 w 5274366"/>
              <a:gd name="connsiteY0" fmla="*/ 2643376 h 5280559"/>
              <a:gd name="connsiteX1" fmla="*/ 2478159 w 5274366"/>
              <a:gd name="connsiteY1" fmla="*/ 118836 h 5280559"/>
              <a:gd name="connsiteX2" fmla="*/ 4439479 w 5274366"/>
              <a:gd name="connsiteY2" fmla="*/ 430262 h 5280559"/>
              <a:gd name="connsiteX3" fmla="*/ 5274366 w 5274366"/>
              <a:gd name="connsiteY3" fmla="*/ 2643376 h 5280559"/>
              <a:gd name="connsiteX4" fmla="*/ 2637183 w 5274366"/>
              <a:gd name="connsiteY4" fmla="*/ 5280559 h 5280559"/>
              <a:gd name="connsiteX5" fmla="*/ 0 w 5274366"/>
              <a:gd name="connsiteY5" fmla="*/ 2643376 h 5280559"/>
              <a:gd name="connsiteX6" fmla="*/ 1 w 5274366"/>
              <a:gd name="connsiteY6" fmla="*/ 2643376 h 5280559"/>
              <a:gd name="connsiteX0" fmla="*/ 1 w 5274366"/>
              <a:gd name="connsiteY0" fmla="*/ 2730020 h 5367203"/>
              <a:gd name="connsiteX1" fmla="*/ 2478159 w 5274366"/>
              <a:gd name="connsiteY1" fmla="*/ 205480 h 5367203"/>
              <a:gd name="connsiteX2" fmla="*/ 4518992 w 5274366"/>
              <a:gd name="connsiteY2" fmla="*/ 437393 h 5367203"/>
              <a:gd name="connsiteX3" fmla="*/ 5274366 w 5274366"/>
              <a:gd name="connsiteY3" fmla="*/ 2730020 h 5367203"/>
              <a:gd name="connsiteX4" fmla="*/ 2637183 w 5274366"/>
              <a:gd name="connsiteY4" fmla="*/ 5367203 h 5367203"/>
              <a:gd name="connsiteX5" fmla="*/ 0 w 5274366"/>
              <a:gd name="connsiteY5" fmla="*/ 2730020 h 5367203"/>
              <a:gd name="connsiteX6" fmla="*/ 1 w 5274366"/>
              <a:gd name="connsiteY6" fmla="*/ 2730020 h 5367203"/>
              <a:gd name="connsiteX0" fmla="*/ 39759 w 5274366"/>
              <a:gd name="connsiteY0" fmla="*/ 2317599 h 5339095"/>
              <a:gd name="connsiteX1" fmla="*/ 2478159 w 5274366"/>
              <a:gd name="connsiteY1" fmla="*/ 177372 h 5339095"/>
              <a:gd name="connsiteX2" fmla="*/ 4518992 w 5274366"/>
              <a:gd name="connsiteY2" fmla="*/ 409285 h 5339095"/>
              <a:gd name="connsiteX3" fmla="*/ 5274366 w 5274366"/>
              <a:gd name="connsiteY3" fmla="*/ 2701912 h 5339095"/>
              <a:gd name="connsiteX4" fmla="*/ 2637183 w 5274366"/>
              <a:gd name="connsiteY4" fmla="*/ 5339095 h 5339095"/>
              <a:gd name="connsiteX5" fmla="*/ 0 w 5274366"/>
              <a:gd name="connsiteY5" fmla="*/ 2701912 h 5339095"/>
              <a:gd name="connsiteX6" fmla="*/ 39759 w 5274366"/>
              <a:gd name="connsiteY6" fmla="*/ 2317599 h 5339095"/>
              <a:gd name="connsiteX0" fmla="*/ 39759 w 5274366"/>
              <a:gd name="connsiteY0" fmla="*/ 2147751 h 5169247"/>
              <a:gd name="connsiteX1" fmla="*/ 2438402 w 5274366"/>
              <a:gd name="connsiteY1" fmla="*/ 285823 h 5169247"/>
              <a:gd name="connsiteX2" fmla="*/ 4518992 w 5274366"/>
              <a:gd name="connsiteY2" fmla="*/ 239437 h 5169247"/>
              <a:gd name="connsiteX3" fmla="*/ 5274366 w 5274366"/>
              <a:gd name="connsiteY3" fmla="*/ 2532064 h 5169247"/>
              <a:gd name="connsiteX4" fmla="*/ 2637183 w 5274366"/>
              <a:gd name="connsiteY4" fmla="*/ 5169247 h 5169247"/>
              <a:gd name="connsiteX5" fmla="*/ 0 w 5274366"/>
              <a:gd name="connsiteY5" fmla="*/ 2532064 h 5169247"/>
              <a:gd name="connsiteX6" fmla="*/ 39759 w 5274366"/>
              <a:gd name="connsiteY6" fmla="*/ 2147751 h 5169247"/>
              <a:gd name="connsiteX0" fmla="*/ 39759 w 5274366"/>
              <a:gd name="connsiteY0" fmla="*/ 2245474 h 5266970"/>
              <a:gd name="connsiteX1" fmla="*/ 2438402 w 5274366"/>
              <a:gd name="connsiteY1" fmla="*/ 383546 h 5266970"/>
              <a:gd name="connsiteX2" fmla="*/ 4518992 w 5274366"/>
              <a:gd name="connsiteY2" fmla="*/ 337160 h 5266970"/>
              <a:gd name="connsiteX3" fmla="*/ 5274366 w 5274366"/>
              <a:gd name="connsiteY3" fmla="*/ 2629787 h 5266970"/>
              <a:gd name="connsiteX4" fmla="*/ 2637183 w 5274366"/>
              <a:gd name="connsiteY4" fmla="*/ 5266970 h 5266970"/>
              <a:gd name="connsiteX5" fmla="*/ 0 w 5274366"/>
              <a:gd name="connsiteY5" fmla="*/ 2629787 h 5266970"/>
              <a:gd name="connsiteX6" fmla="*/ 39759 w 5274366"/>
              <a:gd name="connsiteY6" fmla="*/ 2245474 h 5266970"/>
              <a:gd name="connsiteX0" fmla="*/ 39759 w 5274366"/>
              <a:gd name="connsiteY0" fmla="*/ 2193338 h 5214834"/>
              <a:gd name="connsiteX1" fmla="*/ 2438402 w 5274366"/>
              <a:gd name="connsiteY1" fmla="*/ 331410 h 5214834"/>
              <a:gd name="connsiteX2" fmla="*/ 4518992 w 5274366"/>
              <a:gd name="connsiteY2" fmla="*/ 285024 h 5214834"/>
              <a:gd name="connsiteX3" fmla="*/ 5274366 w 5274366"/>
              <a:gd name="connsiteY3" fmla="*/ 2577651 h 5214834"/>
              <a:gd name="connsiteX4" fmla="*/ 2637183 w 5274366"/>
              <a:gd name="connsiteY4" fmla="*/ 5214834 h 5214834"/>
              <a:gd name="connsiteX5" fmla="*/ 0 w 5274366"/>
              <a:gd name="connsiteY5" fmla="*/ 2577651 h 5214834"/>
              <a:gd name="connsiteX6" fmla="*/ 39759 w 5274366"/>
              <a:gd name="connsiteY6" fmla="*/ 2193338 h 5214834"/>
              <a:gd name="connsiteX0" fmla="*/ 19880 w 5274366"/>
              <a:gd name="connsiteY0" fmla="*/ 1966102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6" fmla="*/ 19880 w 5274366"/>
              <a:gd name="connsiteY6" fmla="*/ 1966102 h 5159876"/>
              <a:gd name="connsiteX0" fmla="*/ 0 w 5274366"/>
              <a:gd name="connsiteY0" fmla="*/ 2522693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0" fmla="*/ 0 w 5274366"/>
              <a:gd name="connsiteY0" fmla="*/ 2525845 h 5163028"/>
              <a:gd name="connsiteX1" fmla="*/ 1524002 w 5274366"/>
              <a:gd name="connsiteY1" fmla="*/ 272978 h 5163028"/>
              <a:gd name="connsiteX2" fmla="*/ 4518992 w 5274366"/>
              <a:gd name="connsiteY2" fmla="*/ 233218 h 5163028"/>
              <a:gd name="connsiteX3" fmla="*/ 5274366 w 5274366"/>
              <a:gd name="connsiteY3" fmla="*/ 2525845 h 5163028"/>
              <a:gd name="connsiteX4" fmla="*/ 2637183 w 5274366"/>
              <a:gd name="connsiteY4" fmla="*/ 5163028 h 5163028"/>
              <a:gd name="connsiteX5" fmla="*/ 0 w 5274366"/>
              <a:gd name="connsiteY5" fmla="*/ 2525845 h 5163028"/>
              <a:gd name="connsiteX0" fmla="*/ 0 w 5274366"/>
              <a:gd name="connsiteY0" fmla="*/ 2581071 h 5218254"/>
              <a:gd name="connsiteX1" fmla="*/ 1524002 w 5274366"/>
              <a:gd name="connsiteY1" fmla="*/ 328204 h 5218254"/>
              <a:gd name="connsiteX2" fmla="*/ 4518992 w 5274366"/>
              <a:gd name="connsiteY2" fmla="*/ 288444 h 5218254"/>
              <a:gd name="connsiteX3" fmla="*/ 5274366 w 5274366"/>
              <a:gd name="connsiteY3" fmla="*/ 2581071 h 5218254"/>
              <a:gd name="connsiteX4" fmla="*/ 2637183 w 5274366"/>
              <a:gd name="connsiteY4" fmla="*/ 5218254 h 5218254"/>
              <a:gd name="connsiteX5" fmla="*/ 0 w 5274366"/>
              <a:gd name="connsiteY5" fmla="*/ 2581071 h 521825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7799 w 5268913"/>
              <a:gd name="connsiteY0" fmla="*/ 2151930 h 5127043"/>
              <a:gd name="connsiteX1" fmla="*/ 1916114 w 5268913"/>
              <a:gd name="connsiteY1" fmla="*/ 343010 h 5127043"/>
              <a:gd name="connsiteX2" fmla="*/ 4513539 w 5268913"/>
              <a:gd name="connsiteY2" fmla="*/ 197233 h 5127043"/>
              <a:gd name="connsiteX3" fmla="*/ 5268913 w 5268913"/>
              <a:gd name="connsiteY3" fmla="*/ 2489860 h 5127043"/>
              <a:gd name="connsiteX4" fmla="*/ 2631730 w 5268913"/>
              <a:gd name="connsiteY4" fmla="*/ 5127043 h 5127043"/>
              <a:gd name="connsiteX5" fmla="*/ 7799 w 5268913"/>
              <a:gd name="connsiteY5" fmla="*/ 2151930 h 512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913" h="5127043">
                <a:moveTo>
                  <a:pt x="7799" y="2151930"/>
                </a:moveTo>
                <a:cubicBezTo>
                  <a:pt x="-111470" y="1354591"/>
                  <a:pt x="1165157" y="668793"/>
                  <a:pt x="1916114" y="343010"/>
                </a:cubicBezTo>
                <a:cubicBezTo>
                  <a:pt x="2667071" y="17227"/>
                  <a:pt x="3954739" y="-160575"/>
                  <a:pt x="4513539" y="197233"/>
                </a:cubicBezTo>
                <a:cubicBezTo>
                  <a:pt x="5072339" y="555041"/>
                  <a:pt x="5268913" y="1610799"/>
                  <a:pt x="5268913" y="2489860"/>
                </a:cubicBezTo>
                <a:cubicBezTo>
                  <a:pt x="5268913" y="3946336"/>
                  <a:pt x="4088206" y="5127043"/>
                  <a:pt x="2631730" y="5127043"/>
                </a:cubicBezTo>
                <a:cubicBezTo>
                  <a:pt x="1175254" y="5127043"/>
                  <a:pt x="127068" y="2949269"/>
                  <a:pt x="7799" y="2151930"/>
                </a:cubicBezTo>
                <a:close/>
              </a:path>
            </a:pathLst>
          </a:cu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0714F14-7D8E-485B-AB6E-22AD33183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76" y="424276"/>
            <a:ext cx="4552122" cy="45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Reindl</dc:creator>
  <cp:lastModifiedBy>Stephan Reindl</cp:lastModifiedBy>
  <cp:revision>1</cp:revision>
  <dcterms:created xsi:type="dcterms:W3CDTF">2022-04-08T10:32:43Z</dcterms:created>
  <dcterms:modified xsi:type="dcterms:W3CDTF">2022-04-08T10:55:54Z</dcterms:modified>
</cp:coreProperties>
</file>