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2399288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4133"/>
    <a:srgbClr val="46281B"/>
    <a:srgbClr val="100908"/>
    <a:srgbClr val="270F01"/>
    <a:srgbClr val="4A2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2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3063635"/>
            <a:ext cx="24299466" cy="6517264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9832230"/>
            <a:ext cx="24299466" cy="4519617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36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27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996656"/>
            <a:ext cx="6986096" cy="1586416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996656"/>
            <a:ext cx="20553298" cy="1586416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6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76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666953"/>
            <a:ext cx="27944386" cy="7786915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2527535"/>
            <a:ext cx="27944386" cy="4094955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79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4983280"/>
            <a:ext cx="13769697" cy="118775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4983280"/>
            <a:ext cx="13769697" cy="118775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8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996657"/>
            <a:ext cx="27944386" cy="3618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4588952"/>
            <a:ext cx="13706416" cy="2248975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6837927"/>
            <a:ext cx="13706416" cy="100575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4588952"/>
            <a:ext cx="13773917" cy="2248975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6837927"/>
            <a:ext cx="13773917" cy="100575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226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4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47987"/>
            <a:ext cx="10449613" cy="4367953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695306"/>
            <a:ext cx="16402140" cy="13303191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615940"/>
            <a:ext cx="10449613" cy="10404224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8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47987"/>
            <a:ext cx="10449613" cy="4367953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695306"/>
            <a:ext cx="16402140" cy="13303191"/>
          </a:xfrm>
        </p:spPr>
        <p:txBody>
          <a:bodyPr anchor="t"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615940"/>
            <a:ext cx="10449613" cy="10404224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2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996657"/>
            <a:ext cx="27944386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4983280"/>
            <a:ext cx="27944386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7350483"/>
            <a:ext cx="728984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240-3768-4AD2-8E9F-51785ACE4AB3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7350483"/>
            <a:ext cx="1093476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7350483"/>
            <a:ext cx="7289840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9008-AEBB-47E3-8122-EDBB75F97CA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6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lke 12">
            <a:extLst>
              <a:ext uri="{FF2B5EF4-FFF2-40B4-BE49-F238E27FC236}">
                <a16:creationId xmlns:a16="http://schemas.microsoft.com/office/drawing/2014/main" id="{AE892785-C039-4DBB-97C8-0FC783FB2AA9}"/>
              </a:ext>
            </a:extLst>
          </p:cNvPr>
          <p:cNvSpPr/>
          <p:nvPr/>
        </p:nvSpPr>
        <p:spPr>
          <a:xfrm>
            <a:off x="14173199" y="5385718"/>
            <a:ext cx="17630127" cy="12649078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660 w 43256"/>
              <a:gd name="connsiteY12" fmla="*/ 6402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495 w 43256"/>
              <a:gd name="connsiteY7" fmla="*/ 3341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495 w 43256"/>
              <a:gd name="connsiteY7" fmla="*/ 3341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495 w 43256"/>
              <a:gd name="connsiteY7" fmla="*/ 3341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495 w 43256"/>
              <a:gd name="connsiteY7" fmla="*/ 3341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495 w 43256"/>
              <a:gd name="connsiteY7" fmla="*/ 3341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623 w 43256"/>
              <a:gd name="connsiteY7" fmla="*/ 3271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2573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2573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2573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0220 w 43256"/>
              <a:gd name="connsiteY8" fmla="*/ 9758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0220 w 43256"/>
              <a:gd name="connsiteY8" fmla="*/ 9758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0220 w 43256"/>
              <a:gd name="connsiteY8" fmla="*/ 9758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0220 w 43256"/>
              <a:gd name="connsiteY8" fmla="*/ 9758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39693 w 43256"/>
              <a:gd name="connsiteY10" fmla="*/ 14306 h 43219"/>
              <a:gd name="connsiteX11" fmla="*/ 40386 w 43256"/>
              <a:gd name="connsiteY11" fmla="*/ 1788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0220 w 43256"/>
              <a:gd name="connsiteY8" fmla="*/ 9758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1308 w 43256"/>
              <a:gd name="connsiteY7" fmla="*/ 3550 h 43219"/>
              <a:gd name="connsiteX8" fmla="*/ 40691 w 43256"/>
              <a:gd name="connsiteY8" fmla="*/ 1087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40109 w 43256"/>
              <a:gd name="connsiteY7" fmla="*/ 4736 h 43219"/>
              <a:gd name="connsiteX8" fmla="*/ 40691 w 43256"/>
              <a:gd name="connsiteY8" fmla="*/ 1087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9210 w 43256"/>
              <a:gd name="connsiteY7" fmla="*/ 4178 h 43219"/>
              <a:gd name="connsiteX8" fmla="*/ 40691 w 43256"/>
              <a:gd name="connsiteY8" fmla="*/ 1087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9210 w 43256"/>
              <a:gd name="connsiteY7" fmla="*/ 4178 h 43219"/>
              <a:gd name="connsiteX8" fmla="*/ 40691 w 43256"/>
              <a:gd name="connsiteY8" fmla="*/ 1087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9210 w 43256"/>
              <a:gd name="connsiteY7" fmla="*/ 4178 h 43219"/>
              <a:gd name="connsiteX8" fmla="*/ 40691 w 43256"/>
              <a:gd name="connsiteY8" fmla="*/ 1087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9210 w 43256"/>
              <a:gd name="connsiteY7" fmla="*/ 4178 h 43219"/>
              <a:gd name="connsiteX8" fmla="*/ 40691 w 43256"/>
              <a:gd name="connsiteY8" fmla="*/ 1087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9210 w 43256"/>
              <a:gd name="connsiteY7" fmla="*/ 4178 h 43219"/>
              <a:gd name="connsiteX8" fmla="*/ 40220 w 43256"/>
              <a:gd name="connsiteY8" fmla="*/ 10805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105"/>
              <a:gd name="connsiteY0" fmla="*/ 14229 h 43219"/>
              <a:gd name="connsiteX1" fmla="*/ 5659 w 43105"/>
              <a:gd name="connsiteY1" fmla="*/ 6766 h 43219"/>
              <a:gd name="connsiteX2" fmla="*/ 14041 w 43105"/>
              <a:gd name="connsiteY2" fmla="*/ 5061 h 43219"/>
              <a:gd name="connsiteX3" fmla="*/ 22492 w 43105"/>
              <a:gd name="connsiteY3" fmla="*/ 3291 h 43219"/>
              <a:gd name="connsiteX4" fmla="*/ 25785 w 43105"/>
              <a:gd name="connsiteY4" fmla="*/ 59 h 43219"/>
              <a:gd name="connsiteX5" fmla="*/ 29869 w 43105"/>
              <a:gd name="connsiteY5" fmla="*/ 2340 h 43219"/>
              <a:gd name="connsiteX6" fmla="*/ 35499 w 43105"/>
              <a:gd name="connsiteY6" fmla="*/ 549 h 43219"/>
              <a:gd name="connsiteX7" fmla="*/ 39210 w 43105"/>
              <a:gd name="connsiteY7" fmla="*/ 4178 h 43219"/>
              <a:gd name="connsiteX8" fmla="*/ 40220 w 43105"/>
              <a:gd name="connsiteY8" fmla="*/ 10805 h 43219"/>
              <a:gd name="connsiteX9" fmla="*/ 43052 w 43105"/>
              <a:gd name="connsiteY9" fmla="*/ 23181 h 43219"/>
              <a:gd name="connsiteX10" fmla="*/ 37440 w 43105"/>
              <a:gd name="connsiteY10" fmla="*/ 30063 h 43219"/>
              <a:gd name="connsiteX11" fmla="*/ 35431 w 43105"/>
              <a:gd name="connsiteY11" fmla="*/ 35960 h 43219"/>
              <a:gd name="connsiteX12" fmla="*/ 28591 w 43105"/>
              <a:gd name="connsiteY12" fmla="*/ 36674 h 43219"/>
              <a:gd name="connsiteX13" fmla="*/ 23703 w 43105"/>
              <a:gd name="connsiteY13" fmla="*/ 42965 h 43219"/>
              <a:gd name="connsiteX14" fmla="*/ 16516 w 43105"/>
              <a:gd name="connsiteY14" fmla="*/ 39125 h 43219"/>
              <a:gd name="connsiteX15" fmla="*/ 5840 w 43105"/>
              <a:gd name="connsiteY15" fmla="*/ 35331 h 43219"/>
              <a:gd name="connsiteX16" fmla="*/ 1146 w 43105"/>
              <a:gd name="connsiteY16" fmla="*/ 31109 h 43219"/>
              <a:gd name="connsiteX17" fmla="*/ 2149 w 43105"/>
              <a:gd name="connsiteY17" fmla="*/ 25410 h 43219"/>
              <a:gd name="connsiteX18" fmla="*/ 31 w 43105"/>
              <a:gd name="connsiteY18" fmla="*/ 19563 h 43219"/>
              <a:gd name="connsiteX19" fmla="*/ 3899 w 43105"/>
              <a:gd name="connsiteY19" fmla="*/ 14366 h 43219"/>
              <a:gd name="connsiteX20" fmla="*/ 3936 w 43105"/>
              <a:gd name="connsiteY20" fmla="*/ 14229 h 43219"/>
              <a:gd name="connsiteX0" fmla="*/ 4729 w 43105"/>
              <a:gd name="connsiteY0" fmla="*/ 26036 h 43219"/>
              <a:gd name="connsiteX1" fmla="*/ 2196 w 43105"/>
              <a:gd name="connsiteY1" fmla="*/ 25239 h 43219"/>
              <a:gd name="connsiteX2" fmla="*/ 6964 w 43105"/>
              <a:gd name="connsiteY2" fmla="*/ 34758 h 43219"/>
              <a:gd name="connsiteX3" fmla="*/ 5856 w 43105"/>
              <a:gd name="connsiteY3" fmla="*/ 35139 h 43219"/>
              <a:gd name="connsiteX4" fmla="*/ 16514 w 43105"/>
              <a:gd name="connsiteY4" fmla="*/ 38949 h 43219"/>
              <a:gd name="connsiteX5" fmla="*/ 15846 w 43105"/>
              <a:gd name="connsiteY5" fmla="*/ 37209 h 43219"/>
              <a:gd name="connsiteX6" fmla="*/ 28863 w 43105"/>
              <a:gd name="connsiteY6" fmla="*/ 34610 h 43219"/>
              <a:gd name="connsiteX7" fmla="*/ 28596 w 43105"/>
              <a:gd name="connsiteY7" fmla="*/ 36519 h 43219"/>
              <a:gd name="connsiteX8" fmla="*/ 34165 w 43105"/>
              <a:gd name="connsiteY8" fmla="*/ 22813 h 43219"/>
              <a:gd name="connsiteX9" fmla="*/ 37416 w 43105"/>
              <a:gd name="connsiteY9" fmla="*/ 29949 h 43219"/>
              <a:gd name="connsiteX10" fmla="*/ 29114 w 43105"/>
              <a:gd name="connsiteY10" fmla="*/ 3811 h 43219"/>
              <a:gd name="connsiteX11" fmla="*/ 29856 w 43105"/>
              <a:gd name="connsiteY11" fmla="*/ 2199 h 43219"/>
              <a:gd name="connsiteX12" fmla="*/ 22177 w 43105"/>
              <a:gd name="connsiteY12" fmla="*/ 4579 h 43219"/>
              <a:gd name="connsiteX13" fmla="*/ 22536 w 43105"/>
              <a:gd name="connsiteY13" fmla="*/ 3189 h 43219"/>
              <a:gd name="connsiteX14" fmla="*/ 14036 w 43105"/>
              <a:gd name="connsiteY14" fmla="*/ 5051 h 43219"/>
              <a:gd name="connsiteX15" fmla="*/ 15336 w 43105"/>
              <a:gd name="connsiteY15" fmla="*/ 6399 h 43219"/>
              <a:gd name="connsiteX16" fmla="*/ 4163 w 43105"/>
              <a:gd name="connsiteY16" fmla="*/ 15648 h 43219"/>
              <a:gd name="connsiteX17" fmla="*/ 3936 w 43105"/>
              <a:gd name="connsiteY17" fmla="*/ 14229 h 43219"/>
              <a:gd name="connsiteX0" fmla="*/ 3936 w 43072"/>
              <a:gd name="connsiteY0" fmla="*/ 14229 h 43219"/>
              <a:gd name="connsiteX1" fmla="*/ 5659 w 43072"/>
              <a:gd name="connsiteY1" fmla="*/ 6766 h 43219"/>
              <a:gd name="connsiteX2" fmla="*/ 14041 w 43072"/>
              <a:gd name="connsiteY2" fmla="*/ 5061 h 43219"/>
              <a:gd name="connsiteX3" fmla="*/ 22492 w 43072"/>
              <a:gd name="connsiteY3" fmla="*/ 3291 h 43219"/>
              <a:gd name="connsiteX4" fmla="*/ 25785 w 43072"/>
              <a:gd name="connsiteY4" fmla="*/ 59 h 43219"/>
              <a:gd name="connsiteX5" fmla="*/ 29869 w 43072"/>
              <a:gd name="connsiteY5" fmla="*/ 2340 h 43219"/>
              <a:gd name="connsiteX6" fmla="*/ 35499 w 43072"/>
              <a:gd name="connsiteY6" fmla="*/ 549 h 43219"/>
              <a:gd name="connsiteX7" fmla="*/ 39210 w 43072"/>
              <a:gd name="connsiteY7" fmla="*/ 4178 h 43219"/>
              <a:gd name="connsiteX8" fmla="*/ 39321 w 43072"/>
              <a:gd name="connsiteY8" fmla="*/ 13666 h 43219"/>
              <a:gd name="connsiteX9" fmla="*/ 43052 w 43072"/>
              <a:gd name="connsiteY9" fmla="*/ 23181 h 43219"/>
              <a:gd name="connsiteX10" fmla="*/ 37440 w 43072"/>
              <a:gd name="connsiteY10" fmla="*/ 30063 h 43219"/>
              <a:gd name="connsiteX11" fmla="*/ 35431 w 43072"/>
              <a:gd name="connsiteY11" fmla="*/ 35960 h 43219"/>
              <a:gd name="connsiteX12" fmla="*/ 28591 w 43072"/>
              <a:gd name="connsiteY12" fmla="*/ 36674 h 43219"/>
              <a:gd name="connsiteX13" fmla="*/ 23703 w 43072"/>
              <a:gd name="connsiteY13" fmla="*/ 42965 h 43219"/>
              <a:gd name="connsiteX14" fmla="*/ 16516 w 43072"/>
              <a:gd name="connsiteY14" fmla="*/ 39125 h 43219"/>
              <a:gd name="connsiteX15" fmla="*/ 5840 w 43072"/>
              <a:gd name="connsiteY15" fmla="*/ 35331 h 43219"/>
              <a:gd name="connsiteX16" fmla="*/ 1146 w 43072"/>
              <a:gd name="connsiteY16" fmla="*/ 31109 h 43219"/>
              <a:gd name="connsiteX17" fmla="*/ 2149 w 43072"/>
              <a:gd name="connsiteY17" fmla="*/ 25410 h 43219"/>
              <a:gd name="connsiteX18" fmla="*/ 31 w 43072"/>
              <a:gd name="connsiteY18" fmla="*/ 19563 h 43219"/>
              <a:gd name="connsiteX19" fmla="*/ 3899 w 43072"/>
              <a:gd name="connsiteY19" fmla="*/ 14366 h 43219"/>
              <a:gd name="connsiteX20" fmla="*/ 3936 w 43072"/>
              <a:gd name="connsiteY20" fmla="*/ 14229 h 43219"/>
              <a:gd name="connsiteX0" fmla="*/ 4729 w 43072"/>
              <a:gd name="connsiteY0" fmla="*/ 26036 h 43219"/>
              <a:gd name="connsiteX1" fmla="*/ 2196 w 43072"/>
              <a:gd name="connsiteY1" fmla="*/ 25239 h 43219"/>
              <a:gd name="connsiteX2" fmla="*/ 6964 w 43072"/>
              <a:gd name="connsiteY2" fmla="*/ 34758 h 43219"/>
              <a:gd name="connsiteX3" fmla="*/ 5856 w 43072"/>
              <a:gd name="connsiteY3" fmla="*/ 35139 h 43219"/>
              <a:gd name="connsiteX4" fmla="*/ 16514 w 43072"/>
              <a:gd name="connsiteY4" fmla="*/ 38949 h 43219"/>
              <a:gd name="connsiteX5" fmla="*/ 15846 w 43072"/>
              <a:gd name="connsiteY5" fmla="*/ 37209 h 43219"/>
              <a:gd name="connsiteX6" fmla="*/ 28863 w 43072"/>
              <a:gd name="connsiteY6" fmla="*/ 34610 h 43219"/>
              <a:gd name="connsiteX7" fmla="*/ 28596 w 43072"/>
              <a:gd name="connsiteY7" fmla="*/ 36519 h 43219"/>
              <a:gd name="connsiteX8" fmla="*/ 34165 w 43072"/>
              <a:gd name="connsiteY8" fmla="*/ 22813 h 43219"/>
              <a:gd name="connsiteX9" fmla="*/ 37416 w 43072"/>
              <a:gd name="connsiteY9" fmla="*/ 29949 h 43219"/>
              <a:gd name="connsiteX10" fmla="*/ 29114 w 43072"/>
              <a:gd name="connsiteY10" fmla="*/ 3811 h 43219"/>
              <a:gd name="connsiteX11" fmla="*/ 29856 w 43072"/>
              <a:gd name="connsiteY11" fmla="*/ 2199 h 43219"/>
              <a:gd name="connsiteX12" fmla="*/ 22177 w 43072"/>
              <a:gd name="connsiteY12" fmla="*/ 4579 h 43219"/>
              <a:gd name="connsiteX13" fmla="*/ 22536 w 43072"/>
              <a:gd name="connsiteY13" fmla="*/ 3189 h 43219"/>
              <a:gd name="connsiteX14" fmla="*/ 14036 w 43072"/>
              <a:gd name="connsiteY14" fmla="*/ 5051 h 43219"/>
              <a:gd name="connsiteX15" fmla="*/ 15336 w 43072"/>
              <a:gd name="connsiteY15" fmla="*/ 6399 h 43219"/>
              <a:gd name="connsiteX16" fmla="*/ 4163 w 43072"/>
              <a:gd name="connsiteY16" fmla="*/ 15648 h 43219"/>
              <a:gd name="connsiteX17" fmla="*/ 3936 w 43072"/>
              <a:gd name="connsiteY17" fmla="*/ 14229 h 43219"/>
              <a:gd name="connsiteX0" fmla="*/ 3936 w 43073"/>
              <a:gd name="connsiteY0" fmla="*/ 14229 h 43219"/>
              <a:gd name="connsiteX1" fmla="*/ 5659 w 43073"/>
              <a:gd name="connsiteY1" fmla="*/ 6766 h 43219"/>
              <a:gd name="connsiteX2" fmla="*/ 14041 w 43073"/>
              <a:gd name="connsiteY2" fmla="*/ 5061 h 43219"/>
              <a:gd name="connsiteX3" fmla="*/ 22492 w 43073"/>
              <a:gd name="connsiteY3" fmla="*/ 3291 h 43219"/>
              <a:gd name="connsiteX4" fmla="*/ 25785 w 43073"/>
              <a:gd name="connsiteY4" fmla="*/ 59 h 43219"/>
              <a:gd name="connsiteX5" fmla="*/ 29869 w 43073"/>
              <a:gd name="connsiteY5" fmla="*/ 2340 h 43219"/>
              <a:gd name="connsiteX6" fmla="*/ 35499 w 43073"/>
              <a:gd name="connsiteY6" fmla="*/ 549 h 43219"/>
              <a:gd name="connsiteX7" fmla="*/ 39210 w 43073"/>
              <a:gd name="connsiteY7" fmla="*/ 4178 h 43219"/>
              <a:gd name="connsiteX8" fmla="*/ 39321 w 43073"/>
              <a:gd name="connsiteY8" fmla="*/ 13666 h 43219"/>
              <a:gd name="connsiteX9" fmla="*/ 43052 w 43073"/>
              <a:gd name="connsiteY9" fmla="*/ 23181 h 43219"/>
              <a:gd name="connsiteX10" fmla="*/ 37440 w 43073"/>
              <a:gd name="connsiteY10" fmla="*/ 30063 h 43219"/>
              <a:gd name="connsiteX11" fmla="*/ 35431 w 43073"/>
              <a:gd name="connsiteY11" fmla="*/ 35960 h 43219"/>
              <a:gd name="connsiteX12" fmla="*/ 28591 w 43073"/>
              <a:gd name="connsiteY12" fmla="*/ 36674 h 43219"/>
              <a:gd name="connsiteX13" fmla="*/ 23703 w 43073"/>
              <a:gd name="connsiteY13" fmla="*/ 42965 h 43219"/>
              <a:gd name="connsiteX14" fmla="*/ 16516 w 43073"/>
              <a:gd name="connsiteY14" fmla="*/ 39125 h 43219"/>
              <a:gd name="connsiteX15" fmla="*/ 5840 w 43073"/>
              <a:gd name="connsiteY15" fmla="*/ 35331 h 43219"/>
              <a:gd name="connsiteX16" fmla="*/ 1146 w 43073"/>
              <a:gd name="connsiteY16" fmla="*/ 31109 h 43219"/>
              <a:gd name="connsiteX17" fmla="*/ 2149 w 43073"/>
              <a:gd name="connsiteY17" fmla="*/ 25410 h 43219"/>
              <a:gd name="connsiteX18" fmla="*/ 31 w 43073"/>
              <a:gd name="connsiteY18" fmla="*/ 19563 h 43219"/>
              <a:gd name="connsiteX19" fmla="*/ 3899 w 43073"/>
              <a:gd name="connsiteY19" fmla="*/ 14366 h 43219"/>
              <a:gd name="connsiteX20" fmla="*/ 3936 w 43073"/>
              <a:gd name="connsiteY20" fmla="*/ 14229 h 43219"/>
              <a:gd name="connsiteX0" fmla="*/ 4729 w 43073"/>
              <a:gd name="connsiteY0" fmla="*/ 26036 h 43219"/>
              <a:gd name="connsiteX1" fmla="*/ 2196 w 43073"/>
              <a:gd name="connsiteY1" fmla="*/ 25239 h 43219"/>
              <a:gd name="connsiteX2" fmla="*/ 6964 w 43073"/>
              <a:gd name="connsiteY2" fmla="*/ 34758 h 43219"/>
              <a:gd name="connsiteX3" fmla="*/ 5856 w 43073"/>
              <a:gd name="connsiteY3" fmla="*/ 35139 h 43219"/>
              <a:gd name="connsiteX4" fmla="*/ 16514 w 43073"/>
              <a:gd name="connsiteY4" fmla="*/ 38949 h 43219"/>
              <a:gd name="connsiteX5" fmla="*/ 15846 w 43073"/>
              <a:gd name="connsiteY5" fmla="*/ 37209 h 43219"/>
              <a:gd name="connsiteX6" fmla="*/ 28863 w 43073"/>
              <a:gd name="connsiteY6" fmla="*/ 34610 h 43219"/>
              <a:gd name="connsiteX7" fmla="*/ 28596 w 43073"/>
              <a:gd name="connsiteY7" fmla="*/ 36519 h 43219"/>
              <a:gd name="connsiteX8" fmla="*/ 34165 w 43073"/>
              <a:gd name="connsiteY8" fmla="*/ 22813 h 43219"/>
              <a:gd name="connsiteX9" fmla="*/ 37416 w 43073"/>
              <a:gd name="connsiteY9" fmla="*/ 29949 h 43219"/>
              <a:gd name="connsiteX10" fmla="*/ 29114 w 43073"/>
              <a:gd name="connsiteY10" fmla="*/ 3811 h 43219"/>
              <a:gd name="connsiteX11" fmla="*/ 29856 w 43073"/>
              <a:gd name="connsiteY11" fmla="*/ 2199 h 43219"/>
              <a:gd name="connsiteX12" fmla="*/ 22177 w 43073"/>
              <a:gd name="connsiteY12" fmla="*/ 4579 h 43219"/>
              <a:gd name="connsiteX13" fmla="*/ 22536 w 43073"/>
              <a:gd name="connsiteY13" fmla="*/ 3189 h 43219"/>
              <a:gd name="connsiteX14" fmla="*/ 14036 w 43073"/>
              <a:gd name="connsiteY14" fmla="*/ 5051 h 43219"/>
              <a:gd name="connsiteX15" fmla="*/ 15336 w 43073"/>
              <a:gd name="connsiteY15" fmla="*/ 6399 h 43219"/>
              <a:gd name="connsiteX16" fmla="*/ 4163 w 43073"/>
              <a:gd name="connsiteY16" fmla="*/ 15648 h 43219"/>
              <a:gd name="connsiteX17" fmla="*/ 3936 w 43073"/>
              <a:gd name="connsiteY17" fmla="*/ 14229 h 43219"/>
              <a:gd name="connsiteX0" fmla="*/ 3936 w 43073"/>
              <a:gd name="connsiteY0" fmla="*/ 14229 h 43219"/>
              <a:gd name="connsiteX1" fmla="*/ 5659 w 43073"/>
              <a:gd name="connsiteY1" fmla="*/ 6766 h 43219"/>
              <a:gd name="connsiteX2" fmla="*/ 14041 w 43073"/>
              <a:gd name="connsiteY2" fmla="*/ 5061 h 43219"/>
              <a:gd name="connsiteX3" fmla="*/ 22492 w 43073"/>
              <a:gd name="connsiteY3" fmla="*/ 3291 h 43219"/>
              <a:gd name="connsiteX4" fmla="*/ 25785 w 43073"/>
              <a:gd name="connsiteY4" fmla="*/ 59 h 43219"/>
              <a:gd name="connsiteX5" fmla="*/ 29869 w 43073"/>
              <a:gd name="connsiteY5" fmla="*/ 2340 h 43219"/>
              <a:gd name="connsiteX6" fmla="*/ 35499 w 43073"/>
              <a:gd name="connsiteY6" fmla="*/ 549 h 43219"/>
              <a:gd name="connsiteX7" fmla="*/ 39210 w 43073"/>
              <a:gd name="connsiteY7" fmla="*/ 4178 h 43219"/>
              <a:gd name="connsiteX8" fmla="*/ 39321 w 43073"/>
              <a:gd name="connsiteY8" fmla="*/ 13666 h 43219"/>
              <a:gd name="connsiteX9" fmla="*/ 43052 w 43073"/>
              <a:gd name="connsiteY9" fmla="*/ 23181 h 43219"/>
              <a:gd name="connsiteX10" fmla="*/ 37440 w 43073"/>
              <a:gd name="connsiteY10" fmla="*/ 30063 h 43219"/>
              <a:gd name="connsiteX11" fmla="*/ 35431 w 43073"/>
              <a:gd name="connsiteY11" fmla="*/ 35960 h 43219"/>
              <a:gd name="connsiteX12" fmla="*/ 28591 w 43073"/>
              <a:gd name="connsiteY12" fmla="*/ 36674 h 43219"/>
              <a:gd name="connsiteX13" fmla="*/ 23703 w 43073"/>
              <a:gd name="connsiteY13" fmla="*/ 42965 h 43219"/>
              <a:gd name="connsiteX14" fmla="*/ 16516 w 43073"/>
              <a:gd name="connsiteY14" fmla="*/ 39125 h 43219"/>
              <a:gd name="connsiteX15" fmla="*/ 5840 w 43073"/>
              <a:gd name="connsiteY15" fmla="*/ 35331 h 43219"/>
              <a:gd name="connsiteX16" fmla="*/ 1146 w 43073"/>
              <a:gd name="connsiteY16" fmla="*/ 31109 h 43219"/>
              <a:gd name="connsiteX17" fmla="*/ 2149 w 43073"/>
              <a:gd name="connsiteY17" fmla="*/ 25410 h 43219"/>
              <a:gd name="connsiteX18" fmla="*/ 31 w 43073"/>
              <a:gd name="connsiteY18" fmla="*/ 19563 h 43219"/>
              <a:gd name="connsiteX19" fmla="*/ 3899 w 43073"/>
              <a:gd name="connsiteY19" fmla="*/ 14366 h 43219"/>
              <a:gd name="connsiteX20" fmla="*/ 3936 w 43073"/>
              <a:gd name="connsiteY20" fmla="*/ 14229 h 43219"/>
              <a:gd name="connsiteX0" fmla="*/ 4729 w 43073"/>
              <a:gd name="connsiteY0" fmla="*/ 26036 h 43219"/>
              <a:gd name="connsiteX1" fmla="*/ 2196 w 43073"/>
              <a:gd name="connsiteY1" fmla="*/ 25239 h 43219"/>
              <a:gd name="connsiteX2" fmla="*/ 6964 w 43073"/>
              <a:gd name="connsiteY2" fmla="*/ 34758 h 43219"/>
              <a:gd name="connsiteX3" fmla="*/ 5856 w 43073"/>
              <a:gd name="connsiteY3" fmla="*/ 35139 h 43219"/>
              <a:gd name="connsiteX4" fmla="*/ 16514 w 43073"/>
              <a:gd name="connsiteY4" fmla="*/ 38949 h 43219"/>
              <a:gd name="connsiteX5" fmla="*/ 15846 w 43073"/>
              <a:gd name="connsiteY5" fmla="*/ 37209 h 43219"/>
              <a:gd name="connsiteX6" fmla="*/ 28863 w 43073"/>
              <a:gd name="connsiteY6" fmla="*/ 34610 h 43219"/>
              <a:gd name="connsiteX7" fmla="*/ 28596 w 43073"/>
              <a:gd name="connsiteY7" fmla="*/ 36519 h 43219"/>
              <a:gd name="connsiteX8" fmla="*/ 34165 w 43073"/>
              <a:gd name="connsiteY8" fmla="*/ 22813 h 43219"/>
              <a:gd name="connsiteX9" fmla="*/ 37416 w 43073"/>
              <a:gd name="connsiteY9" fmla="*/ 29949 h 43219"/>
              <a:gd name="connsiteX10" fmla="*/ 22177 w 43073"/>
              <a:gd name="connsiteY10" fmla="*/ 4579 h 43219"/>
              <a:gd name="connsiteX11" fmla="*/ 22536 w 43073"/>
              <a:gd name="connsiteY11" fmla="*/ 3189 h 43219"/>
              <a:gd name="connsiteX12" fmla="*/ 14036 w 43073"/>
              <a:gd name="connsiteY12" fmla="*/ 5051 h 43219"/>
              <a:gd name="connsiteX13" fmla="*/ 15336 w 43073"/>
              <a:gd name="connsiteY13" fmla="*/ 6399 h 43219"/>
              <a:gd name="connsiteX14" fmla="*/ 4163 w 43073"/>
              <a:gd name="connsiteY14" fmla="*/ 15648 h 43219"/>
              <a:gd name="connsiteX15" fmla="*/ 3936 w 43073"/>
              <a:gd name="connsiteY15" fmla="*/ 14229 h 43219"/>
              <a:gd name="connsiteX0" fmla="*/ 3936 w 43073"/>
              <a:gd name="connsiteY0" fmla="*/ 14229 h 43219"/>
              <a:gd name="connsiteX1" fmla="*/ 5659 w 43073"/>
              <a:gd name="connsiteY1" fmla="*/ 6766 h 43219"/>
              <a:gd name="connsiteX2" fmla="*/ 14041 w 43073"/>
              <a:gd name="connsiteY2" fmla="*/ 5061 h 43219"/>
              <a:gd name="connsiteX3" fmla="*/ 22492 w 43073"/>
              <a:gd name="connsiteY3" fmla="*/ 3291 h 43219"/>
              <a:gd name="connsiteX4" fmla="*/ 25785 w 43073"/>
              <a:gd name="connsiteY4" fmla="*/ 59 h 43219"/>
              <a:gd name="connsiteX5" fmla="*/ 29869 w 43073"/>
              <a:gd name="connsiteY5" fmla="*/ 2340 h 43219"/>
              <a:gd name="connsiteX6" fmla="*/ 35499 w 43073"/>
              <a:gd name="connsiteY6" fmla="*/ 549 h 43219"/>
              <a:gd name="connsiteX7" fmla="*/ 39210 w 43073"/>
              <a:gd name="connsiteY7" fmla="*/ 4178 h 43219"/>
              <a:gd name="connsiteX8" fmla="*/ 39321 w 43073"/>
              <a:gd name="connsiteY8" fmla="*/ 13666 h 43219"/>
              <a:gd name="connsiteX9" fmla="*/ 43052 w 43073"/>
              <a:gd name="connsiteY9" fmla="*/ 23181 h 43219"/>
              <a:gd name="connsiteX10" fmla="*/ 37440 w 43073"/>
              <a:gd name="connsiteY10" fmla="*/ 30063 h 43219"/>
              <a:gd name="connsiteX11" fmla="*/ 35431 w 43073"/>
              <a:gd name="connsiteY11" fmla="*/ 35960 h 43219"/>
              <a:gd name="connsiteX12" fmla="*/ 28591 w 43073"/>
              <a:gd name="connsiteY12" fmla="*/ 36674 h 43219"/>
              <a:gd name="connsiteX13" fmla="*/ 23703 w 43073"/>
              <a:gd name="connsiteY13" fmla="*/ 42965 h 43219"/>
              <a:gd name="connsiteX14" fmla="*/ 16516 w 43073"/>
              <a:gd name="connsiteY14" fmla="*/ 39125 h 43219"/>
              <a:gd name="connsiteX15" fmla="*/ 5840 w 43073"/>
              <a:gd name="connsiteY15" fmla="*/ 35331 h 43219"/>
              <a:gd name="connsiteX16" fmla="*/ 1146 w 43073"/>
              <a:gd name="connsiteY16" fmla="*/ 31109 h 43219"/>
              <a:gd name="connsiteX17" fmla="*/ 2149 w 43073"/>
              <a:gd name="connsiteY17" fmla="*/ 25410 h 43219"/>
              <a:gd name="connsiteX18" fmla="*/ 31 w 43073"/>
              <a:gd name="connsiteY18" fmla="*/ 19563 h 43219"/>
              <a:gd name="connsiteX19" fmla="*/ 3899 w 43073"/>
              <a:gd name="connsiteY19" fmla="*/ 14366 h 43219"/>
              <a:gd name="connsiteX20" fmla="*/ 3936 w 43073"/>
              <a:gd name="connsiteY20" fmla="*/ 14229 h 43219"/>
              <a:gd name="connsiteX0" fmla="*/ 4729 w 43073"/>
              <a:gd name="connsiteY0" fmla="*/ 26036 h 43219"/>
              <a:gd name="connsiteX1" fmla="*/ 2196 w 43073"/>
              <a:gd name="connsiteY1" fmla="*/ 25239 h 43219"/>
              <a:gd name="connsiteX2" fmla="*/ 6964 w 43073"/>
              <a:gd name="connsiteY2" fmla="*/ 34758 h 43219"/>
              <a:gd name="connsiteX3" fmla="*/ 5856 w 43073"/>
              <a:gd name="connsiteY3" fmla="*/ 35139 h 43219"/>
              <a:gd name="connsiteX4" fmla="*/ 16514 w 43073"/>
              <a:gd name="connsiteY4" fmla="*/ 38949 h 43219"/>
              <a:gd name="connsiteX5" fmla="*/ 15846 w 43073"/>
              <a:gd name="connsiteY5" fmla="*/ 37209 h 43219"/>
              <a:gd name="connsiteX6" fmla="*/ 28863 w 43073"/>
              <a:gd name="connsiteY6" fmla="*/ 34610 h 43219"/>
              <a:gd name="connsiteX7" fmla="*/ 28596 w 43073"/>
              <a:gd name="connsiteY7" fmla="*/ 36519 h 43219"/>
              <a:gd name="connsiteX8" fmla="*/ 34165 w 43073"/>
              <a:gd name="connsiteY8" fmla="*/ 22813 h 43219"/>
              <a:gd name="connsiteX9" fmla="*/ 37416 w 43073"/>
              <a:gd name="connsiteY9" fmla="*/ 29949 h 43219"/>
              <a:gd name="connsiteX10" fmla="*/ 14036 w 43073"/>
              <a:gd name="connsiteY10" fmla="*/ 5051 h 43219"/>
              <a:gd name="connsiteX11" fmla="*/ 15336 w 43073"/>
              <a:gd name="connsiteY11" fmla="*/ 6399 h 43219"/>
              <a:gd name="connsiteX12" fmla="*/ 4163 w 43073"/>
              <a:gd name="connsiteY12" fmla="*/ 15648 h 43219"/>
              <a:gd name="connsiteX13" fmla="*/ 3936 w 43073"/>
              <a:gd name="connsiteY13" fmla="*/ 14229 h 43219"/>
              <a:gd name="connsiteX0" fmla="*/ 3936 w 43073"/>
              <a:gd name="connsiteY0" fmla="*/ 14172 h 43162"/>
              <a:gd name="connsiteX1" fmla="*/ 5659 w 43073"/>
              <a:gd name="connsiteY1" fmla="*/ 6709 h 43162"/>
              <a:gd name="connsiteX2" fmla="*/ 14041 w 43073"/>
              <a:gd name="connsiteY2" fmla="*/ 5004 h 43162"/>
              <a:gd name="connsiteX3" fmla="*/ 22492 w 43073"/>
              <a:gd name="connsiteY3" fmla="*/ 3234 h 43162"/>
              <a:gd name="connsiteX4" fmla="*/ 25785 w 43073"/>
              <a:gd name="connsiteY4" fmla="*/ 2 h 43162"/>
              <a:gd name="connsiteX5" fmla="*/ 32395 w 43073"/>
              <a:gd name="connsiteY5" fmla="*/ 2911 h 43162"/>
              <a:gd name="connsiteX6" fmla="*/ 35499 w 43073"/>
              <a:gd name="connsiteY6" fmla="*/ 492 h 43162"/>
              <a:gd name="connsiteX7" fmla="*/ 39210 w 43073"/>
              <a:gd name="connsiteY7" fmla="*/ 4121 h 43162"/>
              <a:gd name="connsiteX8" fmla="*/ 39321 w 43073"/>
              <a:gd name="connsiteY8" fmla="*/ 13609 h 43162"/>
              <a:gd name="connsiteX9" fmla="*/ 43052 w 43073"/>
              <a:gd name="connsiteY9" fmla="*/ 23124 h 43162"/>
              <a:gd name="connsiteX10" fmla="*/ 37440 w 43073"/>
              <a:gd name="connsiteY10" fmla="*/ 30006 h 43162"/>
              <a:gd name="connsiteX11" fmla="*/ 35431 w 43073"/>
              <a:gd name="connsiteY11" fmla="*/ 35903 h 43162"/>
              <a:gd name="connsiteX12" fmla="*/ 28591 w 43073"/>
              <a:gd name="connsiteY12" fmla="*/ 36617 h 43162"/>
              <a:gd name="connsiteX13" fmla="*/ 23703 w 43073"/>
              <a:gd name="connsiteY13" fmla="*/ 42908 h 43162"/>
              <a:gd name="connsiteX14" fmla="*/ 16516 w 43073"/>
              <a:gd name="connsiteY14" fmla="*/ 39068 h 43162"/>
              <a:gd name="connsiteX15" fmla="*/ 5840 w 43073"/>
              <a:gd name="connsiteY15" fmla="*/ 35274 h 43162"/>
              <a:gd name="connsiteX16" fmla="*/ 1146 w 43073"/>
              <a:gd name="connsiteY16" fmla="*/ 31052 h 43162"/>
              <a:gd name="connsiteX17" fmla="*/ 2149 w 43073"/>
              <a:gd name="connsiteY17" fmla="*/ 25353 h 43162"/>
              <a:gd name="connsiteX18" fmla="*/ 31 w 43073"/>
              <a:gd name="connsiteY18" fmla="*/ 19506 h 43162"/>
              <a:gd name="connsiteX19" fmla="*/ 3899 w 43073"/>
              <a:gd name="connsiteY19" fmla="*/ 14309 h 43162"/>
              <a:gd name="connsiteX20" fmla="*/ 3936 w 43073"/>
              <a:gd name="connsiteY20" fmla="*/ 14172 h 43162"/>
              <a:gd name="connsiteX0" fmla="*/ 4729 w 43073"/>
              <a:gd name="connsiteY0" fmla="*/ 25979 h 43162"/>
              <a:gd name="connsiteX1" fmla="*/ 2196 w 43073"/>
              <a:gd name="connsiteY1" fmla="*/ 25182 h 43162"/>
              <a:gd name="connsiteX2" fmla="*/ 6964 w 43073"/>
              <a:gd name="connsiteY2" fmla="*/ 34701 h 43162"/>
              <a:gd name="connsiteX3" fmla="*/ 5856 w 43073"/>
              <a:gd name="connsiteY3" fmla="*/ 35082 h 43162"/>
              <a:gd name="connsiteX4" fmla="*/ 16514 w 43073"/>
              <a:gd name="connsiteY4" fmla="*/ 38892 h 43162"/>
              <a:gd name="connsiteX5" fmla="*/ 15846 w 43073"/>
              <a:gd name="connsiteY5" fmla="*/ 37152 h 43162"/>
              <a:gd name="connsiteX6" fmla="*/ 28863 w 43073"/>
              <a:gd name="connsiteY6" fmla="*/ 34553 h 43162"/>
              <a:gd name="connsiteX7" fmla="*/ 28596 w 43073"/>
              <a:gd name="connsiteY7" fmla="*/ 36462 h 43162"/>
              <a:gd name="connsiteX8" fmla="*/ 34165 w 43073"/>
              <a:gd name="connsiteY8" fmla="*/ 22756 h 43162"/>
              <a:gd name="connsiteX9" fmla="*/ 37416 w 43073"/>
              <a:gd name="connsiteY9" fmla="*/ 29892 h 43162"/>
              <a:gd name="connsiteX10" fmla="*/ 14036 w 43073"/>
              <a:gd name="connsiteY10" fmla="*/ 4994 h 43162"/>
              <a:gd name="connsiteX11" fmla="*/ 15336 w 43073"/>
              <a:gd name="connsiteY11" fmla="*/ 6342 h 43162"/>
              <a:gd name="connsiteX12" fmla="*/ 4163 w 43073"/>
              <a:gd name="connsiteY12" fmla="*/ 15591 h 43162"/>
              <a:gd name="connsiteX13" fmla="*/ 3936 w 43073"/>
              <a:gd name="connsiteY13" fmla="*/ 14172 h 43162"/>
              <a:gd name="connsiteX0" fmla="*/ 3936 w 43073"/>
              <a:gd name="connsiteY0" fmla="*/ 14172 h 43162"/>
              <a:gd name="connsiteX1" fmla="*/ 5659 w 43073"/>
              <a:gd name="connsiteY1" fmla="*/ 6709 h 43162"/>
              <a:gd name="connsiteX2" fmla="*/ 14041 w 43073"/>
              <a:gd name="connsiteY2" fmla="*/ 5004 h 43162"/>
              <a:gd name="connsiteX3" fmla="*/ 22492 w 43073"/>
              <a:gd name="connsiteY3" fmla="*/ 3234 h 43162"/>
              <a:gd name="connsiteX4" fmla="*/ 25785 w 43073"/>
              <a:gd name="connsiteY4" fmla="*/ 2 h 43162"/>
              <a:gd name="connsiteX5" fmla="*/ 32395 w 43073"/>
              <a:gd name="connsiteY5" fmla="*/ 2911 h 43162"/>
              <a:gd name="connsiteX6" fmla="*/ 35499 w 43073"/>
              <a:gd name="connsiteY6" fmla="*/ 492 h 43162"/>
              <a:gd name="connsiteX7" fmla="*/ 39210 w 43073"/>
              <a:gd name="connsiteY7" fmla="*/ 4121 h 43162"/>
              <a:gd name="connsiteX8" fmla="*/ 39321 w 43073"/>
              <a:gd name="connsiteY8" fmla="*/ 13609 h 43162"/>
              <a:gd name="connsiteX9" fmla="*/ 43052 w 43073"/>
              <a:gd name="connsiteY9" fmla="*/ 23124 h 43162"/>
              <a:gd name="connsiteX10" fmla="*/ 37440 w 43073"/>
              <a:gd name="connsiteY10" fmla="*/ 30006 h 43162"/>
              <a:gd name="connsiteX11" fmla="*/ 35431 w 43073"/>
              <a:gd name="connsiteY11" fmla="*/ 35903 h 43162"/>
              <a:gd name="connsiteX12" fmla="*/ 28591 w 43073"/>
              <a:gd name="connsiteY12" fmla="*/ 36617 h 43162"/>
              <a:gd name="connsiteX13" fmla="*/ 23703 w 43073"/>
              <a:gd name="connsiteY13" fmla="*/ 42908 h 43162"/>
              <a:gd name="connsiteX14" fmla="*/ 16516 w 43073"/>
              <a:gd name="connsiteY14" fmla="*/ 39068 h 43162"/>
              <a:gd name="connsiteX15" fmla="*/ 5840 w 43073"/>
              <a:gd name="connsiteY15" fmla="*/ 35274 h 43162"/>
              <a:gd name="connsiteX16" fmla="*/ 1146 w 43073"/>
              <a:gd name="connsiteY16" fmla="*/ 31052 h 43162"/>
              <a:gd name="connsiteX17" fmla="*/ 2149 w 43073"/>
              <a:gd name="connsiteY17" fmla="*/ 25353 h 43162"/>
              <a:gd name="connsiteX18" fmla="*/ 31 w 43073"/>
              <a:gd name="connsiteY18" fmla="*/ 19506 h 43162"/>
              <a:gd name="connsiteX19" fmla="*/ 3899 w 43073"/>
              <a:gd name="connsiteY19" fmla="*/ 14309 h 43162"/>
              <a:gd name="connsiteX20" fmla="*/ 3936 w 43073"/>
              <a:gd name="connsiteY20" fmla="*/ 14172 h 43162"/>
              <a:gd name="connsiteX0" fmla="*/ 4729 w 43073"/>
              <a:gd name="connsiteY0" fmla="*/ 25979 h 43162"/>
              <a:gd name="connsiteX1" fmla="*/ 2196 w 43073"/>
              <a:gd name="connsiteY1" fmla="*/ 25182 h 43162"/>
              <a:gd name="connsiteX2" fmla="*/ 6964 w 43073"/>
              <a:gd name="connsiteY2" fmla="*/ 34701 h 43162"/>
              <a:gd name="connsiteX3" fmla="*/ 5856 w 43073"/>
              <a:gd name="connsiteY3" fmla="*/ 35082 h 43162"/>
              <a:gd name="connsiteX4" fmla="*/ 16514 w 43073"/>
              <a:gd name="connsiteY4" fmla="*/ 38892 h 43162"/>
              <a:gd name="connsiteX5" fmla="*/ 15846 w 43073"/>
              <a:gd name="connsiteY5" fmla="*/ 37152 h 43162"/>
              <a:gd name="connsiteX6" fmla="*/ 28863 w 43073"/>
              <a:gd name="connsiteY6" fmla="*/ 34553 h 43162"/>
              <a:gd name="connsiteX7" fmla="*/ 28596 w 43073"/>
              <a:gd name="connsiteY7" fmla="*/ 36462 h 43162"/>
              <a:gd name="connsiteX8" fmla="*/ 34165 w 43073"/>
              <a:gd name="connsiteY8" fmla="*/ 22756 h 43162"/>
              <a:gd name="connsiteX9" fmla="*/ 37416 w 43073"/>
              <a:gd name="connsiteY9" fmla="*/ 29892 h 43162"/>
              <a:gd name="connsiteX10" fmla="*/ 14036 w 43073"/>
              <a:gd name="connsiteY10" fmla="*/ 4994 h 43162"/>
              <a:gd name="connsiteX11" fmla="*/ 15336 w 43073"/>
              <a:gd name="connsiteY11" fmla="*/ 6342 h 43162"/>
              <a:gd name="connsiteX12" fmla="*/ 4163 w 43073"/>
              <a:gd name="connsiteY12" fmla="*/ 15591 h 43162"/>
              <a:gd name="connsiteX13" fmla="*/ 3936 w 43073"/>
              <a:gd name="connsiteY13" fmla="*/ 14172 h 43162"/>
              <a:gd name="connsiteX0" fmla="*/ 3936 w 43073"/>
              <a:gd name="connsiteY0" fmla="*/ 14172 h 43162"/>
              <a:gd name="connsiteX1" fmla="*/ 5659 w 43073"/>
              <a:gd name="connsiteY1" fmla="*/ 6709 h 43162"/>
              <a:gd name="connsiteX2" fmla="*/ 14041 w 43073"/>
              <a:gd name="connsiteY2" fmla="*/ 5004 h 43162"/>
              <a:gd name="connsiteX3" fmla="*/ 22492 w 43073"/>
              <a:gd name="connsiteY3" fmla="*/ 3234 h 43162"/>
              <a:gd name="connsiteX4" fmla="*/ 25785 w 43073"/>
              <a:gd name="connsiteY4" fmla="*/ 2 h 43162"/>
              <a:gd name="connsiteX5" fmla="*/ 32395 w 43073"/>
              <a:gd name="connsiteY5" fmla="*/ 2911 h 43162"/>
              <a:gd name="connsiteX6" fmla="*/ 36098 w 43073"/>
              <a:gd name="connsiteY6" fmla="*/ 283 h 43162"/>
              <a:gd name="connsiteX7" fmla="*/ 39210 w 43073"/>
              <a:gd name="connsiteY7" fmla="*/ 4121 h 43162"/>
              <a:gd name="connsiteX8" fmla="*/ 39321 w 43073"/>
              <a:gd name="connsiteY8" fmla="*/ 13609 h 43162"/>
              <a:gd name="connsiteX9" fmla="*/ 43052 w 43073"/>
              <a:gd name="connsiteY9" fmla="*/ 23124 h 43162"/>
              <a:gd name="connsiteX10" fmla="*/ 37440 w 43073"/>
              <a:gd name="connsiteY10" fmla="*/ 30006 h 43162"/>
              <a:gd name="connsiteX11" fmla="*/ 35431 w 43073"/>
              <a:gd name="connsiteY11" fmla="*/ 35903 h 43162"/>
              <a:gd name="connsiteX12" fmla="*/ 28591 w 43073"/>
              <a:gd name="connsiteY12" fmla="*/ 36617 h 43162"/>
              <a:gd name="connsiteX13" fmla="*/ 23703 w 43073"/>
              <a:gd name="connsiteY13" fmla="*/ 42908 h 43162"/>
              <a:gd name="connsiteX14" fmla="*/ 16516 w 43073"/>
              <a:gd name="connsiteY14" fmla="*/ 39068 h 43162"/>
              <a:gd name="connsiteX15" fmla="*/ 5840 w 43073"/>
              <a:gd name="connsiteY15" fmla="*/ 35274 h 43162"/>
              <a:gd name="connsiteX16" fmla="*/ 1146 w 43073"/>
              <a:gd name="connsiteY16" fmla="*/ 31052 h 43162"/>
              <a:gd name="connsiteX17" fmla="*/ 2149 w 43073"/>
              <a:gd name="connsiteY17" fmla="*/ 25353 h 43162"/>
              <a:gd name="connsiteX18" fmla="*/ 31 w 43073"/>
              <a:gd name="connsiteY18" fmla="*/ 19506 h 43162"/>
              <a:gd name="connsiteX19" fmla="*/ 3899 w 43073"/>
              <a:gd name="connsiteY19" fmla="*/ 14309 h 43162"/>
              <a:gd name="connsiteX20" fmla="*/ 3936 w 43073"/>
              <a:gd name="connsiteY20" fmla="*/ 14172 h 43162"/>
              <a:gd name="connsiteX0" fmla="*/ 4729 w 43073"/>
              <a:gd name="connsiteY0" fmla="*/ 25979 h 43162"/>
              <a:gd name="connsiteX1" fmla="*/ 2196 w 43073"/>
              <a:gd name="connsiteY1" fmla="*/ 25182 h 43162"/>
              <a:gd name="connsiteX2" fmla="*/ 6964 w 43073"/>
              <a:gd name="connsiteY2" fmla="*/ 34701 h 43162"/>
              <a:gd name="connsiteX3" fmla="*/ 5856 w 43073"/>
              <a:gd name="connsiteY3" fmla="*/ 35082 h 43162"/>
              <a:gd name="connsiteX4" fmla="*/ 16514 w 43073"/>
              <a:gd name="connsiteY4" fmla="*/ 38892 h 43162"/>
              <a:gd name="connsiteX5" fmla="*/ 15846 w 43073"/>
              <a:gd name="connsiteY5" fmla="*/ 37152 h 43162"/>
              <a:gd name="connsiteX6" fmla="*/ 28863 w 43073"/>
              <a:gd name="connsiteY6" fmla="*/ 34553 h 43162"/>
              <a:gd name="connsiteX7" fmla="*/ 28596 w 43073"/>
              <a:gd name="connsiteY7" fmla="*/ 36462 h 43162"/>
              <a:gd name="connsiteX8" fmla="*/ 34165 w 43073"/>
              <a:gd name="connsiteY8" fmla="*/ 22756 h 43162"/>
              <a:gd name="connsiteX9" fmla="*/ 37416 w 43073"/>
              <a:gd name="connsiteY9" fmla="*/ 29892 h 43162"/>
              <a:gd name="connsiteX10" fmla="*/ 14036 w 43073"/>
              <a:gd name="connsiteY10" fmla="*/ 4994 h 43162"/>
              <a:gd name="connsiteX11" fmla="*/ 15336 w 43073"/>
              <a:gd name="connsiteY11" fmla="*/ 6342 h 43162"/>
              <a:gd name="connsiteX12" fmla="*/ 4163 w 43073"/>
              <a:gd name="connsiteY12" fmla="*/ 15591 h 43162"/>
              <a:gd name="connsiteX13" fmla="*/ 3936 w 43073"/>
              <a:gd name="connsiteY13" fmla="*/ 14172 h 43162"/>
              <a:gd name="connsiteX0" fmla="*/ 3936 w 43072"/>
              <a:gd name="connsiteY0" fmla="*/ 14172 h 43162"/>
              <a:gd name="connsiteX1" fmla="*/ 5659 w 43072"/>
              <a:gd name="connsiteY1" fmla="*/ 6709 h 43162"/>
              <a:gd name="connsiteX2" fmla="*/ 14041 w 43072"/>
              <a:gd name="connsiteY2" fmla="*/ 5004 h 43162"/>
              <a:gd name="connsiteX3" fmla="*/ 22492 w 43072"/>
              <a:gd name="connsiteY3" fmla="*/ 3234 h 43162"/>
              <a:gd name="connsiteX4" fmla="*/ 25785 w 43072"/>
              <a:gd name="connsiteY4" fmla="*/ 2 h 43162"/>
              <a:gd name="connsiteX5" fmla="*/ 32395 w 43072"/>
              <a:gd name="connsiteY5" fmla="*/ 2911 h 43162"/>
              <a:gd name="connsiteX6" fmla="*/ 36098 w 43072"/>
              <a:gd name="connsiteY6" fmla="*/ 283 h 43162"/>
              <a:gd name="connsiteX7" fmla="*/ 39338 w 43072"/>
              <a:gd name="connsiteY7" fmla="*/ 4191 h 43162"/>
              <a:gd name="connsiteX8" fmla="*/ 39321 w 43072"/>
              <a:gd name="connsiteY8" fmla="*/ 13609 h 43162"/>
              <a:gd name="connsiteX9" fmla="*/ 43052 w 43072"/>
              <a:gd name="connsiteY9" fmla="*/ 23124 h 43162"/>
              <a:gd name="connsiteX10" fmla="*/ 37440 w 43072"/>
              <a:gd name="connsiteY10" fmla="*/ 30006 h 43162"/>
              <a:gd name="connsiteX11" fmla="*/ 35431 w 43072"/>
              <a:gd name="connsiteY11" fmla="*/ 35903 h 43162"/>
              <a:gd name="connsiteX12" fmla="*/ 28591 w 43072"/>
              <a:gd name="connsiteY12" fmla="*/ 36617 h 43162"/>
              <a:gd name="connsiteX13" fmla="*/ 23703 w 43072"/>
              <a:gd name="connsiteY13" fmla="*/ 42908 h 43162"/>
              <a:gd name="connsiteX14" fmla="*/ 16516 w 43072"/>
              <a:gd name="connsiteY14" fmla="*/ 39068 h 43162"/>
              <a:gd name="connsiteX15" fmla="*/ 5840 w 43072"/>
              <a:gd name="connsiteY15" fmla="*/ 35274 h 43162"/>
              <a:gd name="connsiteX16" fmla="*/ 1146 w 43072"/>
              <a:gd name="connsiteY16" fmla="*/ 31052 h 43162"/>
              <a:gd name="connsiteX17" fmla="*/ 2149 w 43072"/>
              <a:gd name="connsiteY17" fmla="*/ 25353 h 43162"/>
              <a:gd name="connsiteX18" fmla="*/ 31 w 43072"/>
              <a:gd name="connsiteY18" fmla="*/ 19506 h 43162"/>
              <a:gd name="connsiteX19" fmla="*/ 3899 w 43072"/>
              <a:gd name="connsiteY19" fmla="*/ 14309 h 43162"/>
              <a:gd name="connsiteX20" fmla="*/ 3936 w 43072"/>
              <a:gd name="connsiteY20" fmla="*/ 14172 h 43162"/>
              <a:gd name="connsiteX0" fmla="*/ 4729 w 43072"/>
              <a:gd name="connsiteY0" fmla="*/ 25979 h 43162"/>
              <a:gd name="connsiteX1" fmla="*/ 2196 w 43072"/>
              <a:gd name="connsiteY1" fmla="*/ 25182 h 43162"/>
              <a:gd name="connsiteX2" fmla="*/ 6964 w 43072"/>
              <a:gd name="connsiteY2" fmla="*/ 34701 h 43162"/>
              <a:gd name="connsiteX3" fmla="*/ 5856 w 43072"/>
              <a:gd name="connsiteY3" fmla="*/ 35082 h 43162"/>
              <a:gd name="connsiteX4" fmla="*/ 16514 w 43072"/>
              <a:gd name="connsiteY4" fmla="*/ 38892 h 43162"/>
              <a:gd name="connsiteX5" fmla="*/ 15846 w 43072"/>
              <a:gd name="connsiteY5" fmla="*/ 37152 h 43162"/>
              <a:gd name="connsiteX6" fmla="*/ 28863 w 43072"/>
              <a:gd name="connsiteY6" fmla="*/ 34553 h 43162"/>
              <a:gd name="connsiteX7" fmla="*/ 28596 w 43072"/>
              <a:gd name="connsiteY7" fmla="*/ 36462 h 43162"/>
              <a:gd name="connsiteX8" fmla="*/ 34165 w 43072"/>
              <a:gd name="connsiteY8" fmla="*/ 22756 h 43162"/>
              <a:gd name="connsiteX9" fmla="*/ 37416 w 43072"/>
              <a:gd name="connsiteY9" fmla="*/ 29892 h 43162"/>
              <a:gd name="connsiteX10" fmla="*/ 14036 w 43072"/>
              <a:gd name="connsiteY10" fmla="*/ 4994 h 43162"/>
              <a:gd name="connsiteX11" fmla="*/ 15336 w 43072"/>
              <a:gd name="connsiteY11" fmla="*/ 6342 h 43162"/>
              <a:gd name="connsiteX12" fmla="*/ 4163 w 43072"/>
              <a:gd name="connsiteY12" fmla="*/ 15591 h 43162"/>
              <a:gd name="connsiteX13" fmla="*/ 3936 w 43072"/>
              <a:gd name="connsiteY13" fmla="*/ 14172 h 43162"/>
              <a:gd name="connsiteX0" fmla="*/ 3936 w 43072"/>
              <a:gd name="connsiteY0" fmla="*/ 14172 h 43162"/>
              <a:gd name="connsiteX1" fmla="*/ 5659 w 43072"/>
              <a:gd name="connsiteY1" fmla="*/ 6709 h 43162"/>
              <a:gd name="connsiteX2" fmla="*/ 14041 w 43072"/>
              <a:gd name="connsiteY2" fmla="*/ 5004 h 43162"/>
              <a:gd name="connsiteX3" fmla="*/ 22492 w 43072"/>
              <a:gd name="connsiteY3" fmla="*/ 3234 h 43162"/>
              <a:gd name="connsiteX4" fmla="*/ 25785 w 43072"/>
              <a:gd name="connsiteY4" fmla="*/ 2 h 43162"/>
              <a:gd name="connsiteX5" fmla="*/ 32395 w 43072"/>
              <a:gd name="connsiteY5" fmla="*/ 2911 h 43162"/>
              <a:gd name="connsiteX6" fmla="*/ 36098 w 43072"/>
              <a:gd name="connsiteY6" fmla="*/ 283 h 43162"/>
              <a:gd name="connsiteX7" fmla="*/ 39338 w 43072"/>
              <a:gd name="connsiteY7" fmla="*/ 4191 h 43162"/>
              <a:gd name="connsiteX8" fmla="*/ 39321 w 43072"/>
              <a:gd name="connsiteY8" fmla="*/ 13609 h 43162"/>
              <a:gd name="connsiteX9" fmla="*/ 43052 w 43072"/>
              <a:gd name="connsiteY9" fmla="*/ 23124 h 43162"/>
              <a:gd name="connsiteX10" fmla="*/ 37440 w 43072"/>
              <a:gd name="connsiteY10" fmla="*/ 30006 h 43162"/>
              <a:gd name="connsiteX11" fmla="*/ 35431 w 43072"/>
              <a:gd name="connsiteY11" fmla="*/ 35903 h 43162"/>
              <a:gd name="connsiteX12" fmla="*/ 28591 w 43072"/>
              <a:gd name="connsiteY12" fmla="*/ 36617 h 43162"/>
              <a:gd name="connsiteX13" fmla="*/ 23703 w 43072"/>
              <a:gd name="connsiteY13" fmla="*/ 42908 h 43162"/>
              <a:gd name="connsiteX14" fmla="*/ 16516 w 43072"/>
              <a:gd name="connsiteY14" fmla="*/ 39068 h 43162"/>
              <a:gd name="connsiteX15" fmla="*/ 5840 w 43072"/>
              <a:gd name="connsiteY15" fmla="*/ 35274 h 43162"/>
              <a:gd name="connsiteX16" fmla="*/ 1146 w 43072"/>
              <a:gd name="connsiteY16" fmla="*/ 31052 h 43162"/>
              <a:gd name="connsiteX17" fmla="*/ 2149 w 43072"/>
              <a:gd name="connsiteY17" fmla="*/ 25353 h 43162"/>
              <a:gd name="connsiteX18" fmla="*/ 31 w 43072"/>
              <a:gd name="connsiteY18" fmla="*/ 19506 h 43162"/>
              <a:gd name="connsiteX19" fmla="*/ 3899 w 43072"/>
              <a:gd name="connsiteY19" fmla="*/ 14309 h 43162"/>
              <a:gd name="connsiteX20" fmla="*/ 3936 w 43072"/>
              <a:gd name="connsiteY20" fmla="*/ 14172 h 43162"/>
              <a:gd name="connsiteX0" fmla="*/ 4729 w 43072"/>
              <a:gd name="connsiteY0" fmla="*/ 25979 h 43162"/>
              <a:gd name="connsiteX1" fmla="*/ 2196 w 43072"/>
              <a:gd name="connsiteY1" fmla="*/ 25182 h 43162"/>
              <a:gd name="connsiteX2" fmla="*/ 6964 w 43072"/>
              <a:gd name="connsiteY2" fmla="*/ 34701 h 43162"/>
              <a:gd name="connsiteX3" fmla="*/ 5856 w 43072"/>
              <a:gd name="connsiteY3" fmla="*/ 35082 h 43162"/>
              <a:gd name="connsiteX4" fmla="*/ 16514 w 43072"/>
              <a:gd name="connsiteY4" fmla="*/ 38892 h 43162"/>
              <a:gd name="connsiteX5" fmla="*/ 15846 w 43072"/>
              <a:gd name="connsiteY5" fmla="*/ 37152 h 43162"/>
              <a:gd name="connsiteX6" fmla="*/ 28863 w 43072"/>
              <a:gd name="connsiteY6" fmla="*/ 34553 h 43162"/>
              <a:gd name="connsiteX7" fmla="*/ 28596 w 43072"/>
              <a:gd name="connsiteY7" fmla="*/ 36462 h 43162"/>
              <a:gd name="connsiteX8" fmla="*/ 34165 w 43072"/>
              <a:gd name="connsiteY8" fmla="*/ 22756 h 43162"/>
              <a:gd name="connsiteX9" fmla="*/ 37416 w 43072"/>
              <a:gd name="connsiteY9" fmla="*/ 29892 h 43162"/>
              <a:gd name="connsiteX10" fmla="*/ 14036 w 43072"/>
              <a:gd name="connsiteY10" fmla="*/ 4994 h 43162"/>
              <a:gd name="connsiteX11" fmla="*/ 15336 w 43072"/>
              <a:gd name="connsiteY11" fmla="*/ 6342 h 43162"/>
              <a:gd name="connsiteX12" fmla="*/ 4163 w 43072"/>
              <a:gd name="connsiteY12" fmla="*/ 15591 h 43162"/>
              <a:gd name="connsiteX13" fmla="*/ 3936 w 43072"/>
              <a:gd name="connsiteY13" fmla="*/ 14172 h 43162"/>
              <a:gd name="connsiteX0" fmla="*/ 3936 w 43072"/>
              <a:gd name="connsiteY0" fmla="*/ 14172 h 43162"/>
              <a:gd name="connsiteX1" fmla="*/ 5659 w 43072"/>
              <a:gd name="connsiteY1" fmla="*/ 6709 h 43162"/>
              <a:gd name="connsiteX2" fmla="*/ 14041 w 43072"/>
              <a:gd name="connsiteY2" fmla="*/ 5004 h 43162"/>
              <a:gd name="connsiteX3" fmla="*/ 22492 w 43072"/>
              <a:gd name="connsiteY3" fmla="*/ 3234 h 43162"/>
              <a:gd name="connsiteX4" fmla="*/ 25785 w 43072"/>
              <a:gd name="connsiteY4" fmla="*/ 2 h 43162"/>
              <a:gd name="connsiteX5" fmla="*/ 32395 w 43072"/>
              <a:gd name="connsiteY5" fmla="*/ 2911 h 43162"/>
              <a:gd name="connsiteX6" fmla="*/ 36098 w 43072"/>
              <a:gd name="connsiteY6" fmla="*/ 283 h 43162"/>
              <a:gd name="connsiteX7" fmla="*/ 39338 w 43072"/>
              <a:gd name="connsiteY7" fmla="*/ 4191 h 43162"/>
              <a:gd name="connsiteX8" fmla="*/ 39321 w 43072"/>
              <a:gd name="connsiteY8" fmla="*/ 13609 h 43162"/>
              <a:gd name="connsiteX9" fmla="*/ 43052 w 43072"/>
              <a:gd name="connsiteY9" fmla="*/ 23124 h 43162"/>
              <a:gd name="connsiteX10" fmla="*/ 37440 w 43072"/>
              <a:gd name="connsiteY10" fmla="*/ 30006 h 43162"/>
              <a:gd name="connsiteX11" fmla="*/ 35431 w 43072"/>
              <a:gd name="connsiteY11" fmla="*/ 35903 h 43162"/>
              <a:gd name="connsiteX12" fmla="*/ 28591 w 43072"/>
              <a:gd name="connsiteY12" fmla="*/ 36617 h 43162"/>
              <a:gd name="connsiteX13" fmla="*/ 23703 w 43072"/>
              <a:gd name="connsiteY13" fmla="*/ 42908 h 43162"/>
              <a:gd name="connsiteX14" fmla="*/ 16516 w 43072"/>
              <a:gd name="connsiteY14" fmla="*/ 39068 h 43162"/>
              <a:gd name="connsiteX15" fmla="*/ 5840 w 43072"/>
              <a:gd name="connsiteY15" fmla="*/ 35274 h 43162"/>
              <a:gd name="connsiteX16" fmla="*/ 1146 w 43072"/>
              <a:gd name="connsiteY16" fmla="*/ 31052 h 43162"/>
              <a:gd name="connsiteX17" fmla="*/ 2149 w 43072"/>
              <a:gd name="connsiteY17" fmla="*/ 25353 h 43162"/>
              <a:gd name="connsiteX18" fmla="*/ 31 w 43072"/>
              <a:gd name="connsiteY18" fmla="*/ 19506 h 43162"/>
              <a:gd name="connsiteX19" fmla="*/ 3899 w 43072"/>
              <a:gd name="connsiteY19" fmla="*/ 14309 h 43162"/>
              <a:gd name="connsiteX20" fmla="*/ 3936 w 43072"/>
              <a:gd name="connsiteY20" fmla="*/ 14172 h 43162"/>
              <a:gd name="connsiteX0" fmla="*/ 4729 w 43072"/>
              <a:gd name="connsiteY0" fmla="*/ 25979 h 43162"/>
              <a:gd name="connsiteX1" fmla="*/ 2196 w 43072"/>
              <a:gd name="connsiteY1" fmla="*/ 25182 h 43162"/>
              <a:gd name="connsiteX2" fmla="*/ 6964 w 43072"/>
              <a:gd name="connsiteY2" fmla="*/ 34701 h 43162"/>
              <a:gd name="connsiteX3" fmla="*/ 5856 w 43072"/>
              <a:gd name="connsiteY3" fmla="*/ 35082 h 43162"/>
              <a:gd name="connsiteX4" fmla="*/ 16514 w 43072"/>
              <a:gd name="connsiteY4" fmla="*/ 38892 h 43162"/>
              <a:gd name="connsiteX5" fmla="*/ 15846 w 43072"/>
              <a:gd name="connsiteY5" fmla="*/ 37152 h 43162"/>
              <a:gd name="connsiteX6" fmla="*/ 28863 w 43072"/>
              <a:gd name="connsiteY6" fmla="*/ 34553 h 43162"/>
              <a:gd name="connsiteX7" fmla="*/ 28596 w 43072"/>
              <a:gd name="connsiteY7" fmla="*/ 36462 h 43162"/>
              <a:gd name="connsiteX8" fmla="*/ 34165 w 43072"/>
              <a:gd name="connsiteY8" fmla="*/ 22756 h 43162"/>
              <a:gd name="connsiteX9" fmla="*/ 37416 w 43072"/>
              <a:gd name="connsiteY9" fmla="*/ 29892 h 43162"/>
              <a:gd name="connsiteX10" fmla="*/ 14036 w 43072"/>
              <a:gd name="connsiteY10" fmla="*/ 4994 h 43162"/>
              <a:gd name="connsiteX11" fmla="*/ 15336 w 43072"/>
              <a:gd name="connsiteY11" fmla="*/ 6342 h 43162"/>
              <a:gd name="connsiteX12" fmla="*/ 4163 w 43072"/>
              <a:gd name="connsiteY12" fmla="*/ 15591 h 43162"/>
              <a:gd name="connsiteX13" fmla="*/ 3936 w 43072"/>
              <a:gd name="connsiteY13" fmla="*/ 14172 h 43162"/>
              <a:gd name="connsiteX0" fmla="*/ 3936 w 43072"/>
              <a:gd name="connsiteY0" fmla="*/ 14172 h 43162"/>
              <a:gd name="connsiteX1" fmla="*/ 5659 w 43072"/>
              <a:gd name="connsiteY1" fmla="*/ 6709 h 43162"/>
              <a:gd name="connsiteX2" fmla="*/ 14041 w 43072"/>
              <a:gd name="connsiteY2" fmla="*/ 5004 h 43162"/>
              <a:gd name="connsiteX3" fmla="*/ 22492 w 43072"/>
              <a:gd name="connsiteY3" fmla="*/ 3234 h 43162"/>
              <a:gd name="connsiteX4" fmla="*/ 25785 w 43072"/>
              <a:gd name="connsiteY4" fmla="*/ 2 h 43162"/>
              <a:gd name="connsiteX5" fmla="*/ 32395 w 43072"/>
              <a:gd name="connsiteY5" fmla="*/ 2911 h 43162"/>
              <a:gd name="connsiteX6" fmla="*/ 36098 w 43072"/>
              <a:gd name="connsiteY6" fmla="*/ 283 h 43162"/>
              <a:gd name="connsiteX7" fmla="*/ 39338 w 43072"/>
              <a:gd name="connsiteY7" fmla="*/ 4191 h 43162"/>
              <a:gd name="connsiteX8" fmla="*/ 39321 w 43072"/>
              <a:gd name="connsiteY8" fmla="*/ 13609 h 43162"/>
              <a:gd name="connsiteX9" fmla="*/ 43052 w 43072"/>
              <a:gd name="connsiteY9" fmla="*/ 23124 h 43162"/>
              <a:gd name="connsiteX10" fmla="*/ 37440 w 43072"/>
              <a:gd name="connsiteY10" fmla="*/ 30006 h 43162"/>
              <a:gd name="connsiteX11" fmla="*/ 35431 w 43072"/>
              <a:gd name="connsiteY11" fmla="*/ 35903 h 43162"/>
              <a:gd name="connsiteX12" fmla="*/ 28591 w 43072"/>
              <a:gd name="connsiteY12" fmla="*/ 36617 h 43162"/>
              <a:gd name="connsiteX13" fmla="*/ 23703 w 43072"/>
              <a:gd name="connsiteY13" fmla="*/ 42908 h 43162"/>
              <a:gd name="connsiteX14" fmla="*/ 16516 w 43072"/>
              <a:gd name="connsiteY14" fmla="*/ 39068 h 43162"/>
              <a:gd name="connsiteX15" fmla="*/ 5840 w 43072"/>
              <a:gd name="connsiteY15" fmla="*/ 35274 h 43162"/>
              <a:gd name="connsiteX16" fmla="*/ 1146 w 43072"/>
              <a:gd name="connsiteY16" fmla="*/ 31052 h 43162"/>
              <a:gd name="connsiteX17" fmla="*/ 2149 w 43072"/>
              <a:gd name="connsiteY17" fmla="*/ 25353 h 43162"/>
              <a:gd name="connsiteX18" fmla="*/ 31 w 43072"/>
              <a:gd name="connsiteY18" fmla="*/ 19506 h 43162"/>
              <a:gd name="connsiteX19" fmla="*/ 3899 w 43072"/>
              <a:gd name="connsiteY19" fmla="*/ 14309 h 43162"/>
              <a:gd name="connsiteX20" fmla="*/ 3936 w 43072"/>
              <a:gd name="connsiteY20" fmla="*/ 14172 h 43162"/>
              <a:gd name="connsiteX0" fmla="*/ 4729 w 43072"/>
              <a:gd name="connsiteY0" fmla="*/ 25979 h 43162"/>
              <a:gd name="connsiteX1" fmla="*/ 2196 w 43072"/>
              <a:gd name="connsiteY1" fmla="*/ 25182 h 43162"/>
              <a:gd name="connsiteX2" fmla="*/ 6964 w 43072"/>
              <a:gd name="connsiteY2" fmla="*/ 34701 h 43162"/>
              <a:gd name="connsiteX3" fmla="*/ 5856 w 43072"/>
              <a:gd name="connsiteY3" fmla="*/ 35082 h 43162"/>
              <a:gd name="connsiteX4" fmla="*/ 16514 w 43072"/>
              <a:gd name="connsiteY4" fmla="*/ 38892 h 43162"/>
              <a:gd name="connsiteX5" fmla="*/ 15846 w 43072"/>
              <a:gd name="connsiteY5" fmla="*/ 37152 h 43162"/>
              <a:gd name="connsiteX6" fmla="*/ 28863 w 43072"/>
              <a:gd name="connsiteY6" fmla="*/ 34553 h 43162"/>
              <a:gd name="connsiteX7" fmla="*/ 28596 w 43072"/>
              <a:gd name="connsiteY7" fmla="*/ 36462 h 43162"/>
              <a:gd name="connsiteX8" fmla="*/ 34165 w 43072"/>
              <a:gd name="connsiteY8" fmla="*/ 22756 h 43162"/>
              <a:gd name="connsiteX9" fmla="*/ 37416 w 43072"/>
              <a:gd name="connsiteY9" fmla="*/ 29892 h 43162"/>
              <a:gd name="connsiteX10" fmla="*/ 14036 w 43072"/>
              <a:gd name="connsiteY10" fmla="*/ 4994 h 43162"/>
              <a:gd name="connsiteX11" fmla="*/ 15336 w 43072"/>
              <a:gd name="connsiteY11" fmla="*/ 6342 h 43162"/>
              <a:gd name="connsiteX12" fmla="*/ 4163 w 43072"/>
              <a:gd name="connsiteY12" fmla="*/ 15591 h 43162"/>
              <a:gd name="connsiteX13" fmla="*/ 3936 w 43072"/>
              <a:gd name="connsiteY13" fmla="*/ 14172 h 43162"/>
              <a:gd name="connsiteX0" fmla="*/ 3936 w 43072"/>
              <a:gd name="connsiteY0" fmla="*/ 14232 h 43222"/>
              <a:gd name="connsiteX1" fmla="*/ 5659 w 43072"/>
              <a:gd name="connsiteY1" fmla="*/ 6769 h 43222"/>
              <a:gd name="connsiteX2" fmla="*/ 14041 w 43072"/>
              <a:gd name="connsiteY2" fmla="*/ 5064 h 43222"/>
              <a:gd name="connsiteX3" fmla="*/ 22492 w 43072"/>
              <a:gd name="connsiteY3" fmla="*/ 3294 h 43222"/>
              <a:gd name="connsiteX4" fmla="*/ 25785 w 43072"/>
              <a:gd name="connsiteY4" fmla="*/ 62 h 43222"/>
              <a:gd name="connsiteX5" fmla="*/ 32052 w 43072"/>
              <a:gd name="connsiteY5" fmla="*/ 5902 h 43222"/>
              <a:gd name="connsiteX6" fmla="*/ 36098 w 43072"/>
              <a:gd name="connsiteY6" fmla="*/ 343 h 43222"/>
              <a:gd name="connsiteX7" fmla="*/ 39338 w 43072"/>
              <a:gd name="connsiteY7" fmla="*/ 4251 h 43222"/>
              <a:gd name="connsiteX8" fmla="*/ 39321 w 43072"/>
              <a:gd name="connsiteY8" fmla="*/ 13669 h 43222"/>
              <a:gd name="connsiteX9" fmla="*/ 43052 w 43072"/>
              <a:gd name="connsiteY9" fmla="*/ 23184 h 43222"/>
              <a:gd name="connsiteX10" fmla="*/ 37440 w 43072"/>
              <a:gd name="connsiteY10" fmla="*/ 30066 h 43222"/>
              <a:gd name="connsiteX11" fmla="*/ 35431 w 43072"/>
              <a:gd name="connsiteY11" fmla="*/ 35963 h 43222"/>
              <a:gd name="connsiteX12" fmla="*/ 28591 w 43072"/>
              <a:gd name="connsiteY12" fmla="*/ 36677 h 43222"/>
              <a:gd name="connsiteX13" fmla="*/ 23703 w 43072"/>
              <a:gd name="connsiteY13" fmla="*/ 42968 h 43222"/>
              <a:gd name="connsiteX14" fmla="*/ 16516 w 43072"/>
              <a:gd name="connsiteY14" fmla="*/ 39128 h 43222"/>
              <a:gd name="connsiteX15" fmla="*/ 5840 w 43072"/>
              <a:gd name="connsiteY15" fmla="*/ 35334 h 43222"/>
              <a:gd name="connsiteX16" fmla="*/ 1146 w 43072"/>
              <a:gd name="connsiteY16" fmla="*/ 31112 h 43222"/>
              <a:gd name="connsiteX17" fmla="*/ 2149 w 43072"/>
              <a:gd name="connsiteY17" fmla="*/ 25413 h 43222"/>
              <a:gd name="connsiteX18" fmla="*/ 31 w 43072"/>
              <a:gd name="connsiteY18" fmla="*/ 19566 h 43222"/>
              <a:gd name="connsiteX19" fmla="*/ 3899 w 43072"/>
              <a:gd name="connsiteY19" fmla="*/ 14369 h 43222"/>
              <a:gd name="connsiteX20" fmla="*/ 3936 w 43072"/>
              <a:gd name="connsiteY20" fmla="*/ 14232 h 43222"/>
              <a:gd name="connsiteX0" fmla="*/ 4729 w 43072"/>
              <a:gd name="connsiteY0" fmla="*/ 26039 h 43222"/>
              <a:gd name="connsiteX1" fmla="*/ 2196 w 43072"/>
              <a:gd name="connsiteY1" fmla="*/ 25242 h 43222"/>
              <a:gd name="connsiteX2" fmla="*/ 6964 w 43072"/>
              <a:gd name="connsiteY2" fmla="*/ 34761 h 43222"/>
              <a:gd name="connsiteX3" fmla="*/ 5856 w 43072"/>
              <a:gd name="connsiteY3" fmla="*/ 35142 h 43222"/>
              <a:gd name="connsiteX4" fmla="*/ 16514 w 43072"/>
              <a:gd name="connsiteY4" fmla="*/ 38952 h 43222"/>
              <a:gd name="connsiteX5" fmla="*/ 15846 w 43072"/>
              <a:gd name="connsiteY5" fmla="*/ 37212 h 43222"/>
              <a:gd name="connsiteX6" fmla="*/ 28863 w 43072"/>
              <a:gd name="connsiteY6" fmla="*/ 34613 h 43222"/>
              <a:gd name="connsiteX7" fmla="*/ 28596 w 43072"/>
              <a:gd name="connsiteY7" fmla="*/ 36522 h 43222"/>
              <a:gd name="connsiteX8" fmla="*/ 34165 w 43072"/>
              <a:gd name="connsiteY8" fmla="*/ 22816 h 43222"/>
              <a:gd name="connsiteX9" fmla="*/ 37416 w 43072"/>
              <a:gd name="connsiteY9" fmla="*/ 29952 h 43222"/>
              <a:gd name="connsiteX10" fmla="*/ 14036 w 43072"/>
              <a:gd name="connsiteY10" fmla="*/ 5054 h 43222"/>
              <a:gd name="connsiteX11" fmla="*/ 15336 w 43072"/>
              <a:gd name="connsiteY11" fmla="*/ 6402 h 43222"/>
              <a:gd name="connsiteX12" fmla="*/ 4163 w 43072"/>
              <a:gd name="connsiteY12" fmla="*/ 15651 h 43222"/>
              <a:gd name="connsiteX13" fmla="*/ 3936 w 43072"/>
              <a:gd name="connsiteY13" fmla="*/ 14232 h 43222"/>
              <a:gd name="connsiteX0" fmla="*/ 3936 w 43072"/>
              <a:gd name="connsiteY0" fmla="*/ 14232 h 43222"/>
              <a:gd name="connsiteX1" fmla="*/ 5659 w 43072"/>
              <a:gd name="connsiteY1" fmla="*/ 6769 h 43222"/>
              <a:gd name="connsiteX2" fmla="*/ 14041 w 43072"/>
              <a:gd name="connsiteY2" fmla="*/ 5064 h 43222"/>
              <a:gd name="connsiteX3" fmla="*/ 22492 w 43072"/>
              <a:gd name="connsiteY3" fmla="*/ 3294 h 43222"/>
              <a:gd name="connsiteX4" fmla="*/ 25785 w 43072"/>
              <a:gd name="connsiteY4" fmla="*/ 62 h 43222"/>
              <a:gd name="connsiteX5" fmla="*/ 32052 w 43072"/>
              <a:gd name="connsiteY5" fmla="*/ 5902 h 43222"/>
              <a:gd name="connsiteX6" fmla="*/ 36098 w 43072"/>
              <a:gd name="connsiteY6" fmla="*/ 343 h 43222"/>
              <a:gd name="connsiteX7" fmla="*/ 39338 w 43072"/>
              <a:gd name="connsiteY7" fmla="*/ 4251 h 43222"/>
              <a:gd name="connsiteX8" fmla="*/ 39321 w 43072"/>
              <a:gd name="connsiteY8" fmla="*/ 13669 h 43222"/>
              <a:gd name="connsiteX9" fmla="*/ 43052 w 43072"/>
              <a:gd name="connsiteY9" fmla="*/ 23184 h 43222"/>
              <a:gd name="connsiteX10" fmla="*/ 37440 w 43072"/>
              <a:gd name="connsiteY10" fmla="*/ 30066 h 43222"/>
              <a:gd name="connsiteX11" fmla="*/ 35431 w 43072"/>
              <a:gd name="connsiteY11" fmla="*/ 35963 h 43222"/>
              <a:gd name="connsiteX12" fmla="*/ 28591 w 43072"/>
              <a:gd name="connsiteY12" fmla="*/ 36677 h 43222"/>
              <a:gd name="connsiteX13" fmla="*/ 23703 w 43072"/>
              <a:gd name="connsiteY13" fmla="*/ 42968 h 43222"/>
              <a:gd name="connsiteX14" fmla="*/ 16516 w 43072"/>
              <a:gd name="connsiteY14" fmla="*/ 39128 h 43222"/>
              <a:gd name="connsiteX15" fmla="*/ 5840 w 43072"/>
              <a:gd name="connsiteY15" fmla="*/ 35334 h 43222"/>
              <a:gd name="connsiteX16" fmla="*/ 1146 w 43072"/>
              <a:gd name="connsiteY16" fmla="*/ 31112 h 43222"/>
              <a:gd name="connsiteX17" fmla="*/ 2149 w 43072"/>
              <a:gd name="connsiteY17" fmla="*/ 25413 h 43222"/>
              <a:gd name="connsiteX18" fmla="*/ 31 w 43072"/>
              <a:gd name="connsiteY18" fmla="*/ 19566 h 43222"/>
              <a:gd name="connsiteX19" fmla="*/ 3899 w 43072"/>
              <a:gd name="connsiteY19" fmla="*/ 14369 h 43222"/>
              <a:gd name="connsiteX20" fmla="*/ 3936 w 43072"/>
              <a:gd name="connsiteY20" fmla="*/ 14232 h 43222"/>
              <a:gd name="connsiteX0" fmla="*/ 4729 w 43072"/>
              <a:gd name="connsiteY0" fmla="*/ 26039 h 43222"/>
              <a:gd name="connsiteX1" fmla="*/ 2196 w 43072"/>
              <a:gd name="connsiteY1" fmla="*/ 25242 h 43222"/>
              <a:gd name="connsiteX2" fmla="*/ 6964 w 43072"/>
              <a:gd name="connsiteY2" fmla="*/ 34761 h 43222"/>
              <a:gd name="connsiteX3" fmla="*/ 5856 w 43072"/>
              <a:gd name="connsiteY3" fmla="*/ 35142 h 43222"/>
              <a:gd name="connsiteX4" fmla="*/ 16514 w 43072"/>
              <a:gd name="connsiteY4" fmla="*/ 38952 h 43222"/>
              <a:gd name="connsiteX5" fmla="*/ 15846 w 43072"/>
              <a:gd name="connsiteY5" fmla="*/ 37212 h 43222"/>
              <a:gd name="connsiteX6" fmla="*/ 28863 w 43072"/>
              <a:gd name="connsiteY6" fmla="*/ 34613 h 43222"/>
              <a:gd name="connsiteX7" fmla="*/ 28596 w 43072"/>
              <a:gd name="connsiteY7" fmla="*/ 36522 h 43222"/>
              <a:gd name="connsiteX8" fmla="*/ 34165 w 43072"/>
              <a:gd name="connsiteY8" fmla="*/ 22816 h 43222"/>
              <a:gd name="connsiteX9" fmla="*/ 37416 w 43072"/>
              <a:gd name="connsiteY9" fmla="*/ 29952 h 43222"/>
              <a:gd name="connsiteX10" fmla="*/ 14036 w 43072"/>
              <a:gd name="connsiteY10" fmla="*/ 5054 h 43222"/>
              <a:gd name="connsiteX11" fmla="*/ 15336 w 43072"/>
              <a:gd name="connsiteY11" fmla="*/ 6402 h 43222"/>
              <a:gd name="connsiteX12" fmla="*/ 4163 w 43072"/>
              <a:gd name="connsiteY12" fmla="*/ 15651 h 43222"/>
              <a:gd name="connsiteX13" fmla="*/ 3936 w 43072"/>
              <a:gd name="connsiteY13" fmla="*/ 14232 h 43222"/>
              <a:gd name="connsiteX0" fmla="*/ 3936 w 43072"/>
              <a:gd name="connsiteY0" fmla="*/ 14232 h 43222"/>
              <a:gd name="connsiteX1" fmla="*/ 5659 w 43072"/>
              <a:gd name="connsiteY1" fmla="*/ 6769 h 43222"/>
              <a:gd name="connsiteX2" fmla="*/ 14041 w 43072"/>
              <a:gd name="connsiteY2" fmla="*/ 5064 h 43222"/>
              <a:gd name="connsiteX3" fmla="*/ 22492 w 43072"/>
              <a:gd name="connsiteY3" fmla="*/ 3294 h 43222"/>
              <a:gd name="connsiteX4" fmla="*/ 25785 w 43072"/>
              <a:gd name="connsiteY4" fmla="*/ 62 h 43222"/>
              <a:gd name="connsiteX5" fmla="*/ 32052 w 43072"/>
              <a:gd name="connsiteY5" fmla="*/ 5902 h 43222"/>
              <a:gd name="connsiteX6" fmla="*/ 35413 w 43072"/>
              <a:gd name="connsiteY6" fmla="*/ 64 h 43222"/>
              <a:gd name="connsiteX7" fmla="*/ 39338 w 43072"/>
              <a:gd name="connsiteY7" fmla="*/ 4251 h 43222"/>
              <a:gd name="connsiteX8" fmla="*/ 39321 w 43072"/>
              <a:gd name="connsiteY8" fmla="*/ 13669 h 43222"/>
              <a:gd name="connsiteX9" fmla="*/ 43052 w 43072"/>
              <a:gd name="connsiteY9" fmla="*/ 23184 h 43222"/>
              <a:gd name="connsiteX10" fmla="*/ 37440 w 43072"/>
              <a:gd name="connsiteY10" fmla="*/ 30066 h 43222"/>
              <a:gd name="connsiteX11" fmla="*/ 35431 w 43072"/>
              <a:gd name="connsiteY11" fmla="*/ 35963 h 43222"/>
              <a:gd name="connsiteX12" fmla="*/ 28591 w 43072"/>
              <a:gd name="connsiteY12" fmla="*/ 36677 h 43222"/>
              <a:gd name="connsiteX13" fmla="*/ 23703 w 43072"/>
              <a:gd name="connsiteY13" fmla="*/ 42968 h 43222"/>
              <a:gd name="connsiteX14" fmla="*/ 16516 w 43072"/>
              <a:gd name="connsiteY14" fmla="*/ 39128 h 43222"/>
              <a:gd name="connsiteX15" fmla="*/ 5840 w 43072"/>
              <a:gd name="connsiteY15" fmla="*/ 35334 h 43222"/>
              <a:gd name="connsiteX16" fmla="*/ 1146 w 43072"/>
              <a:gd name="connsiteY16" fmla="*/ 31112 h 43222"/>
              <a:gd name="connsiteX17" fmla="*/ 2149 w 43072"/>
              <a:gd name="connsiteY17" fmla="*/ 25413 h 43222"/>
              <a:gd name="connsiteX18" fmla="*/ 31 w 43072"/>
              <a:gd name="connsiteY18" fmla="*/ 19566 h 43222"/>
              <a:gd name="connsiteX19" fmla="*/ 3899 w 43072"/>
              <a:gd name="connsiteY19" fmla="*/ 14369 h 43222"/>
              <a:gd name="connsiteX20" fmla="*/ 3936 w 43072"/>
              <a:gd name="connsiteY20" fmla="*/ 14232 h 43222"/>
              <a:gd name="connsiteX0" fmla="*/ 4729 w 43072"/>
              <a:gd name="connsiteY0" fmla="*/ 26039 h 43222"/>
              <a:gd name="connsiteX1" fmla="*/ 2196 w 43072"/>
              <a:gd name="connsiteY1" fmla="*/ 25242 h 43222"/>
              <a:gd name="connsiteX2" fmla="*/ 6964 w 43072"/>
              <a:gd name="connsiteY2" fmla="*/ 34761 h 43222"/>
              <a:gd name="connsiteX3" fmla="*/ 5856 w 43072"/>
              <a:gd name="connsiteY3" fmla="*/ 35142 h 43222"/>
              <a:gd name="connsiteX4" fmla="*/ 16514 w 43072"/>
              <a:gd name="connsiteY4" fmla="*/ 38952 h 43222"/>
              <a:gd name="connsiteX5" fmla="*/ 15846 w 43072"/>
              <a:gd name="connsiteY5" fmla="*/ 37212 h 43222"/>
              <a:gd name="connsiteX6" fmla="*/ 28863 w 43072"/>
              <a:gd name="connsiteY6" fmla="*/ 34613 h 43222"/>
              <a:gd name="connsiteX7" fmla="*/ 28596 w 43072"/>
              <a:gd name="connsiteY7" fmla="*/ 36522 h 43222"/>
              <a:gd name="connsiteX8" fmla="*/ 34165 w 43072"/>
              <a:gd name="connsiteY8" fmla="*/ 22816 h 43222"/>
              <a:gd name="connsiteX9" fmla="*/ 37416 w 43072"/>
              <a:gd name="connsiteY9" fmla="*/ 29952 h 43222"/>
              <a:gd name="connsiteX10" fmla="*/ 14036 w 43072"/>
              <a:gd name="connsiteY10" fmla="*/ 5054 h 43222"/>
              <a:gd name="connsiteX11" fmla="*/ 15336 w 43072"/>
              <a:gd name="connsiteY11" fmla="*/ 6402 h 43222"/>
              <a:gd name="connsiteX12" fmla="*/ 4163 w 43072"/>
              <a:gd name="connsiteY12" fmla="*/ 15651 h 43222"/>
              <a:gd name="connsiteX13" fmla="*/ 3936 w 43072"/>
              <a:gd name="connsiteY13" fmla="*/ 14232 h 43222"/>
              <a:gd name="connsiteX0" fmla="*/ 3936 w 43072"/>
              <a:gd name="connsiteY0" fmla="*/ 14232 h 43222"/>
              <a:gd name="connsiteX1" fmla="*/ 5659 w 43072"/>
              <a:gd name="connsiteY1" fmla="*/ 6769 h 43222"/>
              <a:gd name="connsiteX2" fmla="*/ 14041 w 43072"/>
              <a:gd name="connsiteY2" fmla="*/ 5064 h 43222"/>
              <a:gd name="connsiteX3" fmla="*/ 22492 w 43072"/>
              <a:gd name="connsiteY3" fmla="*/ 3294 h 43222"/>
              <a:gd name="connsiteX4" fmla="*/ 25785 w 43072"/>
              <a:gd name="connsiteY4" fmla="*/ 62 h 43222"/>
              <a:gd name="connsiteX5" fmla="*/ 32052 w 43072"/>
              <a:gd name="connsiteY5" fmla="*/ 5902 h 43222"/>
              <a:gd name="connsiteX6" fmla="*/ 35413 w 43072"/>
              <a:gd name="connsiteY6" fmla="*/ 64 h 43222"/>
              <a:gd name="connsiteX7" fmla="*/ 39252 w 43072"/>
              <a:gd name="connsiteY7" fmla="*/ 4879 h 43222"/>
              <a:gd name="connsiteX8" fmla="*/ 39321 w 43072"/>
              <a:gd name="connsiteY8" fmla="*/ 13669 h 43222"/>
              <a:gd name="connsiteX9" fmla="*/ 43052 w 43072"/>
              <a:gd name="connsiteY9" fmla="*/ 23184 h 43222"/>
              <a:gd name="connsiteX10" fmla="*/ 37440 w 43072"/>
              <a:gd name="connsiteY10" fmla="*/ 30066 h 43222"/>
              <a:gd name="connsiteX11" fmla="*/ 35431 w 43072"/>
              <a:gd name="connsiteY11" fmla="*/ 35963 h 43222"/>
              <a:gd name="connsiteX12" fmla="*/ 28591 w 43072"/>
              <a:gd name="connsiteY12" fmla="*/ 36677 h 43222"/>
              <a:gd name="connsiteX13" fmla="*/ 23703 w 43072"/>
              <a:gd name="connsiteY13" fmla="*/ 42968 h 43222"/>
              <a:gd name="connsiteX14" fmla="*/ 16516 w 43072"/>
              <a:gd name="connsiteY14" fmla="*/ 39128 h 43222"/>
              <a:gd name="connsiteX15" fmla="*/ 5840 w 43072"/>
              <a:gd name="connsiteY15" fmla="*/ 35334 h 43222"/>
              <a:gd name="connsiteX16" fmla="*/ 1146 w 43072"/>
              <a:gd name="connsiteY16" fmla="*/ 31112 h 43222"/>
              <a:gd name="connsiteX17" fmla="*/ 2149 w 43072"/>
              <a:gd name="connsiteY17" fmla="*/ 25413 h 43222"/>
              <a:gd name="connsiteX18" fmla="*/ 31 w 43072"/>
              <a:gd name="connsiteY18" fmla="*/ 19566 h 43222"/>
              <a:gd name="connsiteX19" fmla="*/ 3899 w 43072"/>
              <a:gd name="connsiteY19" fmla="*/ 14369 h 43222"/>
              <a:gd name="connsiteX20" fmla="*/ 3936 w 43072"/>
              <a:gd name="connsiteY20" fmla="*/ 14232 h 43222"/>
              <a:gd name="connsiteX0" fmla="*/ 4729 w 43072"/>
              <a:gd name="connsiteY0" fmla="*/ 26039 h 43222"/>
              <a:gd name="connsiteX1" fmla="*/ 2196 w 43072"/>
              <a:gd name="connsiteY1" fmla="*/ 25242 h 43222"/>
              <a:gd name="connsiteX2" fmla="*/ 6964 w 43072"/>
              <a:gd name="connsiteY2" fmla="*/ 34761 h 43222"/>
              <a:gd name="connsiteX3" fmla="*/ 5856 w 43072"/>
              <a:gd name="connsiteY3" fmla="*/ 35142 h 43222"/>
              <a:gd name="connsiteX4" fmla="*/ 16514 w 43072"/>
              <a:gd name="connsiteY4" fmla="*/ 38952 h 43222"/>
              <a:gd name="connsiteX5" fmla="*/ 15846 w 43072"/>
              <a:gd name="connsiteY5" fmla="*/ 37212 h 43222"/>
              <a:gd name="connsiteX6" fmla="*/ 28863 w 43072"/>
              <a:gd name="connsiteY6" fmla="*/ 34613 h 43222"/>
              <a:gd name="connsiteX7" fmla="*/ 28596 w 43072"/>
              <a:gd name="connsiteY7" fmla="*/ 36522 h 43222"/>
              <a:gd name="connsiteX8" fmla="*/ 34165 w 43072"/>
              <a:gd name="connsiteY8" fmla="*/ 22816 h 43222"/>
              <a:gd name="connsiteX9" fmla="*/ 37416 w 43072"/>
              <a:gd name="connsiteY9" fmla="*/ 29952 h 43222"/>
              <a:gd name="connsiteX10" fmla="*/ 14036 w 43072"/>
              <a:gd name="connsiteY10" fmla="*/ 5054 h 43222"/>
              <a:gd name="connsiteX11" fmla="*/ 15336 w 43072"/>
              <a:gd name="connsiteY11" fmla="*/ 6402 h 43222"/>
              <a:gd name="connsiteX12" fmla="*/ 4163 w 43072"/>
              <a:gd name="connsiteY12" fmla="*/ 15651 h 43222"/>
              <a:gd name="connsiteX13" fmla="*/ 3936 w 43072"/>
              <a:gd name="connsiteY13" fmla="*/ 14232 h 43222"/>
              <a:gd name="connsiteX0" fmla="*/ 3936 w 43072"/>
              <a:gd name="connsiteY0" fmla="*/ 14232 h 43222"/>
              <a:gd name="connsiteX1" fmla="*/ 5659 w 43072"/>
              <a:gd name="connsiteY1" fmla="*/ 6769 h 43222"/>
              <a:gd name="connsiteX2" fmla="*/ 14041 w 43072"/>
              <a:gd name="connsiteY2" fmla="*/ 5064 h 43222"/>
              <a:gd name="connsiteX3" fmla="*/ 22492 w 43072"/>
              <a:gd name="connsiteY3" fmla="*/ 3294 h 43222"/>
              <a:gd name="connsiteX4" fmla="*/ 25785 w 43072"/>
              <a:gd name="connsiteY4" fmla="*/ 62 h 43222"/>
              <a:gd name="connsiteX5" fmla="*/ 32052 w 43072"/>
              <a:gd name="connsiteY5" fmla="*/ 5902 h 43222"/>
              <a:gd name="connsiteX6" fmla="*/ 35413 w 43072"/>
              <a:gd name="connsiteY6" fmla="*/ 64 h 43222"/>
              <a:gd name="connsiteX7" fmla="*/ 39252 w 43072"/>
              <a:gd name="connsiteY7" fmla="*/ 4879 h 43222"/>
              <a:gd name="connsiteX8" fmla="*/ 39321 w 43072"/>
              <a:gd name="connsiteY8" fmla="*/ 13669 h 43222"/>
              <a:gd name="connsiteX9" fmla="*/ 43052 w 43072"/>
              <a:gd name="connsiteY9" fmla="*/ 23184 h 43222"/>
              <a:gd name="connsiteX10" fmla="*/ 37440 w 43072"/>
              <a:gd name="connsiteY10" fmla="*/ 30066 h 43222"/>
              <a:gd name="connsiteX11" fmla="*/ 35431 w 43072"/>
              <a:gd name="connsiteY11" fmla="*/ 35963 h 43222"/>
              <a:gd name="connsiteX12" fmla="*/ 28591 w 43072"/>
              <a:gd name="connsiteY12" fmla="*/ 36677 h 43222"/>
              <a:gd name="connsiteX13" fmla="*/ 23703 w 43072"/>
              <a:gd name="connsiteY13" fmla="*/ 42968 h 43222"/>
              <a:gd name="connsiteX14" fmla="*/ 16516 w 43072"/>
              <a:gd name="connsiteY14" fmla="*/ 39128 h 43222"/>
              <a:gd name="connsiteX15" fmla="*/ 5840 w 43072"/>
              <a:gd name="connsiteY15" fmla="*/ 35334 h 43222"/>
              <a:gd name="connsiteX16" fmla="*/ 1146 w 43072"/>
              <a:gd name="connsiteY16" fmla="*/ 31112 h 43222"/>
              <a:gd name="connsiteX17" fmla="*/ 2149 w 43072"/>
              <a:gd name="connsiteY17" fmla="*/ 25413 h 43222"/>
              <a:gd name="connsiteX18" fmla="*/ 31 w 43072"/>
              <a:gd name="connsiteY18" fmla="*/ 19566 h 43222"/>
              <a:gd name="connsiteX19" fmla="*/ 3899 w 43072"/>
              <a:gd name="connsiteY19" fmla="*/ 14369 h 43222"/>
              <a:gd name="connsiteX20" fmla="*/ 3936 w 43072"/>
              <a:gd name="connsiteY20" fmla="*/ 14232 h 43222"/>
              <a:gd name="connsiteX0" fmla="*/ 4729 w 43072"/>
              <a:gd name="connsiteY0" fmla="*/ 26039 h 43222"/>
              <a:gd name="connsiteX1" fmla="*/ 2196 w 43072"/>
              <a:gd name="connsiteY1" fmla="*/ 25242 h 43222"/>
              <a:gd name="connsiteX2" fmla="*/ 6964 w 43072"/>
              <a:gd name="connsiteY2" fmla="*/ 34761 h 43222"/>
              <a:gd name="connsiteX3" fmla="*/ 5856 w 43072"/>
              <a:gd name="connsiteY3" fmla="*/ 35142 h 43222"/>
              <a:gd name="connsiteX4" fmla="*/ 16514 w 43072"/>
              <a:gd name="connsiteY4" fmla="*/ 38952 h 43222"/>
              <a:gd name="connsiteX5" fmla="*/ 15846 w 43072"/>
              <a:gd name="connsiteY5" fmla="*/ 37212 h 43222"/>
              <a:gd name="connsiteX6" fmla="*/ 28863 w 43072"/>
              <a:gd name="connsiteY6" fmla="*/ 34613 h 43222"/>
              <a:gd name="connsiteX7" fmla="*/ 28596 w 43072"/>
              <a:gd name="connsiteY7" fmla="*/ 36522 h 43222"/>
              <a:gd name="connsiteX8" fmla="*/ 34165 w 43072"/>
              <a:gd name="connsiteY8" fmla="*/ 22816 h 43222"/>
              <a:gd name="connsiteX9" fmla="*/ 37416 w 43072"/>
              <a:gd name="connsiteY9" fmla="*/ 29952 h 43222"/>
              <a:gd name="connsiteX10" fmla="*/ 14036 w 43072"/>
              <a:gd name="connsiteY10" fmla="*/ 5054 h 43222"/>
              <a:gd name="connsiteX11" fmla="*/ 15336 w 43072"/>
              <a:gd name="connsiteY11" fmla="*/ 6402 h 43222"/>
              <a:gd name="connsiteX12" fmla="*/ 4163 w 43072"/>
              <a:gd name="connsiteY12" fmla="*/ 15651 h 43222"/>
              <a:gd name="connsiteX13" fmla="*/ 3936 w 43072"/>
              <a:gd name="connsiteY13" fmla="*/ 14232 h 43222"/>
              <a:gd name="connsiteX0" fmla="*/ 3936 w 43072"/>
              <a:gd name="connsiteY0" fmla="*/ 14232 h 43222"/>
              <a:gd name="connsiteX1" fmla="*/ 5659 w 43072"/>
              <a:gd name="connsiteY1" fmla="*/ 6769 h 43222"/>
              <a:gd name="connsiteX2" fmla="*/ 14041 w 43072"/>
              <a:gd name="connsiteY2" fmla="*/ 5064 h 43222"/>
              <a:gd name="connsiteX3" fmla="*/ 22492 w 43072"/>
              <a:gd name="connsiteY3" fmla="*/ 3294 h 43222"/>
              <a:gd name="connsiteX4" fmla="*/ 25785 w 43072"/>
              <a:gd name="connsiteY4" fmla="*/ 62 h 43222"/>
              <a:gd name="connsiteX5" fmla="*/ 32052 w 43072"/>
              <a:gd name="connsiteY5" fmla="*/ 5902 h 43222"/>
              <a:gd name="connsiteX6" fmla="*/ 35413 w 43072"/>
              <a:gd name="connsiteY6" fmla="*/ 64 h 43222"/>
              <a:gd name="connsiteX7" fmla="*/ 39252 w 43072"/>
              <a:gd name="connsiteY7" fmla="*/ 4879 h 43222"/>
              <a:gd name="connsiteX8" fmla="*/ 39321 w 43072"/>
              <a:gd name="connsiteY8" fmla="*/ 13669 h 43222"/>
              <a:gd name="connsiteX9" fmla="*/ 43052 w 43072"/>
              <a:gd name="connsiteY9" fmla="*/ 23184 h 43222"/>
              <a:gd name="connsiteX10" fmla="*/ 37440 w 43072"/>
              <a:gd name="connsiteY10" fmla="*/ 30066 h 43222"/>
              <a:gd name="connsiteX11" fmla="*/ 35431 w 43072"/>
              <a:gd name="connsiteY11" fmla="*/ 35963 h 43222"/>
              <a:gd name="connsiteX12" fmla="*/ 28591 w 43072"/>
              <a:gd name="connsiteY12" fmla="*/ 36677 h 43222"/>
              <a:gd name="connsiteX13" fmla="*/ 23703 w 43072"/>
              <a:gd name="connsiteY13" fmla="*/ 42968 h 43222"/>
              <a:gd name="connsiteX14" fmla="*/ 16516 w 43072"/>
              <a:gd name="connsiteY14" fmla="*/ 39128 h 43222"/>
              <a:gd name="connsiteX15" fmla="*/ 5840 w 43072"/>
              <a:gd name="connsiteY15" fmla="*/ 35334 h 43222"/>
              <a:gd name="connsiteX16" fmla="*/ 1146 w 43072"/>
              <a:gd name="connsiteY16" fmla="*/ 31112 h 43222"/>
              <a:gd name="connsiteX17" fmla="*/ 2149 w 43072"/>
              <a:gd name="connsiteY17" fmla="*/ 25413 h 43222"/>
              <a:gd name="connsiteX18" fmla="*/ 31 w 43072"/>
              <a:gd name="connsiteY18" fmla="*/ 19566 h 43222"/>
              <a:gd name="connsiteX19" fmla="*/ 3899 w 43072"/>
              <a:gd name="connsiteY19" fmla="*/ 14369 h 43222"/>
              <a:gd name="connsiteX20" fmla="*/ 3936 w 43072"/>
              <a:gd name="connsiteY20" fmla="*/ 14232 h 43222"/>
              <a:gd name="connsiteX0" fmla="*/ 4729 w 43072"/>
              <a:gd name="connsiteY0" fmla="*/ 26039 h 43222"/>
              <a:gd name="connsiteX1" fmla="*/ 2196 w 43072"/>
              <a:gd name="connsiteY1" fmla="*/ 25242 h 43222"/>
              <a:gd name="connsiteX2" fmla="*/ 6964 w 43072"/>
              <a:gd name="connsiteY2" fmla="*/ 34761 h 43222"/>
              <a:gd name="connsiteX3" fmla="*/ 5856 w 43072"/>
              <a:gd name="connsiteY3" fmla="*/ 35142 h 43222"/>
              <a:gd name="connsiteX4" fmla="*/ 16514 w 43072"/>
              <a:gd name="connsiteY4" fmla="*/ 38952 h 43222"/>
              <a:gd name="connsiteX5" fmla="*/ 15846 w 43072"/>
              <a:gd name="connsiteY5" fmla="*/ 37212 h 43222"/>
              <a:gd name="connsiteX6" fmla="*/ 28863 w 43072"/>
              <a:gd name="connsiteY6" fmla="*/ 34613 h 43222"/>
              <a:gd name="connsiteX7" fmla="*/ 28596 w 43072"/>
              <a:gd name="connsiteY7" fmla="*/ 36522 h 43222"/>
              <a:gd name="connsiteX8" fmla="*/ 34165 w 43072"/>
              <a:gd name="connsiteY8" fmla="*/ 22816 h 43222"/>
              <a:gd name="connsiteX9" fmla="*/ 37416 w 43072"/>
              <a:gd name="connsiteY9" fmla="*/ 29952 h 43222"/>
              <a:gd name="connsiteX10" fmla="*/ 14036 w 43072"/>
              <a:gd name="connsiteY10" fmla="*/ 5054 h 43222"/>
              <a:gd name="connsiteX11" fmla="*/ 15336 w 43072"/>
              <a:gd name="connsiteY11" fmla="*/ 6402 h 43222"/>
              <a:gd name="connsiteX12" fmla="*/ 4163 w 43072"/>
              <a:gd name="connsiteY12" fmla="*/ 15651 h 43222"/>
              <a:gd name="connsiteX13" fmla="*/ 3936 w 43072"/>
              <a:gd name="connsiteY13" fmla="*/ 14232 h 43222"/>
              <a:gd name="connsiteX0" fmla="*/ 3936 w 43072"/>
              <a:gd name="connsiteY0" fmla="*/ 14181 h 43171"/>
              <a:gd name="connsiteX1" fmla="*/ 5659 w 43072"/>
              <a:gd name="connsiteY1" fmla="*/ 6718 h 43171"/>
              <a:gd name="connsiteX2" fmla="*/ 14041 w 43072"/>
              <a:gd name="connsiteY2" fmla="*/ 5013 h 43171"/>
              <a:gd name="connsiteX3" fmla="*/ 22492 w 43072"/>
              <a:gd name="connsiteY3" fmla="*/ 3243 h 43171"/>
              <a:gd name="connsiteX4" fmla="*/ 29724 w 43072"/>
              <a:gd name="connsiteY4" fmla="*/ 4757 h 43171"/>
              <a:gd name="connsiteX5" fmla="*/ 32052 w 43072"/>
              <a:gd name="connsiteY5" fmla="*/ 5851 h 43171"/>
              <a:gd name="connsiteX6" fmla="*/ 35413 w 43072"/>
              <a:gd name="connsiteY6" fmla="*/ 13 h 43171"/>
              <a:gd name="connsiteX7" fmla="*/ 39252 w 43072"/>
              <a:gd name="connsiteY7" fmla="*/ 4828 h 43171"/>
              <a:gd name="connsiteX8" fmla="*/ 39321 w 43072"/>
              <a:gd name="connsiteY8" fmla="*/ 13618 h 43171"/>
              <a:gd name="connsiteX9" fmla="*/ 43052 w 43072"/>
              <a:gd name="connsiteY9" fmla="*/ 23133 h 43171"/>
              <a:gd name="connsiteX10" fmla="*/ 37440 w 43072"/>
              <a:gd name="connsiteY10" fmla="*/ 30015 h 43171"/>
              <a:gd name="connsiteX11" fmla="*/ 35431 w 43072"/>
              <a:gd name="connsiteY11" fmla="*/ 35912 h 43171"/>
              <a:gd name="connsiteX12" fmla="*/ 28591 w 43072"/>
              <a:gd name="connsiteY12" fmla="*/ 36626 h 43171"/>
              <a:gd name="connsiteX13" fmla="*/ 23703 w 43072"/>
              <a:gd name="connsiteY13" fmla="*/ 42917 h 43171"/>
              <a:gd name="connsiteX14" fmla="*/ 16516 w 43072"/>
              <a:gd name="connsiteY14" fmla="*/ 39077 h 43171"/>
              <a:gd name="connsiteX15" fmla="*/ 5840 w 43072"/>
              <a:gd name="connsiteY15" fmla="*/ 35283 h 43171"/>
              <a:gd name="connsiteX16" fmla="*/ 1146 w 43072"/>
              <a:gd name="connsiteY16" fmla="*/ 31061 h 43171"/>
              <a:gd name="connsiteX17" fmla="*/ 2149 w 43072"/>
              <a:gd name="connsiteY17" fmla="*/ 25362 h 43171"/>
              <a:gd name="connsiteX18" fmla="*/ 31 w 43072"/>
              <a:gd name="connsiteY18" fmla="*/ 19515 h 43171"/>
              <a:gd name="connsiteX19" fmla="*/ 3899 w 43072"/>
              <a:gd name="connsiteY19" fmla="*/ 14318 h 43171"/>
              <a:gd name="connsiteX20" fmla="*/ 3936 w 43072"/>
              <a:gd name="connsiteY20" fmla="*/ 14181 h 43171"/>
              <a:gd name="connsiteX0" fmla="*/ 4729 w 43072"/>
              <a:gd name="connsiteY0" fmla="*/ 25988 h 43171"/>
              <a:gd name="connsiteX1" fmla="*/ 2196 w 43072"/>
              <a:gd name="connsiteY1" fmla="*/ 25191 h 43171"/>
              <a:gd name="connsiteX2" fmla="*/ 6964 w 43072"/>
              <a:gd name="connsiteY2" fmla="*/ 34710 h 43171"/>
              <a:gd name="connsiteX3" fmla="*/ 5856 w 43072"/>
              <a:gd name="connsiteY3" fmla="*/ 35091 h 43171"/>
              <a:gd name="connsiteX4" fmla="*/ 16514 w 43072"/>
              <a:gd name="connsiteY4" fmla="*/ 38901 h 43171"/>
              <a:gd name="connsiteX5" fmla="*/ 15846 w 43072"/>
              <a:gd name="connsiteY5" fmla="*/ 37161 h 43171"/>
              <a:gd name="connsiteX6" fmla="*/ 28863 w 43072"/>
              <a:gd name="connsiteY6" fmla="*/ 34562 h 43171"/>
              <a:gd name="connsiteX7" fmla="*/ 28596 w 43072"/>
              <a:gd name="connsiteY7" fmla="*/ 36471 h 43171"/>
              <a:gd name="connsiteX8" fmla="*/ 34165 w 43072"/>
              <a:gd name="connsiteY8" fmla="*/ 22765 h 43171"/>
              <a:gd name="connsiteX9" fmla="*/ 37416 w 43072"/>
              <a:gd name="connsiteY9" fmla="*/ 29901 h 43171"/>
              <a:gd name="connsiteX10" fmla="*/ 14036 w 43072"/>
              <a:gd name="connsiteY10" fmla="*/ 5003 h 43171"/>
              <a:gd name="connsiteX11" fmla="*/ 15336 w 43072"/>
              <a:gd name="connsiteY11" fmla="*/ 6351 h 43171"/>
              <a:gd name="connsiteX12" fmla="*/ 4163 w 43072"/>
              <a:gd name="connsiteY12" fmla="*/ 15600 h 43171"/>
              <a:gd name="connsiteX13" fmla="*/ 3936 w 43072"/>
              <a:gd name="connsiteY13" fmla="*/ 14181 h 43171"/>
              <a:gd name="connsiteX0" fmla="*/ 3936 w 43072"/>
              <a:gd name="connsiteY0" fmla="*/ 14181 h 43171"/>
              <a:gd name="connsiteX1" fmla="*/ 5659 w 43072"/>
              <a:gd name="connsiteY1" fmla="*/ 6718 h 43171"/>
              <a:gd name="connsiteX2" fmla="*/ 14041 w 43072"/>
              <a:gd name="connsiteY2" fmla="*/ 5013 h 43171"/>
              <a:gd name="connsiteX3" fmla="*/ 22492 w 43072"/>
              <a:gd name="connsiteY3" fmla="*/ 3243 h 43171"/>
              <a:gd name="connsiteX4" fmla="*/ 29724 w 43072"/>
              <a:gd name="connsiteY4" fmla="*/ 4757 h 43171"/>
              <a:gd name="connsiteX5" fmla="*/ 32052 w 43072"/>
              <a:gd name="connsiteY5" fmla="*/ 5851 h 43171"/>
              <a:gd name="connsiteX6" fmla="*/ 35413 w 43072"/>
              <a:gd name="connsiteY6" fmla="*/ 13 h 43171"/>
              <a:gd name="connsiteX7" fmla="*/ 39252 w 43072"/>
              <a:gd name="connsiteY7" fmla="*/ 4828 h 43171"/>
              <a:gd name="connsiteX8" fmla="*/ 39321 w 43072"/>
              <a:gd name="connsiteY8" fmla="*/ 13618 h 43171"/>
              <a:gd name="connsiteX9" fmla="*/ 43052 w 43072"/>
              <a:gd name="connsiteY9" fmla="*/ 23133 h 43171"/>
              <a:gd name="connsiteX10" fmla="*/ 37440 w 43072"/>
              <a:gd name="connsiteY10" fmla="*/ 30015 h 43171"/>
              <a:gd name="connsiteX11" fmla="*/ 35431 w 43072"/>
              <a:gd name="connsiteY11" fmla="*/ 35912 h 43171"/>
              <a:gd name="connsiteX12" fmla="*/ 28591 w 43072"/>
              <a:gd name="connsiteY12" fmla="*/ 36626 h 43171"/>
              <a:gd name="connsiteX13" fmla="*/ 23703 w 43072"/>
              <a:gd name="connsiteY13" fmla="*/ 42917 h 43171"/>
              <a:gd name="connsiteX14" fmla="*/ 16516 w 43072"/>
              <a:gd name="connsiteY14" fmla="*/ 39077 h 43171"/>
              <a:gd name="connsiteX15" fmla="*/ 5840 w 43072"/>
              <a:gd name="connsiteY15" fmla="*/ 35283 h 43171"/>
              <a:gd name="connsiteX16" fmla="*/ 1146 w 43072"/>
              <a:gd name="connsiteY16" fmla="*/ 31061 h 43171"/>
              <a:gd name="connsiteX17" fmla="*/ 2149 w 43072"/>
              <a:gd name="connsiteY17" fmla="*/ 25362 h 43171"/>
              <a:gd name="connsiteX18" fmla="*/ 31 w 43072"/>
              <a:gd name="connsiteY18" fmla="*/ 19515 h 43171"/>
              <a:gd name="connsiteX19" fmla="*/ 3899 w 43072"/>
              <a:gd name="connsiteY19" fmla="*/ 14318 h 43171"/>
              <a:gd name="connsiteX20" fmla="*/ 3936 w 43072"/>
              <a:gd name="connsiteY20" fmla="*/ 14181 h 43171"/>
              <a:gd name="connsiteX0" fmla="*/ 4729 w 43072"/>
              <a:gd name="connsiteY0" fmla="*/ 25988 h 43171"/>
              <a:gd name="connsiteX1" fmla="*/ 2196 w 43072"/>
              <a:gd name="connsiteY1" fmla="*/ 25191 h 43171"/>
              <a:gd name="connsiteX2" fmla="*/ 6964 w 43072"/>
              <a:gd name="connsiteY2" fmla="*/ 34710 h 43171"/>
              <a:gd name="connsiteX3" fmla="*/ 5856 w 43072"/>
              <a:gd name="connsiteY3" fmla="*/ 35091 h 43171"/>
              <a:gd name="connsiteX4" fmla="*/ 16514 w 43072"/>
              <a:gd name="connsiteY4" fmla="*/ 38901 h 43171"/>
              <a:gd name="connsiteX5" fmla="*/ 15846 w 43072"/>
              <a:gd name="connsiteY5" fmla="*/ 37161 h 43171"/>
              <a:gd name="connsiteX6" fmla="*/ 28863 w 43072"/>
              <a:gd name="connsiteY6" fmla="*/ 34562 h 43171"/>
              <a:gd name="connsiteX7" fmla="*/ 28596 w 43072"/>
              <a:gd name="connsiteY7" fmla="*/ 36471 h 43171"/>
              <a:gd name="connsiteX8" fmla="*/ 34165 w 43072"/>
              <a:gd name="connsiteY8" fmla="*/ 22765 h 43171"/>
              <a:gd name="connsiteX9" fmla="*/ 37416 w 43072"/>
              <a:gd name="connsiteY9" fmla="*/ 29901 h 43171"/>
              <a:gd name="connsiteX10" fmla="*/ 14036 w 43072"/>
              <a:gd name="connsiteY10" fmla="*/ 5003 h 43171"/>
              <a:gd name="connsiteX11" fmla="*/ 15336 w 43072"/>
              <a:gd name="connsiteY11" fmla="*/ 6351 h 43171"/>
              <a:gd name="connsiteX12" fmla="*/ 4163 w 43072"/>
              <a:gd name="connsiteY12" fmla="*/ 15600 h 43171"/>
              <a:gd name="connsiteX13" fmla="*/ 3936 w 43072"/>
              <a:gd name="connsiteY13" fmla="*/ 14181 h 43171"/>
              <a:gd name="connsiteX0" fmla="*/ 3936 w 43072"/>
              <a:gd name="connsiteY0" fmla="*/ 14169 h 43159"/>
              <a:gd name="connsiteX1" fmla="*/ 5659 w 43072"/>
              <a:gd name="connsiteY1" fmla="*/ 6706 h 43159"/>
              <a:gd name="connsiteX2" fmla="*/ 14041 w 43072"/>
              <a:gd name="connsiteY2" fmla="*/ 5001 h 43159"/>
              <a:gd name="connsiteX3" fmla="*/ 22492 w 43072"/>
              <a:gd name="connsiteY3" fmla="*/ 3231 h 43159"/>
              <a:gd name="connsiteX4" fmla="*/ 29724 w 43072"/>
              <a:gd name="connsiteY4" fmla="*/ 4745 h 43159"/>
              <a:gd name="connsiteX5" fmla="*/ 35413 w 43072"/>
              <a:gd name="connsiteY5" fmla="*/ 1 h 43159"/>
              <a:gd name="connsiteX6" fmla="*/ 39252 w 43072"/>
              <a:gd name="connsiteY6" fmla="*/ 4816 h 43159"/>
              <a:gd name="connsiteX7" fmla="*/ 39321 w 43072"/>
              <a:gd name="connsiteY7" fmla="*/ 13606 h 43159"/>
              <a:gd name="connsiteX8" fmla="*/ 43052 w 43072"/>
              <a:gd name="connsiteY8" fmla="*/ 23121 h 43159"/>
              <a:gd name="connsiteX9" fmla="*/ 37440 w 43072"/>
              <a:gd name="connsiteY9" fmla="*/ 30003 h 43159"/>
              <a:gd name="connsiteX10" fmla="*/ 35431 w 43072"/>
              <a:gd name="connsiteY10" fmla="*/ 35900 h 43159"/>
              <a:gd name="connsiteX11" fmla="*/ 28591 w 43072"/>
              <a:gd name="connsiteY11" fmla="*/ 36614 h 43159"/>
              <a:gd name="connsiteX12" fmla="*/ 23703 w 43072"/>
              <a:gd name="connsiteY12" fmla="*/ 42905 h 43159"/>
              <a:gd name="connsiteX13" fmla="*/ 16516 w 43072"/>
              <a:gd name="connsiteY13" fmla="*/ 39065 h 43159"/>
              <a:gd name="connsiteX14" fmla="*/ 5840 w 43072"/>
              <a:gd name="connsiteY14" fmla="*/ 35271 h 43159"/>
              <a:gd name="connsiteX15" fmla="*/ 1146 w 43072"/>
              <a:gd name="connsiteY15" fmla="*/ 31049 h 43159"/>
              <a:gd name="connsiteX16" fmla="*/ 2149 w 43072"/>
              <a:gd name="connsiteY16" fmla="*/ 25350 h 43159"/>
              <a:gd name="connsiteX17" fmla="*/ 31 w 43072"/>
              <a:gd name="connsiteY17" fmla="*/ 19503 h 43159"/>
              <a:gd name="connsiteX18" fmla="*/ 3899 w 43072"/>
              <a:gd name="connsiteY18" fmla="*/ 14306 h 43159"/>
              <a:gd name="connsiteX19" fmla="*/ 3936 w 43072"/>
              <a:gd name="connsiteY19" fmla="*/ 14169 h 43159"/>
              <a:gd name="connsiteX0" fmla="*/ 4729 w 43072"/>
              <a:gd name="connsiteY0" fmla="*/ 25976 h 43159"/>
              <a:gd name="connsiteX1" fmla="*/ 2196 w 43072"/>
              <a:gd name="connsiteY1" fmla="*/ 25179 h 43159"/>
              <a:gd name="connsiteX2" fmla="*/ 6964 w 43072"/>
              <a:gd name="connsiteY2" fmla="*/ 34698 h 43159"/>
              <a:gd name="connsiteX3" fmla="*/ 5856 w 43072"/>
              <a:gd name="connsiteY3" fmla="*/ 35079 h 43159"/>
              <a:gd name="connsiteX4" fmla="*/ 16514 w 43072"/>
              <a:gd name="connsiteY4" fmla="*/ 38889 h 43159"/>
              <a:gd name="connsiteX5" fmla="*/ 15846 w 43072"/>
              <a:gd name="connsiteY5" fmla="*/ 37149 h 43159"/>
              <a:gd name="connsiteX6" fmla="*/ 28863 w 43072"/>
              <a:gd name="connsiteY6" fmla="*/ 34550 h 43159"/>
              <a:gd name="connsiteX7" fmla="*/ 28596 w 43072"/>
              <a:gd name="connsiteY7" fmla="*/ 36459 h 43159"/>
              <a:gd name="connsiteX8" fmla="*/ 34165 w 43072"/>
              <a:gd name="connsiteY8" fmla="*/ 22753 h 43159"/>
              <a:gd name="connsiteX9" fmla="*/ 37416 w 43072"/>
              <a:gd name="connsiteY9" fmla="*/ 29889 h 43159"/>
              <a:gd name="connsiteX10" fmla="*/ 14036 w 43072"/>
              <a:gd name="connsiteY10" fmla="*/ 4991 h 43159"/>
              <a:gd name="connsiteX11" fmla="*/ 15336 w 43072"/>
              <a:gd name="connsiteY11" fmla="*/ 6339 h 43159"/>
              <a:gd name="connsiteX12" fmla="*/ 4163 w 43072"/>
              <a:gd name="connsiteY12" fmla="*/ 15588 h 43159"/>
              <a:gd name="connsiteX13" fmla="*/ 3936 w 43072"/>
              <a:gd name="connsiteY13" fmla="*/ 14169 h 43159"/>
              <a:gd name="connsiteX0" fmla="*/ 3936 w 43072"/>
              <a:gd name="connsiteY0" fmla="*/ 14176 h 43166"/>
              <a:gd name="connsiteX1" fmla="*/ 5659 w 43072"/>
              <a:gd name="connsiteY1" fmla="*/ 6713 h 43166"/>
              <a:gd name="connsiteX2" fmla="*/ 14041 w 43072"/>
              <a:gd name="connsiteY2" fmla="*/ 5008 h 43166"/>
              <a:gd name="connsiteX3" fmla="*/ 22492 w 43072"/>
              <a:gd name="connsiteY3" fmla="*/ 3238 h 43166"/>
              <a:gd name="connsiteX4" fmla="*/ 29852 w 43072"/>
              <a:gd name="connsiteY4" fmla="*/ 5659 h 43166"/>
              <a:gd name="connsiteX5" fmla="*/ 35413 w 43072"/>
              <a:gd name="connsiteY5" fmla="*/ 8 h 43166"/>
              <a:gd name="connsiteX6" fmla="*/ 39252 w 43072"/>
              <a:gd name="connsiteY6" fmla="*/ 4823 h 43166"/>
              <a:gd name="connsiteX7" fmla="*/ 39321 w 43072"/>
              <a:gd name="connsiteY7" fmla="*/ 13613 h 43166"/>
              <a:gd name="connsiteX8" fmla="*/ 43052 w 43072"/>
              <a:gd name="connsiteY8" fmla="*/ 23128 h 43166"/>
              <a:gd name="connsiteX9" fmla="*/ 37440 w 43072"/>
              <a:gd name="connsiteY9" fmla="*/ 30010 h 43166"/>
              <a:gd name="connsiteX10" fmla="*/ 35431 w 43072"/>
              <a:gd name="connsiteY10" fmla="*/ 35907 h 43166"/>
              <a:gd name="connsiteX11" fmla="*/ 28591 w 43072"/>
              <a:gd name="connsiteY11" fmla="*/ 36621 h 43166"/>
              <a:gd name="connsiteX12" fmla="*/ 23703 w 43072"/>
              <a:gd name="connsiteY12" fmla="*/ 42912 h 43166"/>
              <a:gd name="connsiteX13" fmla="*/ 16516 w 43072"/>
              <a:gd name="connsiteY13" fmla="*/ 39072 h 43166"/>
              <a:gd name="connsiteX14" fmla="*/ 5840 w 43072"/>
              <a:gd name="connsiteY14" fmla="*/ 35278 h 43166"/>
              <a:gd name="connsiteX15" fmla="*/ 1146 w 43072"/>
              <a:gd name="connsiteY15" fmla="*/ 31056 h 43166"/>
              <a:gd name="connsiteX16" fmla="*/ 2149 w 43072"/>
              <a:gd name="connsiteY16" fmla="*/ 25357 h 43166"/>
              <a:gd name="connsiteX17" fmla="*/ 31 w 43072"/>
              <a:gd name="connsiteY17" fmla="*/ 19510 h 43166"/>
              <a:gd name="connsiteX18" fmla="*/ 3899 w 43072"/>
              <a:gd name="connsiteY18" fmla="*/ 14313 h 43166"/>
              <a:gd name="connsiteX19" fmla="*/ 3936 w 43072"/>
              <a:gd name="connsiteY19" fmla="*/ 14176 h 43166"/>
              <a:gd name="connsiteX0" fmla="*/ 4729 w 43072"/>
              <a:gd name="connsiteY0" fmla="*/ 25983 h 43166"/>
              <a:gd name="connsiteX1" fmla="*/ 2196 w 43072"/>
              <a:gd name="connsiteY1" fmla="*/ 25186 h 43166"/>
              <a:gd name="connsiteX2" fmla="*/ 6964 w 43072"/>
              <a:gd name="connsiteY2" fmla="*/ 34705 h 43166"/>
              <a:gd name="connsiteX3" fmla="*/ 5856 w 43072"/>
              <a:gd name="connsiteY3" fmla="*/ 35086 h 43166"/>
              <a:gd name="connsiteX4" fmla="*/ 16514 w 43072"/>
              <a:gd name="connsiteY4" fmla="*/ 38896 h 43166"/>
              <a:gd name="connsiteX5" fmla="*/ 15846 w 43072"/>
              <a:gd name="connsiteY5" fmla="*/ 37156 h 43166"/>
              <a:gd name="connsiteX6" fmla="*/ 28863 w 43072"/>
              <a:gd name="connsiteY6" fmla="*/ 34557 h 43166"/>
              <a:gd name="connsiteX7" fmla="*/ 28596 w 43072"/>
              <a:gd name="connsiteY7" fmla="*/ 36466 h 43166"/>
              <a:gd name="connsiteX8" fmla="*/ 34165 w 43072"/>
              <a:gd name="connsiteY8" fmla="*/ 22760 h 43166"/>
              <a:gd name="connsiteX9" fmla="*/ 37416 w 43072"/>
              <a:gd name="connsiteY9" fmla="*/ 29896 h 43166"/>
              <a:gd name="connsiteX10" fmla="*/ 14036 w 43072"/>
              <a:gd name="connsiteY10" fmla="*/ 4998 h 43166"/>
              <a:gd name="connsiteX11" fmla="*/ 15336 w 43072"/>
              <a:gd name="connsiteY11" fmla="*/ 6346 h 43166"/>
              <a:gd name="connsiteX12" fmla="*/ 4163 w 43072"/>
              <a:gd name="connsiteY12" fmla="*/ 15595 h 43166"/>
              <a:gd name="connsiteX13" fmla="*/ 3936 w 43072"/>
              <a:gd name="connsiteY13" fmla="*/ 14176 h 43166"/>
              <a:gd name="connsiteX0" fmla="*/ 3936 w 43072"/>
              <a:gd name="connsiteY0" fmla="*/ 14176 h 43166"/>
              <a:gd name="connsiteX1" fmla="*/ 5659 w 43072"/>
              <a:gd name="connsiteY1" fmla="*/ 6713 h 43166"/>
              <a:gd name="connsiteX2" fmla="*/ 14041 w 43072"/>
              <a:gd name="connsiteY2" fmla="*/ 5008 h 43166"/>
              <a:gd name="connsiteX3" fmla="*/ 22492 w 43072"/>
              <a:gd name="connsiteY3" fmla="*/ 3238 h 43166"/>
              <a:gd name="connsiteX4" fmla="*/ 29852 w 43072"/>
              <a:gd name="connsiteY4" fmla="*/ 5659 h 43166"/>
              <a:gd name="connsiteX5" fmla="*/ 35413 w 43072"/>
              <a:gd name="connsiteY5" fmla="*/ 8 h 43166"/>
              <a:gd name="connsiteX6" fmla="*/ 39252 w 43072"/>
              <a:gd name="connsiteY6" fmla="*/ 4823 h 43166"/>
              <a:gd name="connsiteX7" fmla="*/ 39321 w 43072"/>
              <a:gd name="connsiteY7" fmla="*/ 13613 h 43166"/>
              <a:gd name="connsiteX8" fmla="*/ 43052 w 43072"/>
              <a:gd name="connsiteY8" fmla="*/ 23128 h 43166"/>
              <a:gd name="connsiteX9" fmla="*/ 37440 w 43072"/>
              <a:gd name="connsiteY9" fmla="*/ 30010 h 43166"/>
              <a:gd name="connsiteX10" fmla="*/ 35431 w 43072"/>
              <a:gd name="connsiteY10" fmla="*/ 35907 h 43166"/>
              <a:gd name="connsiteX11" fmla="*/ 28591 w 43072"/>
              <a:gd name="connsiteY11" fmla="*/ 36621 h 43166"/>
              <a:gd name="connsiteX12" fmla="*/ 23703 w 43072"/>
              <a:gd name="connsiteY12" fmla="*/ 42912 h 43166"/>
              <a:gd name="connsiteX13" fmla="*/ 16516 w 43072"/>
              <a:gd name="connsiteY13" fmla="*/ 39072 h 43166"/>
              <a:gd name="connsiteX14" fmla="*/ 5840 w 43072"/>
              <a:gd name="connsiteY14" fmla="*/ 35278 h 43166"/>
              <a:gd name="connsiteX15" fmla="*/ 1146 w 43072"/>
              <a:gd name="connsiteY15" fmla="*/ 31056 h 43166"/>
              <a:gd name="connsiteX16" fmla="*/ 2149 w 43072"/>
              <a:gd name="connsiteY16" fmla="*/ 25357 h 43166"/>
              <a:gd name="connsiteX17" fmla="*/ 31 w 43072"/>
              <a:gd name="connsiteY17" fmla="*/ 19510 h 43166"/>
              <a:gd name="connsiteX18" fmla="*/ 3899 w 43072"/>
              <a:gd name="connsiteY18" fmla="*/ 14313 h 43166"/>
              <a:gd name="connsiteX19" fmla="*/ 3936 w 43072"/>
              <a:gd name="connsiteY19" fmla="*/ 14176 h 43166"/>
              <a:gd name="connsiteX0" fmla="*/ 4729 w 43072"/>
              <a:gd name="connsiteY0" fmla="*/ 25983 h 43166"/>
              <a:gd name="connsiteX1" fmla="*/ 2196 w 43072"/>
              <a:gd name="connsiteY1" fmla="*/ 25186 h 43166"/>
              <a:gd name="connsiteX2" fmla="*/ 6964 w 43072"/>
              <a:gd name="connsiteY2" fmla="*/ 34705 h 43166"/>
              <a:gd name="connsiteX3" fmla="*/ 5856 w 43072"/>
              <a:gd name="connsiteY3" fmla="*/ 35086 h 43166"/>
              <a:gd name="connsiteX4" fmla="*/ 16514 w 43072"/>
              <a:gd name="connsiteY4" fmla="*/ 38896 h 43166"/>
              <a:gd name="connsiteX5" fmla="*/ 15846 w 43072"/>
              <a:gd name="connsiteY5" fmla="*/ 37156 h 43166"/>
              <a:gd name="connsiteX6" fmla="*/ 28863 w 43072"/>
              <a:gd name="connsiteY6" fmla="*/ 34557 h 43166"/>
              <a:gd name="connsiteX7" fmla="*/ 28596 w 43072"/>
              <a:gd name="connsiteY7" fmla="*/ 36466 h 43166"/>
              <a:gd name="connsiteX8" fmla="*/ 34165 w 43072"/>
              <a:gd name="connsiteY8" fmla="*/ 22760 h 43166"/>
              <a:gd name="connsiteX9" fmla="*/ 37416 w 43072"/>
              <a:gd name="connsiteY9" fmla="*/ 29896 h 43166"/>
              <a:gd name="connsiteX10" fmla="*/ 14036 w 43072"/>
              <a:gd name="connsiteY10" fmla="*/ 4998 h 43166"/>
              <a:gd name="connsiteX11" fmla="*/ 15336 w 43072"/>
              <a:gd name="connsiteY11" fmla="*/ 6346 h 43166"/>
              <a:gd name="connsiteX12" fmla="*/ 4163 w 43072"/>
              <a:gd name="connsiteY12" fmla="*/ 15595 h 43166"/>
              <a:gd name="connsiteX13" fmla="*/ 3936 w 43072"/>
              <a:gd name="connsiteY13" fmla="*/ 14176 h 43166"/>
              <a:gd name="connsiteX0" fmla="*/ 3936 w 43072"/>
              <a:gd name="connsiteY0" fmla="*/ 13895 h 42885"/>
              <a:gd name="connsiteX1" fmla="*/ 5659 w 43072"/>
              <a:gd name="connsiteY1" fmla="*/ 6432 h 42885"/>
              <a:gd name="connsiteX2" fmla="*/ 14041 w 43072"/>
              <a:gd name="connsiteY2" fmla="*/ 4727 h 42885"/>
              <a:gd name="connsiteX3" fmla="*/ 22492 w 43072"/>
              <a:gd name="connsiteY3" fmla="*/ 2957 h 42885"/>
              <a:gd name="connsiteX4" fmla="*/ 29852 w 43072"/>
              <a:gd name="connsiteY4" fmla="*/ 5378 h 42885"/>
              <a:gd name="connsiteX5" fmla="*/ 35199 w 43072"/>
              <a:gd name="connsiteY5" fmla="*/ 6 h 42885"/>
              <a:gd name="connsiteX6" fmla="*/ 39252 w 43072"/>
              <a:gd name="connsiteY6" fmla="*/ 4542 h 42885"/>
              <a:gd name="connsiteX7" fmla="*/ 39321 w 43072"/>
              <a:gd name="connsiteY7" fmla="*/ 13332 h 42885"/>
              <a:gd name="connsiteX8" fmla="*/ 43052 w 43072"/>
              <a:gd name="connsiteY8" fmla="*/ 22847 h 42885"/>
              <a:gd name="connsiteX9" fmla="*/ 37440 w 43072"/>
              <a:gd name="connsiteY9" fmla="*/ 29729 h 42885"/>
              <a:gd name="connsiteX10" fmla="*/ 35431 w 43072"/>
              <a:gd name="connsiteY10" fmla="*/ 35626 h 42885"/>
              <a:gd name="connsiteX11" fmla="*/ 28591 w 43072"/>
              <a:gd name="connsiteY11" fmla="*/ 36340 h 42885"/>
              <a:gd name="connsiteX12" fmla="*/ 23703 w 43072"/>
              <a:gd name="connsiteY12" fmla="*/ 42631 h 42885"/>
              <a:gd name="connsiteX13" fmla="*/ 16516 w 43072"/>
              <a:gd name="connsiteY13" fmla="*/ 38791 h 42885"/>
              <a:gd name="connsiteX14" fmla="*/ 5840 w 43072"/>
              <a:gd name="connsiteY14" fmla="*/ 34997 h 42885"/>
              <a:gd name="connsiteX15" fmla="*/ 1146 w 43072"/>
              <a:gd name="connsiteY15" fmla="*/ 30775 h 42885"/>
              <a:gd name="connsiteX16" fmla="*/ 2149 w 43072"/>
              <a:gd name="connsiteY16" fmla="*/ 25076 h 42885"/>
              <a:gd name="connsiteX17" fmla="*/ 31 w 43072"/>
              <a:gd name="connsiteY17" fmla="*/ 19229 h 42885"/>
              <a:gd name="connsiteX18" fmla="*/ 3899 w 43072"/>
              <a:gd name="connsiteY18" fmla="*/ 14032 h 42885"/>
              <a:gd name="connsiteX19" fmla="*/ 3936 w 43072"/>
              <a:gd name="connsiteY19" fmla="*/ 13895 h 42885"/>
              <a:gd name="connsiteX0" fmla="*/ 4729 w 43072"/>
              <a:gd name="connsiteY0" fmla="*/ 25702 h 42885"/>
              <a:gd name="connsiteX1" fmla="*/ 2196 w 43072"/>
              <a:gd name="connsiteY1" fmla="*/ 24905 h 42885"/>
              <a:gd name="connsiteX2" fmla="*/ 6964 w 43072"/>
              <a:gd name="connsiteY2" fmla="*/ 34424 h 42885"/>
              <a:gd name="connsiteX3" fmla="*/ 5856 w 43072"/>
              <a:gd name="connsiteY3" fmla="*/ 34805 h 42885"/>
              <a:gd name="connsiteX4" fmla="*/ 16514 w 43072"/>
              <a:gd name="connsiteY4" fmla="*/ 38615 h 42885"/>
              <a:gd name="connsiteX5" fmla="*/ 15846 w 43072"/>
              <a:gd name="connsiteY5" fmla="*/ 36875 h 42885"/>
              <a:gd name="connsiteX6" fmla="*/ 28863 w 43072"/>
              <a:gd name="connsiteY6" fmla="*/ 34276 h 42885"/>
              <a:gd name="connsiteX7" fmla="*/ 28596 w 43072"/>
              <a:gd name="connsiteY7" fmla="*/ 36185 h 42885"/>
              <a:gd name="connsiteX8" fmla="*/ 34165 w 43072"/>
              <a:gd name="connsiteY8" fmla="*/ 22479 h 42885"/>
              <a:gd name="connsiteX9" fmla="*/ 37416 w 43072"/>
              <a:gd name="connsiteY9" fmla="*/ 29615 h 42885"/>
              <a:gd name="connsiteX10" fmla="*/ 14036 w 43072"/>
              <a:gd name="connsiteY10" fmla="*/ 4717 h 42885"/>
              <a:gd name="connsiteX11" fmla="*/ 15336 w 43072"/>
              <a:gd name="connsiteY11" fmla="*/ 6065 h 42885"/>
              <a:gd name="connsiteX12" fmla="*/ 4163 w 43072"/>
              <a:gd name="connsiteY12" fmla="*/ 15314 h 42885"/>
              <a:gd name="connsiteX13" fmla="*/ 3936 w 43072"/>
              <a:gd name="connsiteY13" fmla="*/ 13895 h 42885"/>
              <a:gd name="connsiteX0" fmla="*/ 3936 w 43072"/>
              <a:gd name="connsiteY0" fmla="*/ 13920 h 42910"/>
              <a:gd name="connsiteX1" fmla="*/ 5659 w 43072"/>
              <a:gd name="connsiteY1" fmla="*/ 6457 h 42910"/>
              <a:gd name="connsiteX2" fmla="*/ 14041 w 43072"/>
              <a:gd name="connsiteY2" fmla="*/ 4752 h 42910"/>
              <a:gd name="connsiteX3" fmla="*/ 22492 w 43072"/>
              <a:gd name="connsiteY3" fmla="*/ 2982 h 42910"/>
              <a:gd name="connsiteX4" fmla="*/ 29852 w 43072"/>
              <a:gd name="connsiteY4" fmla="*/ 5403 h 42910"/>
              <a:gd name="connsiteX5" fmla="*/ 35199 w 43072"/>
              <a:gd name="connsiteY5" fmla="*/ 31 h 42910"/>
              <a:gd name="connsiteX6" fmla="*/ 39252 w 43072"/>
              <a:gd name="connsiteY6" fmla="*/ 4567 h 42910"/>
              <a:gd name="connsiteX7" fmla="*/ 39321 w 43072"/>
              <a:gd name="connsiteY7" fmla="*/ 13357 h 42910"/>
              <a:gd name="connsiteX8" fmla="*/ 43052 w 43072"/>
              <a:gd name="connsiteY8" fmla="*/ 22872 h 42910"/>
              <a:gd name="connsiteX9" fmla="*/ 37440 w 43072"/>
              <a:gd name="connsiteY9" fmla="*/ 29754 h 42910"/>
              <a:gd name="connsiteX10" fmla="*/ 35431 w 43072"/>
              <a:gd name="connsiteY10" fmla="*/ 35651 h 42910"/>
              <a:gd name="connsiteX11" fmla="*/ 28591 w 43072"/>
              <a:gd name="connsiteY11" fmla="*/ 36365 h 42910"/>
              <a:gd name="connsiteX12" fmla="*/ 23703 w 43072"/>
              <a:gd name="connsiteY12" fmla="*/ 42656 h 42910"/>
              <a:gd name="connsiteX13" fmla="*/ 16516 w 43072"/>
              <a:gd name="connsiteY13" fmla="*/ 38816 h 42910"/>
              <a:gd name="connsiteX14" fmla="*/ 5840 w 43072"/>
              <a:gd name="connsiteY14" fmla="*/ 35022 h 42910"/>
              <a:gd name="connsiteX15" fmla="*/ 1146 w 43072"/>
              <a:gd name="connsiteY15" fmla="*/ 30800 h 42910"/>
              <a:gd name="connsiteX16" fmla="*/ 2149 w 43072"/>
              <a:gd name="connsiteY16" fmla="*/ 25101 h 42910"/>
              <a:gd name="connsiteX17" fmla="*/ 31 w 43072"/>
              <a:gd name="connsiteY17" fmla="*/ 19254 h 42910"/>
              <a:gd name="connsiteX18" fmla="*/ 3899 w 43072"/>
              <a:gd name="connsiteY18" fmla="*/ 14057 h 42910"/>
              <a:gd name="connsiteX19" fmla="*/ 3936 w 43072"/>
              <a:gd name="connsiteY19" fmla="*/ 13920 h 42910"/>
              <a:gd name="connsiteX0" fmla="*/ 4729 w 43072"/>
              <a:gd name="connsiteY0" fmla="*/ 25727 h 42910"/>
              <a:gd name="connsiteX1" fmla="*/ 2196 w 43072"/>
              <a:gd name="connsiteY1" fmla="*/ 24930 h 42910"/>
              <a:gd name="connsiteX2" fmla="*/ 6964 w 43072"/>
              <a:gd name="connsiteY2" fmla="*/ 34449 h 42910"/>
              <a:gd name="connsiteX3" fmla="*/ 5856 w 43072"/>
              <a:gd name="connsiteY3" fmla="*/ 34830 h 42910"/>
              <a:gd name="connsiteX4" fmla="*/ 16514 w 43072"/>
              <a:gd name="connsiteY4" fmla="*/ 38640 h 42910"/>
              <a:gd name="connsiteX5" fmla="*/ 15846 w 43072"/>
              <a:gd name="connsiteY5" fmla="*/ 36900 h 42910"/>
              <a:gd name="connsiteX6" fmla="*/ 28863 w 43072"/>
              <a:gd name="connsiteY6" fmla="*/ 34301 h 42910"/>
              <a:gd name="connsiteX7" fmla="*/ 28596 w 43072"/>
              <a:gd name="connsiteY7" fmla="*/ 36210 h 42910"/>
              <a:gd name="connsiteX8" fmla="*/ 34165 w 43072"/>
              <a:gd name="connsiteY8" fmla="*/ 22504 h 42910"/>
              <a:gd name="connsiteX9" fmla="*/ 37416 w 43072"/>
              <a:gd name="connsiteY9" fmla="*/ 29640 h 42910"/>
              <a:gd name="connsiteX10" fmla="*/ 14036 w 43072"/>
              <a:gd name="connsiteY10" fmla="*/ 4742 h 42910"/>
              <a:gd name="connsiteX11" fmla="*/ 15336 w 43072"/>
              <a:gd name="connsiteY11" fmla="*/ 6090 h 42910"/>
              <a:gd name="connsiteX12" fmla="*/ 4163 w 43072"/>
              <a:gd name="connsiteY12" fmla="*/ 15339 h 42910"/>
              <a:gd name="connsiteX13" fmla="*/ 3936 w 43072"/>
              <a:gd name="connsiteY13" fmla="*/ 13920 h 42910"/>
              <a:gd name="connsiteX0" fmla="*/ 3936 w 43072"/>
              <a:gd name="connsiteY0" fmla="*/ 15589 h 44579"/>
              <a:gd name="connsiteX1" fmla="*/ 5659 w 43072"/>
              <a:gd name="connsiteY1" fmla="*/ 8126 h 44579"/>
              <a:gd name="connsiteX2" fmla="*/ 14041 w 43072"/>
              <a:gd name="connsiteY2" fmla="*/ 6421 h 44579"/>
              <a:gd name="connsiteX3" fmla="*/ 22492 w 43072"/>
              <a:gd name="connsiteY3" fmla="*/ 4651 h 44579"/>
              <a:gd name="connsiteX4" fmla="*/ 29852 w 43072"/>
              <a:gd name="connsiteY4" fmla="*/ 7072 h 44579"/>
              <a:gd name="connsiteX5" fmla="*/ 36312 w 43072"/>
              <a:gd name="connsiteY5" fmla="*/ 25 h 44579"/>
              <a:gd name="connsiteX6" fmla="*/ 39252 w 43072"/>
              <a:gd name="connsiteY6" fmla="*/ 6236 h 44579"/>
              <a:gd name="connsiteX7" fmla="*/ 39321 w 43072"/>
              <a:gd name="connsiteY7" fmla="*/ 15026 h 44579"/>
              <a:gd name="connsiteX8" fmla="*/ 43052 w 43072"/>
              <a:gd name="connsiteY8" fmla="*/ 24541 h 44579"/>
              <a:gd name="connsiteX9" fmla="*/ 37440 w 43072"/>
              <a:gd name="connsiteY9" fmla="*/ 31423 h 44579"/>
              <a:gd name="connsiteX10" fmla="*/ 35431 w 43072"/>
              <a:gd name="connsiteY10" fmla="*/ 37320 h 44579"/>
              <a:gd name="connsiteX11" fmla="*/ 28591 w 43072"/>
              <a:gd name="connsiteY11" fmla="*/ 38034 h 44579"/>
              <a:gd name="connsiteX12" fmla="*/ 23703 w 43072"/>
              <a:gd name="connsiteY12" fmla="*/ 44325 h 44579"/>
              <a:gd name="connsiteX13" fmla="*/ 16516 w 43072"/>
              <a:gd name="connsiteY13" fmla="*/ 40485 h 44579"/>
              <a:gd name="connsiteX14" fmla="*/ 5840 w 43072"/>
              <a:gd name="connsiteY14" fmla="*/ 36691 h 44579"/>
              <a:gd name="connsiteX15" fmla="*/ 1146 w 43072"/>
              <a:gd name="connsiteY15" fmla="*/ 32469 h 44579"/>
              <a:gd name="connsiteX16" fmla="*/ 2149 w 43072"/>
              <a:gd name="connsiteY16" fmla="*/ 26770 h 44579"/>
              <a:gd name="connsiteX17" fmla="*/ 31 w 43072"/>
              <a:gd name="connsiteY17" fmla="*/ 20923 h 44579"/>
              <a:gd name="connsiteX18" fmla="*/ 3899 w 43072"/>
              <a:gd name="connsiteY18" fmla="*/ 15726 h 44579"/>
              <a:gd name="connsiteX19" fmla="*/ 3936 w 43072"/>
              <a:gd name="connsiteY19" fmla="*/ 15589 h 44579"/>
              <a:gd name="connsiteX0" fmla="*/ 4729 w 43072"/>
              <a:gd name="connsiteY0" fmla="*/ 27396 h 44579"/>
              <a:gd name="connsiteX1" fmla="*/ 2196 w 43072"/>
              <a:gd name="connsiteY1" fmla="*/ 26599 h 44579"/>
              <a:gd name="connsiteX2" fmla="*/ 6964 w 43072"/>
              <a:gd name="connsiteY2" fmla="*/ 36118 h 44579"/>
              <a:gd name="connsiteX3" fmla="*/ 5856 w 43072"/>
              <a:gd name="connsiteY3" fmla="*/ 36499 h 44579"/>
              <a:gd name="connsiteX4" fmla="*/ 16514 w 43072"/>
              <a:gd name="connsiteY4" fmla="*/ 40309 h 44579"/>
              <a:gd name="connsiteX5" fmla="*/ 15846 w 43072"/>
              <a:gd name="connsiteY5" fmla="*/ 38569 h 44579"/>
              <a:gd name="connsiteX6" fmla="*/ 28863 w 43072"/>
              <a:gd name="connsiteY6" fmla="*/ 35970 h 44579"/>
              <a:gd name="connsiteX7" fmla="*/ 28596 w 43072"/>
              <a:gd name="connsiteY7" fmla="*/ 37879 h 44579"/>
              <a:gd name="connsiteX8" fmla="*/ 34165 w 43072"/>
              <a:gd name="connsiteY8" fmla="*/ 24173 h 44579"/>
              <a:gd name="connsiteX9" fmla="*/ 37416 w 43072"/>
              <a:gd name="connsiteY9" fmla="*/ 31309 h 44579"/>
              <a:gd name="connsiteX10" fmla="*/ 14036 w 43072"/>
              <a:gd name="connsiteY10" fmla="*/ 6411 h 44579"/>
              <a:gd name="connsiteX11" fmla="*/ 15336 w 43072"/>
              <a:gd name="connsiteY11" fmla="*/ 7759 h 44579"/>
              <a:gd name="connsiteX12" fmla="*/ 4163 w 43072"/>
              <a:gd name="connsiteY12" fmla="*/ 17008 h 44579"/>
              <a:gd name="connsiteX13" fmla="*/ 3936 w 43072"/>
              <a:gd name="connsiteY13" fmla="*/ 15589 h 44579"/>
              <a:gd name="connsiteX0" fmla="*/ 3936 w 43072"/>
              <a:gd name="connsiteY0" fmla="*/ 15568 h 44558"/>
              <a:gd name="connsiteX1" fmla="*/ 5659 w 43072"/>
              <a:gd name="connsiteY1" fmla="*/ 8105 h 44558"/>
              <a:gd name="connsiteX2" fmla="*/ 14041 w 43072"/>
              <a:gd name="connsiteY2" fmla="*/ 6400 h 44558"/>
              <a:gd name="connsiteX3" fmla="*/ 22492 w 43072"/>
              <a:gd name="connsiteY3" fmla="*/ 4630 h 44558"/>
              <a:gd name="connsiteX4" fmla="*/ 29852 w 43072"/>
              <a:gd name="connsiteY4" fmla="*/ 7051 h 44558"/>
              <a:gd name="connsiteX5" fmla="*/ 36312 w 43072"/>
              <a:gd name="connsiteY5" fmla="*/ 4 h 44558"/>
              <a:gd name="connsiteX6" fmla="*/ 39252 w 43072"/>
              <a:gd name="connsiteY6" fmla="*/ 6215 h 44558"/>
              <a:gd name="connsiteX7" fmla="*/ 39321 w 43072"/>
              <a:gd name="connsiteY7" fmla="*/ 15005 h 44558"/>
              <a:gd name="connsiteX8" fmla="*/ 43052 w 43072"/>
              <a:gd name="connsiteY8" fmla="*/ 24520 h 44558"/>
              <a:gd name="connsiteX9" fmla="*/ 37440 w 43072"/>
              <a:gd name="connsiteY9" fmla="*/ 31402 h 44558"/>
              <a:gd name="connsiteX10" fmla="*/ 35431 w 43072"/>
              <a:gd name="connsiteY10" fmla="*/ 37299 h 44558"/>
              <a:gd name="connsiteX11" fmla="*/ 28591 w 43072"/>
              <a:gd name="connsiteY11" fmla="*/ 38013 h 44558"/>
              <a:gd name="connsiteX12" fmla="*/ 23703 w 43072"/>
              <a:gd name="connsiteY12" fmla="*/ 44304 h 44558"/>
              <a:gd name="connsiteX13" fmla="*/ 16516 w 43072"/>
              <a:gd name="connsiteY13" fmla="*/ 40464 h 44558"/>
              <a:gd name="connsiteX14" fmla="*/ 5840 w 43072"/>
              <a:gd name="connsiteY14" fmla="*/ 36670 h 44558"/>
              <a:gd name="connsiteX15" fmla="*/ 1146 w 43072"/>
              <a:gd name="connsiteY15" fmla="*/ 32448 h 44558"/>
              <a:gd name="connsiteX16" fmla="*/ 2149 w 43072"/>
              <a:gd name="connsiteY16" fmla="*/ 26749 h 44558"/>
              <a:gd name="connsiteX17" fmla="*/ 31 w 43072"/>
              <a:gd name="connsiteY17" fmla="*/ 20902 h 44558"/>
              <a:gd name="connsiteX18" fmla="*/ 3899 w 43072"/>
              <a:gd name="connsiteY18" fmla="*/ 15705 h 44558"/>
              <a:gd name="connsiteX19" fmla="*/ 3936 w 43072"/>
              <a:gd name="connsiteY19" fmla="*/ 15568 h 44558"/>
              <a:gd name="connsiteX0" fmla="*/ 4729 w 43072"/>
              <a:gd name="connsiteY0" fmla="*/ 27375 h 44558"/>
              <a:gd name="connsiteX1" fmla="*/ 2196 w 43072"/>
              <a:gd name="connsiteY1" fmla="*/ 26578 h 44558"/>
              <a:gd name="connsiteX2" fmla="*/ 6964 w 43072"/>
              <a:gd name="connsiteY2" fmla="*/ 36097 h 44558"/>
              <a:gd name="connsiteX3" fmla="*/ 5856 w 43072"/>
              <a:gd name="connsiteY3" fmla="*/ 36478 h 44558"/>
              <a:gd name="connsiteX4" fmla="*/ 16514 w 43072"/>
              <a:gd name="connsiteY4" fmla="*/ 40288 h 44558"/>
              <a:gd name="connsiteX5" fmla="*/ 15846 w 43072"/>
              <a:gd name="connsiteY5" fmla="*/ 38548 h 44558"/>
              <a:gd name="connsiteX6" fmla="*/ 28863 w 43072"/>
              <a:gd name="connsiteY6" fmla="*/ 35949 h 44558"/>
              <a:gd name="connsiteX7" fmla="*/ 28596 w 43072"/>
              <a:gd name="connsiteY7" fmla="*/ 37858 h 44558"/>
              <a:gd name="connsiteX8" fmla="*/ 34165 w 43072"/>
              <a:gd name="connsiteY8" fmla="*/ 24152 h 44558"/>
              <a:gd name="connsiteX9" fmla="*/ 37416 w 43072"/>
              <a:gd name="connsiteY9" fmla="*/ 31288 h 44558"/>
              <a:gd name="connsiteX10" fmla="*/ 14036 w 43072"/>
              <a:gd name="connsiteY10" fmla="*/ 6390 h 44558"/>
              <a:gd name="connsiteX11" fmla="*/ 15336 w 43072"/>
              <a:gd name="connsiteY11" fmla="*/ 7738 h 44558"/>
              <a:gd name="connsiteX12" fmla="*/ 4163 w 43072"/>
              <a:gd name="connsiteY12" fmla="*/ 16987 h 44558"/>
              <a:gd name="connsiteX13" fmla="*/ 3936 w 43072"/>
              <a:gd name="connsiteY13" fmla="*/ 15568 h 44558"/>
              <a:gd name="connsiteX0" fmla="*/ 3936 w 43072"/>
              <a:gd name="connsiteY0" fmla="*/ 15852 h 44842"/>
              <a:gd name="connsiteX1" fmla="*/ 5659 w 43072"/>
              <a:gd name="connsiteY1" fmla="*/ 8389 h 44842"/>
              <a:gd name="connsiteX2" fmla="*/ 14041 w 43072"/>
              <a:gd name="connsiteY2" fmla="*/ 6684 h 44842"/>
              <a:gd name="connsiteX3" fmla="*/ 22492 w 43072"/>
              <a:gd name="connsiteY3" fmla="*/ 4914 h 44842"/>
              <a:gd name="connsiteX4" fmla="*/ 29852 w 43072"/>
              <a:gd name="connsiteY4" fmla="*/ 7335 h 44842"/>
              <a:gd name="connsiteX5" fmla="*/ 36312 w 43072"/>
              <a:gd name="connsiteY5" fmla="*/ 288 h 44842"/>
              <a:gd name="connsiteX6" fmla="*/ 39252 w 43072"/>
              <a:gd name="connsiteY6" fmla="*/ 6499 h 44842"/>
              <a:gd name="connsiteX7" fmla="*/ 39321 w 43072"/>
              <a:gd name="connsiteY7" fmla="*/ 15289 h 44842"/>
              <a:gd name="connsiteX8" fmla="*/ 43052 w 43072"/>
              <a:gd name="connsiteY8" fmla="*/ 24804 h 44842"/>
              <a:gd name="connsiteX9" fmla="*/ 37440 w 43072"/>
              <a:gd name="connsiteY9" fmla="*/ 31686 h 44842"/>
              <a:gd name="connsiteX10" fmla="*/ 35431 w 43072"/>
              <a:gd name="connsiteY10" fmla="*/ 37583 h 44842"/>
              <a:gd name="connsiteX11" fmla="*/ 28591 w 43072"/>
              <a:gd name="connsiteY11" fmla="*/ 38297 h 44842"/>
              <a:gd name="connsiteX12" fmla="*/ 23703 w 43072"/>
              <a:gd name="connsiteY12" fmla="*/ 44588 h 44842"/>
              <a:gd name="connsiteX13" fmla="*/ 16516 w 43072"/>
              <a:gd name="connsiteY13" fmla="*/ 40748 h 44842"/>
              <a:gd name="connsiteX14" fmla="*/ 5840 w 43072"/>
              <a:gd name="connsiteY14" fmla="*/ 36954 h 44842"/>
              <a:gd name="connsiteX15" fmla="*/ 1146 w 43072"/>
              <a:gd name="connsiteY15" fmla="*/ 32732 h 44842"/>
              <a:gd name="connsiteX16" fmla="*/ 2149 w 43072"/>
              <a:gd name="connsiteY16" fmla="*/ 27033 h 44842"/>
              <a:gd name="connsiteX17" fmla="*/ 31 w 43072"/>
              <a:gd name="connsiteY17" fmla="*/ 21186 h 44842"/>
              <a:gd name="connsiteX18" fmla="*/ 3899 w 43072"/>
              <a:gd name="connsiteY18" fmla="*/ 15989 h 44842"/>
              <a:gd name="connsiteX19" fmla="*/ 3936 w 43072"/>
              <a:gd name="connsiteY19" fmla="*/ 15852 h 44842"/>
              <a:gd name="connsiteX0" fmla="*/ 4729 w 43072"/>
              <a:gd name="connsiteY0" fmla="*/ 27659 h 44842"/>
              <a:gd name="connsiteX1" fmla="*/ 2196 w 43072"/>
              <a:gd name="connsiteY1" fmla="*/ 26862 h 44842"/>
              <a:gd name="connsiteX2" fmla="*/ 6964 w 43072"/>
              <a:gd name="connsiteY2" fmla="*/ 36381 h 44842"/>
              <a:gd name="connsiteX3" fmla="*/ 5856 w 43072"/>
              <a:gd name="connsiteY3" fmla="*/ 36762 h 44842"/>
              <a:gd name="connsiteX4" fmla="*/ 16514 w 43072"/>
              <a:gd name="connsiteY4" fmla="*/ 40572 h 44842"/>
              <a:gd name="connsiteX5" fmla="*/ 15846 w 43072"/>
              <a:gd name="connsiteY5" fmla="*/ 38832 h 44842"/>
              <a:gd name="connsiteX6" fmla="*/ 28863 w 43072"/>
              <a:gd name="connsiteY6" fmla="*/ 36233 h 44842"/>
              <a:gd name="connsiteX7" fmla="*/ 28596 w 43072"/>
              <a:gd name="connsiteY7" fmla="*/ 38142 h 44842"/>
              <a:gd name="connsiteX8" fmla="*/ 34165 w 43072"/>
              <a:gd name="connsiteY8" fmla="*/ 24436 h 44842"/>
              <a:gd name="connsiteX9" fmla="*/ 37416 w 43072"/>
              <a:gd name="connsiteY9" fmla="*/ 31572 h 44842"/>
              <a:gd name="connsiteX10" fmla="*/ 14036 w 43072"/>
              <a:gd name="connsiteY10" fmla="*/ 6674 h 44842"/>
              <a:gd name="connsiteX11" fmla="*/ 15336 w 43072"/>
              <a:gd name="connsiteY11" fmla="*/ 8022 h 44842"/>
              <a:gd name="connsiteX12" fmla="*/ 4163 w 43072"/>
              <a:gd name="connsiteY12" fmla="*/ 17271 h 44842"/>
              <a:gd name="connsiteX13" fmla="*/ 3936 w 43072"/>
              <a:gd name="connsiteY13" fmla="*/ 15852 h 44842"/>
              <a:gd name="connsiteX0" fmla="*/ 3936 w 43072"/>
              <a:gd name="connsiteY0" fmla="*/ 15565 h 44555"/>
              <a:gd name="connsiteX1" fmla="*/ 5659 w 43072"/>
              <a:gd name="connsiteY1" fmla="*/ 8102 h 44555"/>
              <a:gd name="connsiteX2" fmla="*/ 14041 w 43072"/>
              <a:gd name="connsiteY2" fmla="*/ 6397 h 44555"/>
              <a:gd name="connsiteX3" fmla="*/ 22492 w 43072"/>
              <a:gd name="connsiteY3" fmla="*/ 4627 h 44555"/>
              <a:gd name="connsiteX4" fmla="*/ 29852 w 43072"/>
              <a:gd name="connsiteY4" fmla="*/ 7048 h 44555"/>
              <a:gd name="connsiteX5" fmla="*/ 36312 w 43072"/>
              <a:gd name="connsiteY5" fmla="*/ 1 h 44555"/>
              <a:gd name="connsiteX6" fmla="*/ 39466 w 43072"/>
              <a:gd name="connsiteY6" fmla="*/ 6770 h 44555"/>
              <a:gd name="connsiteX7" fmla="*/ 39321 w 43072"/>
              <a:gd name="connsiteY7" fmla="*/ 15002 h 44555"/>
              <a:gd name="connsiteX8" fmla="*/ 43052 w 43072"/>
              <a:gd name="connsiteY8" fmla="*/ 24517 h 44555"/>
              <a:gd name="connsiteX9" fmla="*/ 37440 w 43072"/>
              <a:gd name="connsiteY9" fmla="*/ 31399 h 44555"/>
              <a:gd name="connsiteX10" fmla="*/ 35431 w 43072"/>
              <a:gd name="connsiteY10" fmla="*/ 37296 h 44555"/>
              <a:gd name="connsiteX11" fmla="*/ 28591 w 43072"/>
              <a:gd name="connsiteY11" fmla="*/ 38010 h 44555"/>
              <a:gd name="connsiteX12" fmla="*/ 23703 w 43072"/>
              <a:gd name="connsiteY12" fmla="*/ 44301 h 44555"/>
              <a:gd name="connsiteX13" fmla="*/ 16516 w 43072"/>
              <a:gd name="connsiteY13" fmla="*/ 40461 h 44555"/>
              <a:gd name="connsiteX14" fmla="*/ 5840 w 43072"/>
              <a:gd name="connsiteY14" fmla="*/ 36667 h 44555"/>
              <a:gd name="connsiteX15" fmla="*/ 1146 w 43072"/>
              <a:gd name="connsiteY15" fmla="*/ 32445 h 44555"/>
              <a:gd name="connsiteX16" fmla="*/ 2149 w 43072"/>
              <a:gd name="connsiteY16" fmla="*/ 26746 h 44555"/>
              <a:gd name="connsiteX17" fmla="*/ 31 w 43072"/>
              <a:gd name="connsiteY17" fmla="*/ 20899 h 44555"/>
              <a:gd name="connsiteX18" fmla="*/ 3899 w 43072"/>
              <a:gd name="connsiteY18" fmla="*/ 15702 h 44555"/>
              <a:gd name="connsiteX19" fmla="*/ 3936 w 43072"/>
              <a:gd name="connsiteY19" fmla="*/ 15565 h 44555"/>
              <a:gd name="connsiteX0" fmla="*/ 4729 w 43072"/>
              <a:gd name="connsiteY0" fmla="*/ 27372 h 44555"/>
              <a:gd name="connsiteX1" fmla="*/ 2196 w 43072"/>
              <a:gd name="connsiteY1" fmla="*/ 26575 h 44555"/>
              <a:gd name="connsiteX2" fmla="*/ 6964 w 43072"/>
              <a:gd name="connsiteY2" fmla="*/ 36094 h 44555"/>
              <a:gd name="connsiteX3" fmla="*/ 5856 w 43072"/>
              <a:gd name="connsiteY3" fmla="*/ 36475 h 44555"/>
              <a:gd name="connsiteX4" fmla="*/ 16514 w 43072"/>
              <a:gd name="connsiteY4" fmla="*/ 40285 h 44555"/>
              <a:gd name="connsiteX5" fmla="*/ 15846 w 43072"/>
              <a:gd name="connsiteY5" fmla="*/ 38545 h 44555"/>
              <a:gd name="connsiteX6" fmla="*/ 28863 w 43072"/>
              <a:gd name="connsiteY6" fmla="*/ 35946 h 44555"/>
              <a:gd name="connsiteX7" fmla="*/ 28596 w 43072"/>
              <a:gd name="connsiteY7" fmla="*/ 37855 h 44555"/>
              <a:gd name="connsiteX8" fmla="*/ 34165 w 43072"/>
              <a:gd name="connsiteY8" fmla="*/ 24149 h 44555"/>
              <a:gd name="connsiteX9" fmla="*/ 37416 w 43072"/>
              <a:gd name="connsiteY9" fmla="*/ 31285 h 44555"/>
              <a:gd name="connsiteX10" fmla="*/ 14036 w 43072"/>
              <a:gd name="connsiteY10" fmla="*/ 6387 h 44555"/>
              <a:gd name="connsiteX11" fmla="*/ 15336 w 43072"/>
              <a:gd name="connsiteY11" fmla="*/ 7735 h 44555"/>
              <a:gd name="connsiteX12" fmla="*/ 4163 w 43072"/>
              <a:gd name="connsiteY12" fmla="*/ 16984 h 44555"/>
              <a:gd name="connsiteX13" fmla="*/ 3936 w 43072"/>
              <a:gd name="connsiteY13" fmla="*/ 15565 h 44555"/>
              <a:gd name="connsiteX0" fmla="*/ 3936 w 43072"/>
              <a:gd name="connsiteY0" fmla="*/ 15565 h 44555"/>
              <a:gd name="connsiteX1" fmla="*/ 5659 w 43072"/>
              <a:gd name="connsiteY1" fmla="*/ 8102 h 44555"/>
              <a:gd name="connsiteX2" fmla="*/ 14041 w 43072"/>
              <a:gd name="connsiteY2" fmla="*/ 6397 h 44555"/>
              <a:gd name="connsiteX3" fmla="*/ 22492 w 43072"/>
              <a:gd name="connsiteY3" fmla="*/ 4627 h 44555"/>
              <a:gd name="connsiteX4" fmla="*/ 29852 w 43072"/>
              <a:gd name="connsiteY4" fmla="*/ 7048 h 44555"/>
              <a:gd name="connsiteX5" fmla="*/ 36312 w 43072"/>
              <a:gd name="connsiteY5" fmla="*/ 1 h 44555"/>
              <a:gd name="connsiteX6" fmla="*/ 39466 w 43072"/>
              <a:gd name="connsiteY6" fmla="*/ 6770 h 44555"/>
              <a:gd name="connsiteX7" fmla="*/ 39321 w 43072"/>
              <a:gd name="connsiteY7" fmla="*/ 15002 h 44555"/>
              <a:gd name="connsiteX8" fmla="*/ 43052 w 43072"/>
              <a:gd name="connsiteY8" fmla="*/ 24517 h 44555"/>
              <a:gd name="connsiteX9" fmla="*/ 37440 w 43072"/>
              <a:gd name="connsiteY9" fmla="*/ 31399 h 44555"/>
              <a:gd name="connsiteX10" fmla="*/ 35431 w 43072"/>
              <a:gd name="connsiteY10" fmla="*/ 37296 h 44555"/>
              <a:gd name="connsiteX11" fmla="*/ 28591 w 43072"/>
              <a:gd name="connsiteY11" fmla="*/ 38010 h 44555"/>
              <a:gd name="connsiteX12" fmla="*/ 23703 w 43072"/>
              <a:gd name="connsiteY12" fmla="*/ 44301 h 44555"/>
              <a:gd name="connsiteX13" fmla="*/ 16516 w 43072"/>
              <a:gd name="connsiteY13" fmla="*/ 40461 h 44555"/>
              <a:gd name="connsiteX14" fmla="*/ 5840 w 43072"/>
              <a:gd name="connsiteY14" fmla="*/ 36667 h 44555"/>
              <a:gd name="connsiteX15" fmla="*/ 1146 w 43072"/>
              <a:gd name="connsiteY15" fmla="*/ 32445 h 44555"/>
              <a:gd name="connsiteX16" fmla="*/ 2149 w 43072"/>
              <a:gd name="connsiteY16" fmla="*/ 26746 h 44555"/>
              <a:gd name="connsiteX17" fmla="*/ 31 w 43072"/>
              <a:gd name="connsiteY17" fmla="*/ 20899 h 44555"/>
              <a:gd name="connsiteX18" fmla="*/ 3899 w 43072"/>
              <a:gd name="connsiteY18" fmla="*/ 15702 h 44555"/>
              <a:gd name="connsiteX19" fmla="*/ 3936 w 43072"/>
              <a:gd name="connsiteY19" fmla="*/ 15565 h 44555"/>
              <a:gd name="connsiteX0" fmla="*/ 4729 w 43072"/>
              <a:gd name="connsiteY0" fmla="*/ 27372 h 44555"/>
              <a:gd name="connsiteX1" fmla="*/ 2196 w 43072"/>
              <a:gd name="connsiteY1" fmla="*/ 26575 h 44555"/>
              <a:gd name="connsiteX2" fmla="*/ 6964 w 43072"/>
              <a:gd name="connsiteY2" fmla="*/ 36094 h 44555"/>
              <a:gd name="connsiteX3" fmla="*/ 5856 w 43072"/>
              <a:gd name="connsiteY3" fmla="*/ 36475 h 44555"/>
              <a:gd name="connsiteX4" fmla="*/ 16514 w 43072"/>
              <a:gd name="connsiteY4" fmla="*/ 40285 h 44555"/>
              <a:gd name="connsiteX5" fmla="*/ 15846 w 43072"/>
              <a:gd name="connsiteY5" fmla="*/ 38545 h 44555"/>
              <a:gd name="connsiteX6" fmla="*/ 28863 w 43072"/>
              <a:gd name="connsiteY6" fmla="*/ 35946 h 44555"/>
              <a:gd name="connsiteX7" fmla="*/ 28596 w 43072"/>
              <a:gd name="connsiteY7" fmla="*/ 37855 h 44555"/>
              <a:gd name="connsiteX8" fmla="*/ 34165 w 43072"/>
              <a:gd name="connsiteY8" fmla="*/ 24149 h 44555"/>
              <a:gd name="connsiteX9" fmla="*/ 37416 w 43072"/>
              <a:gd name="connsiteY9" fmla="*/ 31285 h 44555"/>
              <a:gd name="connsiteX10" fmla="*/ 14036 w 43072"/>
              <a:gd name="connsiteY10" fmla="*/ 6387 h 44555"/>
              <a:gd name="connsiteX11" fmla="*/ 15336 w 43072"/>
              <a:gd name="connsiteY11" fmla="*/ 7735 h 44555"/>
              <a:gd name="connsiteX12" fmla="*/ 4163 w 43072"/>
              <a:gd name="connsiteY12" fmla="*/ 16984 h 44555"/>
              <a:gd name="connsiteX13" fmla="*/ 3936 w 43072"/>
              <a:gd name="connsiteY13" fmla="*/ 15565 h 44555"/>
              <a:gd name="connsiteX0" fmla="*/ 3936 w 43072"/>
              <a:gd name="connsiteY0" fmla="*/ 15495 h 44485"/>
              <a:gd name="connsiteX1" fmla="*/ 5659 w 43072"/>
              <a:gd name="connsiteY1" fmla="*/ 8032 h 44485"/>
              <a:gd name="connsiteX2" fmla="*/ 14041 w 43072"/>
              <a:gd name="connsiteY2" fmla="*/ 6327 h 44485"/>
              <a:gd name="connsiteX3" fmla="*/ 22492 w 43072"/>
              <a:gd name="connsiteY3" fmla="*/ 4557 h 44485"/>
              <a:gd name="connsiteX4" fmla="*/ 29852 w 43072"/>
              <a:gd name="connsiteY4" fmla="*/ 6978 h 44485"/>
              <a:gd name="connsiteX5" fmla="*/ 36997 w 43072"/>
              <a:gd name="connsiteY5" fmla="*/ 1 h 44485"/>
              <a:gd name="connsiteX6" fmla="*/ 39466 w 43072"/>
              <a:gd name="connsiteY6" fmla="*/ 6700 h 44485"/>
              <a:gd name="connsiteX7" fmla="*/ 39321 w 43072"/>
              <a:gd name="connsiteY7" fmla="*/ 14932 h 44485"/>
              <a:gd name="connsiteX8" fmla="*/ 43052 w 43072"/>
              <a:gd name="connsiteY8" fmla="*/ 24447 h 44485"/>
              <a:gd name="connsiteX9" fmla="*/ 37440 w 43072"/>
              <a:gd name="connsiteY9" fmla="*/ 31329 h 44485"/>
              <a:gd name="connsiteX10" fmla="*/ 35431 w 43072"/>
              <a:gd name="connsiteY10" fmla="*/ 37226 h 44485"/>
              <a:gd name="connsiteX11" fmla="*/ 28591 w 43072"/>
              <a:gd name="connsiteY11" fmla="*/ 37940 h 44485"/>
              <a:gd name="connsiteX12" fmla="*/ 23703 w 43072"/>
              <a:gd name="connsiteY12" fmla="*/ 44231 h 44485"/>
              <a:gd name="connsiteX13" fmla="*/ 16516 w 43072"/>
              <a:gd name="connsiteY13" fmla="*/ 40391 h 44485"/>
              <a:gd name="connsiteX14" fmla="*/ 5840 w 43072"/>
              <a:gd name="connsiteY14" fmla="*/ 36597 h 44485"/>
              <a:gd name="connsiteX15" fmla="*/ 1146 w 43072"/>
              <a:gd name="connsiteY15" fmla="*/ 32375 h 44485"/>
              <a:gd name="connsiteX16" fmla="*/ 2149 w 43072"/>
              <a:gd name="connsiteY16" fmla="*/ 26676 h 44485"/>
              <a:gd name="connsiteX17" fmla="*/ 31 w 43072"/>
              <a:gd name="connsiteY17" fmla="*/ 20829 h 44485"/>
              <a:gd name="connsiteX18" fmla="*/ 3899 w 43072"/>
              <a:gd name="connsiteY18" fmla="*/ 15632 h 44485"/>
              <a:gd name="connsiteX19" fmla="*/ 3936 w 43072"/>
              <a:gd name="connsiteY19" fmla="*/ 15495 h 44485"/>
              <a:gd name="connsiteX0" fmla="*/ 4729 w 43072"/>
              <a:gd name="connsiteY0" fmla="*/ 27302 h 44485"/>
              <a:gd name="connsiteX1" fmla="*/ 2196 w 43072"/>
              <a:gd name="connsiteY1" fmla="*/ 26505 h 44485"/>
              <a:gd name="connsiteX2" fmla="*/ 6964 w 43072"/>
              <a:gd name="connsiteY2" fmla="*/ 36024 h 44485"/>
              <a:gd name="connsiteX3" fmla="*/ 5856 w 43072"/>
              <a:gd name="connsiteY3" fmla="*/ 36405 h 44485"/>
              <a:gd name="connsiteX4" fmla="*/ 16514 w 43072"/>
              <a:gd name="connsiteY4" fmla="*/ 40215 h 44485"/>
              <a:gd name="connsiteX5" fmla="*/ 15846 w 43072"/>
              <a:gd name="connsiteY5" fmla="*/ 38475 h 44485"/>
              <a:gd name="connsiteX6" fmla="*/ 28863 w 43072"/>
              <a:gd name="connsiteY6" fmla="*/ 35876 h 44485"/>
              <a:gd name="connsiteX7" fmla="*/ 28596 w 43072"/>
              <a:gd name="connsiteY7" fmla="*/ 37785 h 44485"/>
              <a:gd name="connsiteX8" fmla="*/ 34165 w 43072"/>
              <a:gd name="connsiteY8" fmla="*/ 24079 h 44485"/>
              <a:gd name="connsiteX9" fmla="*/ 37416 w 43072"/>
              <a:gd name="connsiteY9" fmla="*/ 31215 h 44485"/>
              <a:gd name="connsiteX10" fmla="*/ 14036 w 43072"/>
              <a:gd name="connsiteY10" fmla="*/ 6317 h 44485"/>
              <a:gd name="connsiteX11" fmla="*/ 15336 w 43072"/>
              <a:gd name="connsiteY11" fmla="*/ 7665 h 44485"/>
              <a:gd name="connsiteX12" fmla="*/ 4163 w 43072"/>
              <a:gd name="connsiteY12" fmla="*/ 16914 h 44485"/>
              <a:gd name="connsiteX13" fmla="*/ 3936 w 43072"/>
              <a:gd name="connsiteY13" fmla="*/ 15495 h 44485"/>
              <a:gd name="connsiteX0" fmla="*/ 3936 w 43072"/>
              <a:gd name="connsiteY0" fmla="*/ 15913 h 44903"/>
              <a:gd name="connsiteX1" fmla="*/ 5659 w 43072"/>
              <a:gd name="connsiteY1" fmla="*/ 8450 h 44903"/>
              <a:gd name="connsiteX2" fmla="*/ 14041 w 43072"/>
              <a:gd name="connsiteY2" fmla="*/ 6745 h 44903"/>
              <a:gd name="connsiteX3" fmla="*/ 22492 w 43072"/>
              <a:gd name="connsiteY3" fmla="*/ 4975 h 44903"/>
              <a:gd name="connsiteX4" fmla="*/ 29852 w 43072"/>
              <a:gd name="connsiteY4" fmla="*/ 7396 h 44903"/>
              <a:gd name="connsiteX5" fmla="*/ 36997 w 43072"/>
              <a:gd name="connsiteY5" fmla="*/ 419 h 44903"/>
              <a:gd name="connsiteX6" fmla="*/ 39466 w 43072"/>
              <a:gd name="connsiteY6" fmla="*/ 7118 h 44903"/>
              <a:gd name="connsiteX7" fmla="*/ 39321 w 43072"/>
              <a:gd name="connsiteY7" fmla="*/ 15350 h 44903"/>
              <a:gd name="connsiteX8" fmla="*/ 43052 w 43072"/>
              <a:gd name="connsiteY8" fmla="*/ 24865 h 44903"/>
              <a:gd name="connsiteX9" fmla="*/ 37440 w 43072"/>
              <a:gd name="connsiteY9" fmla="*/ 31747 h 44903"/>
              <a:gd name="connsiteX10" fmla="*/ 35431 w 43072"/>
              <a:gd name="connsiteY10" fmla="*/ 37644 h 44903"/>
              <a:gd name="connsiteX11" fmla="*/ 28591 w 43072"/>
              <a:gd name="connsiteY11" fmla="*/ 38358 h 44903"/>
              <a:gd name="connsiteX12" fmla="*/ 23703 w 43072"/>
              <a:gd name="connsiteY12" fmla="*/ 44649 h 44903"/>
              <a:gd name="connsiteX13" fmla="*/ 16516 w 43072"/>
              <a:gd name="connsiteY13" fmla="*/ 40809 h 44903"/>
              <a:gd name="connsiteX14" fmla="*/ 5840 w 43072"/>
              <a:gd name="connsiteY14" fmla="*/ 37015 h 44903"/>
              <a:gd name="connsiteX15" fmla="*/ 1146 w 43072"/>
              <a:gd name="connsiteY15" fmla="*/ 32793 h 44903"/>
              <a:gd name="connsiteX16" fmla="*/ 2149 w 43072"/>
              <a:gd name="connsiteY16" fmla="*/ 27094 h 44903"/>
              <a:gd name="connsiteX17" fmla="*/ 31 w 43072"/>
              <a:gd name="connsiteY17" fmla="*/ 21247 h 44903"/>
              <a:gd name="connsiteX18" fmla="*/ 3899 w 43072"/>
              <a:gd name="connsiteY18" fmla="*/ 16050 h 44903"/>
              <a:gd name="connsiteX19" fmla="*/ 3936 w 43072"/>
              <a:gd name="connsiteY19" fmla="*/ 15913 h 44903"/>
              <a:gd name="connsiteX0" fmla="*/ 4729 w 43072"/>
              <a:gd name="connsiteY0" fmla="*/ 27720 h 44903"/>
              <a:gd name="connsiteX1" fmla="*/ 2196 w 43072"/>
              <a:gd name="connsiteY1" fmla="*/ 26923 h 44903"/>
              <a:gd name="connsiteX2" fmla="*/ 6964 w 43072"/>
              <a:gd name="connsiteY2" fmla="*/ 36442 h 44903"/>
              <a:gd name="connsiteX3" fmla="*/ 5856 w 43072"/>
              <a:gd name="connsiteY3" fmla="*/ 36823 h 44903"/>
              <a:gd name="connsiteX4" fmla="*/ 16514 w 43072"/>
              <a:gd name="connsiteY4" fmla="*/ 40633 h 44903"/>
              <a:gd name="connsiteX5" fmla="*/ 15846 w 43072"/>
              <a:gd name="connsiteY5" fmla="*/ 38893 h 44903"/>
              <a:gd name="connsiteX6" fmla="*/ 28863 w 43072"/>
              <a:gd name="connsiteY6" fmla="*/ 36294 h 44903"/>
              <a:gd name="connsiteX7" fmla="*/ 28596 w 43072"/>
              <a:gd name="connsiteY7" fmla="*/ 38203 h 44903"/>
              <a:gd name="connsiteX8" fmla="*/ 34165 w 43072"/>
              <a:gd name="connsiteY8" fmla="*/ 24497 h 44903"/>
              <a:gd name="connsiteX9" fmla="*/ 37416 w 43072"/>
              <a:gd name="connsiteY9" fmla="*/ 31633 h 44903"/>
              <a:gd name="connsiteX10" fmla="*/ 14036 w 43072"/>
              <a:gd name="connsiteY10" fmla="*/ 6735 h 44903"/>
              <a:gd name="connsiteX11" fmla="*/ 15336 w 43072"/>
              <a:gd name="connsiteY11" fmla="*/ 8083 h 44903"/>
              <a:gd name="connsiteX12" fmla="*/ 4163 w 43072"/>
              <a:gd name="connsiteY12" fmla="*/ 17332 h 44903"/>
              <a:gd name="connsiteX13" fmla="*/ 3936 w 43072"/>
              <a:gd name="connsiteY13" fmla="*/ 15913 h 44903"/>
              <a:gd name="connsiteX0" fmla="*/ 3936 w 43072"/>
              <a:gd name="connsiteY0" fmla="*/ 15496 h 44486"/>
              <a:gd name="connsiteX1" fmla="*/ 5659 w 43072"/>
              <a:gd name="connsiteY1" fmla="*/ 8033 h 44486"/>
              <a:gd name="connsiteX2" fmla="*/ 14041 w 43072"/>
              <a:gd name="connsiteY2" fmla="*/ 6328 h 44486"/>
              <a:gd name="connsiteX3" fmla="*/ 22492 w 43072"/>
              <a:gd name="connsiteY3" fmla="*/ 4558 h 44486"/>
              <a:gd name="connsiteX4" fmla="*/ 29852 w 43072"/>
              <a:gd name="connsiteY4" fmla="*/ 6979 h 44486"/>
              <a:gd name="connsiteX5" fmla="*/ 36997 w 43072"/>
              <a:gd name="connsiteY5" fmla="*/ 2 h 44486"/>
              <a:gd name="connsiteX6" fmla="*/ 39594 w 43072"/>
              <a:gd name="connsiteY6" fmla="*/ 7608 h 44486"/>
              <a:gd name="connsiteX7" fmla="*/ 39321 w 43072"/>
              <a:gd name="connsiteY7" fmla="*/ 14933 h 44486"/>
              <a:gd name="connsiteX8" fmla="*/ 43052 w 43072"/>
              <a:gd name="connsiteY8" fmla="*/ 24448 h 44486"/>
              <a:gd name="connsiteX9" fmla="*/ 37440 w 43072"/>
              <a:gd name="connsiteY9" fmla="*/ 31330 h 44486"/>
              <a:gd name="connsiteX10" fmla="*/ 35431 w 43072"/>
              <a:gd name="connsiteY10" fmla="*/ 37227 h 44486"/>
              <a:gd name="connsiteX11" fmla="*/ 28591 w 43072"/>
              <a:gd name="connsiteY11" fmla="*/ 37941 h 44486"/>
              <a:gd name="connsiteX12" fmla="*/ 23703 w 43072"/>
              <a:gd name="connsiteY12" fmla="*/ 44232 h 44486"/>
              <a:gd name="connsiteX13" fmla="*/ 16516 w 43072"/>
              <a:gd name="connsiteY13" fmla="*/ 40392 h 44486"/>
              <a:gd name="connsiteX14" fmla="*/ 5840 w 43072"/>
              <a:gd name="connsiteY14" fmla="*/ 36598 h 44486"/>
              <a:gd name="connsiteX15" fmla="*/ 1146 w 43072"/>
              <a:gd name="connsiteY15" fmla="*/ 32376 h 44486"/>
              <a:gd name="connsiteX16" fmla="*/ 2149 w 43072"/>
              <a:gd name="connsiteY16" fmla="*/ 26677 h 44486"/>
              <a:gd name="connsiteX17" fmla="*/ 31 w 43072"/>
              <a:gd name="connsiteY17" fmla="*/ 20830 h 44486"/>
              <a:gd name="connsiteX18" fmla="*/ 3899 w 43072"/>
              <a:gd name="connsiteY18" fmla="*/ 15633 h 44486"/>
              <a:gd name="connsiteX19" fmla="*/ 3936 w 43072"/>
              <a:gd name="connsiteY19" fmla="*/ 15496 h 44486"/>
              <a:gd name="connsiteX0" fmla="*/ 4729 w 43072"/>
              <a:gd name="connsiteY0" fmla="*/ 27303 h 44486"/>
              <a:gd name="connsiteX1" fmla="*/ 2196 w 43072"/>
              <a:gd name="connsiteY1" fmla="*/ 26506 h 44486"/>
              <a:gd name="connsiteX2" fmla="*/ 6964 w 43072"/>
              <a:gd name="connsiteY2" fmla="*/ 36025 h 44486"/>
              <a:gd name="connsiteX3" fmla="*/ 5856 w 43072"/>
              <a:gd name="connsiteY3" fmla="*/ 36406 h 44486"/>
              <a:gd name="connsiteX4" fmla="*/ 16514 w 43072"/>
              <a:gd name="connsiteY4" fmla="*/ 40216 h 44486"/>
              <a:gd name="connsiteX5" fmla="*/ 15846 w 43072"/>
              <a:gd name="connsiteY5" fmla="*/ 38476 h 44486"/>
              <a:gd name="connsiteX6" fmla="*/ 28863 w 43072"/>
              <a:gd name="connsiteY6" fmla="*/ 35877 h 44486"/>
              <a:gd name="connsiteX7" fmla="*/ 28596 w 43072"/>
              <a:gd name="connsiteY7" fmla="*/ 37786 h 44486"/>
              <a:gd name="connsiteX8" fmla="*/ 34165 w 43072"/>
              <a:gd name="connsiteY8" fmla="*/ 24080 h 44486"/>
              <a:gd name="connsiteX9" fmla="*/ 37416 w 43072"/>
              <a:gd name="connsiteY9" fmla="*/ 31216 h 44486"/>
              <a:gd name="connsiteX10" fmla="*/ 14036 w 43072"/>
              <a:gd name="connsiteY10" fmla="*/ 6318 h 44486"/>
              <a:gd name="connsiteX11" fmla="*/ 15336 w 43072"/>
              <a:gd name="connsiteY11" fmla="*/ 7666 h 44486"/>
              <a:gd name="connsiteX12" fmla="*/ 4163 w 43072"/>
              <a:gd name="connsiteY12" fmla="*/ 16915 h 44486"/>
              <a:gd name="connsiteX13" fmla="*/ 3936 w 43072"/>
              <a:gd name="connsiteY13" fmla="*/ 15496 h 44486"/>
              <a:gd name="connsiteX0" fmla="*/ 3936 w 43072"/>
              <a:gd name="connsiteY0" fmla="*/ 15496 h 44486"/>
              <a:gd name="connsiteX1" fmla="*/ 5659 w 43072"/>
              <a:gd name="connsiteY1" fmla="*/ 8033 h 44486"/>
              <a:gd name="connsiteX2" fmla="*/ 14041 w 43072"/>
              <a:gd name="connsiteY2" fmla="*/ 6328 h 44486"/>
              <a:gd name="connsiteX3" fmla="*/ 22492 w 43072"/>
              <a:gd name="connsiteY3" fmla="*/ 4558 h 44486"/>
              <a:gd name="connsiteX4" fmla="*/ 29852 w 43072"/>
              <a:gd name="connsiteY4" fmla="*/ 6979 h 44486"/>
              <a:gd name="connsiteX5" fmla="*/ 36997 w 43072"/>
              <a:gd name="connsiteY5" fmla="*/ 2 h 44486"/>
              <a:gd name="connsiteX6" fmla="*/ 39594 w 43072"/>
              <a:gd name="connsiteY6" fmla="*/ 7608 h 44486"/>
              <a:gd name="connsiteX7" fmla="*/ 39321 w 43072"/>
              <a:gd name="connsiteY7" fmla="*/ 14933 h 44486"/>
              <a:gd name="connsiteX8" fmla="*/ 43052 w 43072"/>
              <a:gd name="connsiteY8" fmla="*/ 24448 h 44486"/>
              <a:gd name="connsiteX9" fmla="*/ 37440 w 43072"/>
              <a:gd name="connsiteY9" fmla="*/ 31330 h 44486"/>
              <a:gd name="connsiteX10" fmla="*/ 35431 w 43072"/>
              <a:gd name="connsiteY10" fmla="*/ 37227 h 44486"/>
              <a:gd name="connsiteX11" fmla="*/ 28591 w 43072"/>
              <a:gd name="connsiteY11" fmla="*/ 37941 h 44486"/>
              <a:gd name="connsiteX12" fmla="*/ 23703 w 43072"/>
              <a:gd name="connsiteY12" fmla="*/ 44232 h 44486"/>
              <a:gd name="connsiteX13" fmla="*/ 16516 w 43072"/>
              <a:gd name="connsiteY13" fmla="*/ 40392 h 44486"/>
              <a:gd name="connsiteX14" fmla="*/ 5840 w 43072"/>
              <a:gd name="connsiteY14" fmla="*/ 36598 h 44486"/>
              <a:gd name="connsiteX15" fmla="*/ 1146 w 43072"/>
              <a:gd name="connsiteY15" fmla="*/ 32376 h 44486"/>
              <a:gd name="connsiteX16" fmla="*/ 2149 w 43072"/>
              <a:gd name="connsiteY16" fmla="*/ 26677 h 44486"/>
              <a:gd name="connsiteX17" fmla="*/ 31 w 43072"/>
              <a:gd name="connsiteY17" fmla="*/ 20830 h 44486"/>
              <a:gd name="connsiteX18" fmla="*/ 3899 w 43072"/>
              <a:gd name="connsiteY18" fmla="*/ 15633 h 44486"/>
              <a:gd name="connsiteX19" fmla="*/ 3936 w 43072"/>
              <a:gd name="connsiteY19" fmla="*/ 15496 h 44486"/>
              <a:gd name="connsiteX0" fmla="*/ 4729 w 43072"/>
              <a:gd name="connsiteY0" fmla="*/ 27303 h 44486"/>
              <a:gd name="connsiteX1" fmla="*/ 2196 w 43072"/>
              <a:gd name="connsiteY1" fmla="*/ 26506 h 44486"/>
              <a:gd name="connsiteX2" fmla="*/ 6964 w 43072"/>
              <a:gd name="connsiteY2" fmla="*/ 36025 h 44486"/>
              <a:gd name="connsiteX3" fmla="*/ 5856 w 43072"/>
              <a:gd name="connsiteY3" fmla="*/ 36406 h 44486"/>
              <a:gd name="connsiteX4" fmla="*/ 16514 w 43072"/>
              <a:gd name="connsiteY4" fmla="*/ 40216 h 44486"/>
              <a:gd name="connsiteX5" fmla="*/ 15846 w 43072"/>
              <a:gd name="connsiteY5" fmla="*/ 38476 h 44486"/>
              <a:gd name="connsiteX6" fmla="*/ 28863 w 43072"/>
              <a:gd name="connsiteY6" fmla="*/ 35877 h 44486"/>
              <a:gd name="connsiteX7" fmla="*/ 28596 w 43072"/>
              <a:gd name="connsiteY7" fmla="*/ 37786 h 44486"/>
              <a:gd name="connsiteX8" fmla="*/ 34165 w 43072"/>
              <a:gd name="connsiteY8" fmla="*/ 24080 h 44486"/>
              <a:gd name="connsiteX9" fmla="*/ 37416 w 43072"/>
              <a:gd name="connsiteY9" fmla="*/ 31216 h 44486"/>
              <a:gd name="connsiteX10" fmla="*/ 14036 w 43072"/>
              <a:gd name="connsiteY10" fmla="*/ 6318 h 44486"/>
              <a:gd name="connsiteX11" fmla="*/ 15336 w 43072"/>
              <a:gd name="connsiteY11" fmla="*/ 7666 h 44486"/>
              <a:gd name="connsiteX12" fmla="*/ 4163 w 43072"/>
              <a:gd name="connsiteY12" fmla="*/ 16915 h 44486"/>
              <a:gd name="connsiteX13" fmla="*/ 3936 w 43072"/>
              <a:gd name="connsiteY13" fmla="*/ 15496 h 44486"/>
              <a:gd name="connsiteX0" fmla="*/ 3936 w 43072"/>
              <a:gd name="connsiteY0" fmla="*/ 15496 h 44486"/>
              <a:gd name="connsiteX1" fmla="*/ 5659 w 43072"/>
              <a:gd name="connsiteY1" fmla="*/ 8033 h 44486"/>
              <a:gd name="connsiteX2" fmla="*/ 14041 w 43072"/>
              <a:gd name="connsiteY2" fmla="*/ 6328 h 44486"/>
              <a:gd name="connsiteX3" fmla="*/ 22492 w 43072"/>
              <a:gd name="connsiteY3" fmla="*/ 4558 h 44486"/>
              <a:gd name="connsiteX4" fmla="*/ 29852 w 43072"/>
              <a:gd name="connsiteY4" fmla="*/ 6979 h 44486"/>
              <a:gd name="connsiteX5" fmla="*/ 36997 w 43072"/>
              <a:gd name="connsiteY5" fmla="*/ 2 h 44486"/>
              <a:gd name="connsiteX6" fmla="*/ 39594 w 43072"/>
              <a:gd name="connsiteY6" fmla="*/ 7608 h 44486"/>
              <a:gd name="connsiteX7" fmla="*/ 39321 w 43072"/>
              <a:gd name="connsiteY7" fmla="*/ 14933 h 44486"/>
              <a:gd name="connsiteX8" fmla="*/ 43052 w 43072"/>
              <a:gd name="connsiteY8" fmla="*/ 24448 h 44486"/>
              <a:gd name="connsiteX9" fmla="*/ 37440 w 43072"/>
              <a:gd name="connsiteY9" fmla="*/ 31330 h 44486"/>
              <a:gd name="connsiteX10" fmla="*/ 35431 w 43072"/>
              <a:gd name="connsiteY10" fmla="*/ 37227 h 44486"/>
              <a:gd name="connsiteX11" fmla="*/ 28591 w 43072"/>
              <a:gd name="connsiteY11" fmla="*/ 37941 h 44486"/>
              <a:gd name="connsiteX12" fmla="*/ 23703 w 43072"/>
              <a:gd name="connsiteY12" fmla="*/ 44232 h 44486"/>
              <a:gd name="connsiteX13" fmla="*/ 16516 w 43072"/>
              <a:gd name="connsiteY13" fmla="*/ 40392 h 44486"/>
              <a:gd name="connsiteX14" fmla="*/ 5840 w 43072"/>
              <a:gd name="connsiteY14" fmla="*/ 36598 h 44486"/>
              <a:gd name="connsiteX15" fmla="*/ 1146 w 43072"/>
              <a:gd name="connsiteY15" fmla="*/ 32376 h 44486"/>
              <a:gd name="connsiteX16" fmla="*/ 2149 w 43072"/>
              <a:gd name="connsiteY16" fmla="*/ 26677 h 44486"/>
              <a:gd name="connsiteX17" fmla="*/ 31 w 43072"/>
              <a:gd name="connsiteY17" fmla="*/ 20830 h 44486"/>
              <a:gd name="connsiteX18" fmla="*/ 3899 w 43072"/>
              <a:gd name="connsiteY18" fmla="*/ 15633 h 44486"/>
              <a:gd name="connsiteX19" fmla="*/ 3936 w 43072"/>
              <a:gd name="connsiteY19" fmla="*/ 15496 h 44486"/>
              <a:gd name="connsiteX0" fmla="*/ 4729 w 43072"/>
              <a:gd name="connsiteY0" fmla="*/ 27303 h 44486"/>
              <a:gd name="connsiteX1" fmla="*/ 2196 w 43072"/>
              <a:gd name="connsiteY1" fmla="*/ 26506 h 44486"/>
              <a:gd name="connsiteX2" fmla="*/ 6964 w 43072"/>
              <a:gd name="connsiteY2" fmla="*/ 36025 h 44486"/>
              <a:gd name="connsiteX3" fmla="*/ 5856 w 43072"/>
              <a:gd name="connsiteY3" fmla="*/ 36406 h 44486"/>
              <a:gd name="connsiteX4" fmla="*/ 16514 w 43072"/>
              <a:gd name="connsiteY4" fmla="*/ 40216 h 44486"/>
              <a:gd name="connsiteX5" fmla="*/ 15846 w 43072"/>
              <a:gd name="connsiteY5" fmla="*/ 38476 h 44486"/>
              <a:gd name="connsiteX6" fmla="*/ 28863 w 43072"/>
              <a:gd name="connsiteY6" fmla="*/ 35877 h 44486"/>
              <a:gd name="connsiteX7" fmla="*/ 28596 w 43072"/>
              <a:gd name="connsiteY7" fmla="*/ 37786 h 44486"/>
              <a:gd name="connsiteX8" fmla="*/ 34165 w 43072"/>
              <a:gd name="connsiteY8" fmla="*/ 24080 h 44486"/>
              <a:gd name="connsiteX9" fmla="*/ 37416 w 43072"/>
              <a:gd name="connsiteY9" fmla="*/ 31216 h 44486"/>
              <a:gd name="connsiteX10" fmla="*/ 14036 w 43072"/>
              <a:gd name="connsiteY10" fmla="*/ 6318 h 44486"/>
              <a:gd name="connsiteX11" fmla="*/ 15336 w 43072"/>
              <a:gd name="connsiteY11" fmla="*/ 7666 h 44486"/>
              <a:gd name="connsiteX12" fmla="*/ 4163 w 43072"/>
              <a:gd name="connsiteY12" fmla="*/ 16915 h 44486"/>
              <a:gd name="connsiteX13" fmla="*/ 3936 w 43072"/>
              <a:gd name="connsiteY13" fmla="*/ 15496 h 44486"/>
              <a:gd name="connsiteX0" fmla="*/ 3936 w 43072"/>
              <a:gd name="connsiteY0" fmla="*/ 15840 h 44830"/>
              <a:gd name="connsiteX1" fmla="*/ 5659 w 43072"/>
              <a:gd name="connsiteY1" fmla="*/ 8377 h 44830"/>
              <a:gd name="connsiteX2" fmla="*/ 14041 w 43072"/>
              <a:gd name="connsiteY2" fmla="*/ 6672 h 44830"/>
              <a:gd name="connsiteX3" fmla="*/ 22492 w 43072"/>
              <a:gd name="connsiteY3" fmla="*/ 4902 h 44830"/>
              <a:gd name="connsiteX4" fmla="*/ 29852 w 43072"/>
              <a:gd name="connsiteY4" fmla="*/ 7323 h 44830"/>
              <a:gd name="connsiteX5" fmla="*/ 36997 w 43072"/>
              <a:gd name="connsiteY5" fmla="*/ 346 h 44830"/>
              <a:gd name="connsiteX6" fmla="*/ 39594 w 43072"/>
              <a:gd name="connsiteY6" fmla="*/ 7952 h 44830"/>
              <a:gd name="connsiteX7" fmla="*/ 39321 w 43072"/>
              <a:gd name="connsiteY7" fmla="*/ 15277 h 44830"/>
              <a:gd name="connsiteX8" fmla="*/ 43052 w 43072"/>
              <a:gd name="connsiteY8" fmla="*/ 24792 h 44830"/>
              <a:gd name="connsiteX9" fmla="*/ 37440 w 43072"/>
              <a:gd name="connsiteY9" fmla="*/ 31674 h 44830"/>
              <a:gd name="connsiteX10" fmla="*/ 35431 w 43072"/>
              <a:gd name="connsiteY10" fmla="*/ 37571 h 44830"/>
              <a:gd name="connsiteX11" fmla="*/ 28591 w 43072"/>
              <a:gd name="connsiteY11" fmla="*/ 38285 h 44830"/>
              <a:gd name="connsiteX12" fmla="*/ 23703 w 43072"/>
              <a:gd name="connsiteY12" fmla="*/ 44576 h 44830"/>
              <a:gd name="connsiteX13" fmla="*/ 16516 w 43072"/>
              <a:gd name="connsiteY13" fmla="*/ 40736 h 44830"/>
              <a:gd name="connsiteX14" fmla="*/ 5840 w 43072"/>
              <a:gd name="connsiteY14" fmla="*/ 36942 h 44830"/>
              <a:gd name="connsiteX15" fmla="*/ 1146 w 43072"/>
              <a:gd name="connsiteY15" fmla="*/ 32720 h 44830"/>
              <a:gd name="connsiteX16" fmla="*/ 2149 w 43072"/>
              <a:gd name="connsiteY16" fmla="*/ 27021 h 44830"/>
              <a:gd name="connsiteX17" fmla="*/ 31 w 43072"/>
              <a:gd name="connsiteY17" fmla="*/ 21174 h 44830"/>
              <a:gd name="connsiteX18" fmla="*/ 3899 w 43072"/>
              <a:gd name="connsiteY18" fmla="*/ 15977 h 44830"/>
              <a:gd name="connsiteX19" fmla="*/ 3936 w 43072"/>
              <a:gd name="connsiteY19" fmla="*/ 15840 h 44830"/>
              <a:gd name="connsiteX0" fmla="*/ 4729 w 43072"/>
              <a:gd name="connsiteY0" fmla="*/ 27647 h 44830"/>
              <a:gd name="connsiteX1" fmla="*/ 2196 w 43072"/>
              <a:gd name="connsiteY1" fmla="*/ 26850 h 44830"/>
              <a:gd name="connsiteX2" fmla="*/ 6964 w 43072"/>
              <a:gd name="connsiteY2" fmla="*/ 36369 h 44830"/>
              <a:gd name="connsiteX3" fmla="*/ 5856 w 43072"/>
              <a:gd name="connsiteY3" fmla="*/ 36750 h 44830"/>
              <a:gd name="connsiteX4" fmla="*/ 16514 w 43072"/>
              <a:gd name="connsiteY4" fmla="*/ 40560 h 44830"/>
              <a:gd name="connsiteX5" fmla="*/ 15846 w 43072"/>
              <a:gd name="connsiteY5" fmla="*/ 38820 h 44830"/>
              <a:gd name="connsiteX6" fmla="*/ 28863 w 43072"/>
              <a:gd name="connsiteY6" fmla="*/ 36221 h 44830"/>
              <a:gd name="connsiteX7" fmla="*/ 28596 w 43072"/>
              <a:gd name="connsiteY7" fmla="*/ 38130 h 44830"/>
              <a:gd name="connsiteX8" fmla="*/ 34165 w 43072"/>
              <a:gd name="connsiteY8" fmla="*/ 24424 h 44830"/>
              <a:gd name="connsiteX9" fmla="*/ 37416 w 43072"/>
              <a:gd name="connsiteY9" fmla="*/ 31560 h 44830"/>
              <a:gd name="connsiteX10" fmla="*/ 14036 w 43072"/>
              <a:gd name="connsiteY10" fmla="*/ 6662 h 44830"/>
              <a:gd name="connsiteX11" fmla="*/ 15336 w 43072"/>
              <a:gd name="connsiteY11" fmla="*/ 8010 h 44830"/>
              <a:gd name="connsiteX12" fmla="*/ 4163 w 43072"/>
              <a:gd name="connsiteY12" fmla="*/ 17259 h 44830"/>
              <a:gd name="connsiteX13" fmla="*/ 3936 w 43072"/>
              <a:gd name="connsiteY13" fmla="*/ 15840 h 44830"/>
              <a:gd name="connsiteX0" fmla="*/ 3936 w 43072"/>
              <a:gd name="connsiteY0" fmla="*/ 13027 h 42017"/>
              <a:gd name="connsiteX1" fmla="*/ 5659 w 43072"/>
              <a:gd name="connsiteY1" fmla="*/ 5564 h 42017"/>
              <a:gd name="connsiteX2" fmla="*/ 14041 w 43072"/>
              <a:gd name="connsiteY2" fmla="*/ 3859 h 42017"/>
              <a:gd name="connsiteX3" fmla="*/ 22492 w 43072"/>
              <a:gd name="connsiteY3" fmla="*/ 2089 h 42017"/>
              <a:gd name="connsiteX4" fmla="*/ 29852 w 43072"/>
              <a:gd name="connsiteY4" fmla="*/ 4510 h 42017"/>
              <a:gd name="connsiteX5" fmla="*/ 37083 w 43072"/>
              <a:gd name="connsiteY5" fmla="*/ 813 h 42017"/>
              <a:gd name="connsiteX6" fmla="*/ 39594 w 43072"/>
              <a:gd name="connsiteY6" fmla="*/ 5139 h 42017"/>
              <a:gd name="connsiteX7" fmla="*/ 39321 w 43072"/>
              <a:gd name="connsiteY7" fmla="*/ 12464 h 42017"/>
              <a:gd name="connsiteX8" fmla="*/ 43052 w 43072"/>
              <a:gd name="connsiteY8" fmla="*/ 21979 h 42017"/>
              <a:gd name="connsiteX9" fmla="*/ 37440 w 43072"/>
              <a:gd name="connsiteY9" fmla="*/ 28861 h 42017"/>
              <a:gd name="connsiteX10" fmla="*/ 35431 w 43072"/>
              <a:gd name="connsiteY10" fmla="*/ 34758 h 42017"/>
              <a:gd name="connsiteX11" fmla="*/ 28591 w 43072"/>
              <a:gd name="connsiteY11" fmla="*/ 35472 h 42017"/>
              <a:gd name="connsiteX12" fmla="*/ 23703 w 43072"/>
              <a:gd name="connsiteY12" fmla="*/ 41763 h 42017"/>
              <a:gd name="connsiteX13" fmla="*/ 16516 w 43072"/>
              <a:gd name="connsiteY13" fmla="*/ 37923 h 42017"/>
              <a:gd name="connsiteX14" fmla="*/ 5840 w 43072"/>
              <a:gd name="connsiteY14" fmla="*/ 34129 h 42017"/>
              <a:gd name="connsiteX15" fmla="*/ 1146 w 43072"/>
              <a:gd name="connsiteY15" fmla="*/ 29907 h 42017"/>
              <a:gd name="connsiteX16" fmla="*/ 2149 w 43072"/>
              <a:gd name="connsiteY16" fmla="*/ 24208 h 42017"/>
              <a:gd name="connsiteX17" fmla="*/ 31 w 43072"/>
              <a:gd name="connsiteY17" fmla="*/ 18361 h 42017"/>
              <a:gd name="connsiteX18" fmla="*/ 3899 w 43072"/>
              <a:gd name="connsiteY18" fmla="*/ 13164 h 42017"/>
              <a:gd name="connsiteX19" fmla="*/ 3936 w 43072"/>
              <a:gd name="connsiteY19" fmla="*/ 13027 h 42017"/>
              <a:gd name="connsiteX0" fmla="*/ 4729 w 43072"/>
              <a:gd name="connsiteY0" fmla="*/ 24834 h 42017"/>
              <a:gd name="connsiteX1" fmla="*/ 2196 w 43072"/>
              <a:gd name="connsiteY1" fmla="*/ 24037 h 42017"/>
              <a:gd name="connsiteX2" fmla="*/ 6964 w 43072"/>
              <a:gd name="connsiteY2" fmla="*/ 33556 h 42017"/>
              <a:gd name="connsiteX3" fmla="*/ 5856 w 43072"/>
              <a:gd name="connsiteY3" fmla="*/ 33937 h 42017"/>
              <a:gd name="connsiteX4" fmla="*/ 16514 w 43072"/>
              <a:gd name="connsiteY4" fmla="*/ 37747 h 42017"/>
              <a:gd name="connsiteX5" fmla="*/ 15846 w 43072"/>
              <a:gd name="connsiteY5" fmla="*/ 36007 h 42017"/>
              <a:gd name="connsiteX6" fmla="*/ 28863 w 43072"/>
              <a:gd name="connsiteY6" fmla="*/ 33408 h 42017"/>
              <a:gd name="connsiteX7" fmla="*/ 28596 w 43072"/>
              <a:gd name="connsiteY7" fmla="*/ 35317 h 42017"/>
              <a:gd name="connsiteX8" fmla="*/ 34165 w 43072"/>
              <a:gd name="connsiteY8" fmla="*/ 21611 h 42017"/>
              <a:gd name="connsiteX9" fmla="*/ 37416 w 43072"/>
              <a:gd name="connsiteY9" fmla="*/ 28747 h 42017"/>
              <a:gd name="connsiteX10" fmla="*/ 14036 w 43072"/>
              <a:gd name="connsiteY10" fmla="*/ 3849 h 42017"/>
              <a:gd name="connsiteX11" fmla="*/ 15336 w 43072"/>
              <a:gd name="connsiteY11" fmla="*/ 5197 h 42017"/>
              <a:gd name="connsiteX12" fmla="*/ 4163 w 43072"/>
              <a:gd name="connsiteY12" fmla="*/ 14446 h 42017"/>
              <a:gd name="connsiteX13" fmla="*/ 3936 w 43072"/>
              <a:gd name="connsiteY13" fmla="*/ 13027 h 42017"/>
              <a:gd name="connsiteX0" fmla="*/ 3936 w 43072"/>
              <a:gd name="connsiteY0" fmla="*/ 13027 h 42017"/>
              <a:gd name="connsiteX1" fmla="*/ 5659 w 43072"/>
              <a:gd name="connsiteY1" fmla="*/ 5564 h 42017"/>
              <a:gd name="connsiteX2" fmla="*/ 14041 w 43072"/>
              <a:gd name="connsiteY2" fmla="*/ 3859 h 42017"/>
              <a:gd name="connsiteX3" fmla="*/ 22492 w 43072"/>
              <a:gd name="connsiteY3" fmla="*/ 2089 h 42017"/>
              <a:gd name="connsiteX4" fmla="*/ 29852 w 43072"/>
              <a:gd name="connsiteY4" fmla="*/ 4510 h 42017"/>
              <a:gd name="connsiteX5" fmla="*/ 37083 w 43072"/>
              <a:gd name="connsiteY5" fmla="*/ 813 h 42017"/>
              <a:gd name="connsiteX6" fmla="*/ 39594 w 43072"/>
              <a:gd name="connsiteY6" fmla="*/ 5139 h 42017"/>
              <a:gd name="connsiteX7" fmla="*/ 39321 w 43072"/>
              <a:gd name="connsiteY7" fmla="*/ 12464 h 42017"/>
              <a:gd name="connsiteX8" fmla="*/ 43052 w 43072"/>
              <a:gd name="connsiteY8" fmla="*/ 21979 h 42017"/>
              <a:gd name="connsiteX9" fmla="*/ 37440 w 43072"/>
              <a:gd name="connsiteY9" fmla="*/ 28861 h 42017"/>
              <a:gd name="connsiteX10" fmla="*/ 35431 w 43072"/>
              <a:gd name="connsiteY10" fmla="*/ 34758 h 42017"/>
              <a:gd name="connsiteX11" fmla="*/ 28591 w 43072"/>
              <a:gd name="connsiteY11" fmla="*/ 35472 h 42017"/>
              <a:gd name="connsiteX12" fmla="*/ 23703 w 43072"/>
              <a:gd name="connsiteY12" fmla="*/ 41763 h 42017"/>
              <a:gd name="connsiteX13" fmla="*/ 16516 w 43072"/>
              <a:gd name="connsiteY13" fmla="*/ 37923 h 42017"/>
              <a:gd name="connsiteX14" fmla="*/ 5840 w 43072"/>
              <a:gd name="connsiteY14" fmla="*/ 34129 h 42017"/>
              <a:gd name="connsiteX15" fmla="*/ 1146 w 43072"/>
              <a:gd name="connsiteY15" fmla="*/ 29907 h 42017"/>
              <a:gd name="connsiteX16" fmla="*/ 2149 w 43072"/>
              <a:gd name="connsiteY16" fmla="*/ 24208 h 42017"/>
              <a:gd name="connsiteX17" fmla="*/ 31 w 43072"/>
              <a:gd name="connsiteY17" fmla="*/ 18361 h 42017"/>
              <a:gd name="connsiteX18" fmla="*/ 3899 w 43072"/>
              <a:gd name="connsiteY18" fmla="*/ 13164 h 42017"/>
              <a:gd name="connsiteX19" fmla="*/ 3936 w 43072"/>
              <a:gd name="connsiteY19" fmla="*/ 13027 h 42017"/>
              <a:gd name="connsiteX0" fmla="*/ 4729 w 43072"/>
              <a:gd name="connsiteY0" fmla="*/ 24834 h 42017"/>
              <a:gd name="connsiteX1" fmla="*/ 2196 w 43072"/>
              <a:gd name="connsiteY1" fmla="*/ 24037 h 42017"/>
              <a:gd name="connsiteX2" fmla="*/ 6964 w 43072"/>
              <a:gd name="connsiteY2" fmla="*/ 33556 h 42017"/>
              <a:gd name="connsiteX3" fmla="*/ 5856 w 43072"/>
              <a:gd name="connsiteY3" fmla="*/ 33937 h 42017"/>
              <a:gd name="connsiteX4" fmla="*/ 16514 w 43072"/>
              <a:gd name="connsiteY4" fmla="*/ 37747 h 42017"/>
              <a:gd name="connsiteX5" fmla="*/ 15846 w 43072"/>
              <a:gd name="connsiteY5" fmla="*/ 36007 h 42017"/>
              <a:gd name="connsiteX6" fmla="*/ 28863 w 43072"/>
              <a:gd name="connsiteY6" fmla="*/ 33408 h 42017"/>
              <a:gd name="connsiteX7" fmla="*/ 28596 w 43072"/>
              <a:gd name="connsiteY7" fmla="*/ 35317 h 42017"/>
              <a:gd name="connsiteX8" fmla="*/ 34165 w 43072"/>
              <a:gd name="connsiteY8" fmla="*/ 21611 h 42017"/>
              <a:gd name="connsiteX9" fmla="*/ 37416 w 43072"/>
              <a:gd name="connsiteY9" fmla="*/ 28747 h 42017"/>
              <a:gd name="connsiteX10" fmla="*/ 14036 w 43072"/>
              <a:gd name="connsiteY10" fmla="*/ 3849 h 42017"/>
              <a:gd name="connsiteX11" fmla="*/ 15336 w 43072"/>
              <a:gd name="connsiteY11" fmla="*/ 5197 h 42017"/>
              <a:gd name="connsiteX12" fmla="*/ 4163 w 43072"/>
              <a:gd name="connsiteY12" fmla="*/ 14446 h 42017"/>
              <a:gd name="connsiteX13" fmla="*/ 3936 w 43072"/>
              <a:gd name="connsiteY13" fmla="*/ 13027 h 42017"/>
              <a:gd name="connsiteX0" fmla="*/ 3936 w 43072"/>
              <a:gd name="connsiteY0" fmla="*/ 13027 h 42017"/>
              <a:gd name="connsiteX1" fmla="*/ 5659 w 43072"/>
              <a:gd name="connsiteY1" fmla="*/ 5564 h 42017"/>
              <a:gd name="connsiteX2" fmla="*/ 14041 w 43072"/>
              <a:gd name="connsiteY2" fmla="*/ 3859 h 42017"/>
              <a:gd name="connsiteX3" fmla="*/ 22492 w 43072"/>
              <a:gd name="connsiteY3" fmla="*/ 2089 h 42017"/>
              <a:gd name="connsiteX4" fmla="*/ 29852 w 43072"/>
              <a:gd name="connsiteY4" fmla="*/ 4510 h 42017"/>
              <a:gd name="connsiteX5" fmla="*/ 37083 w 43072"/>
              <a:gd name="connsiteY5" fmla="*/ 813 h 42017"/>
              <a:gd name="connsiteX6" fmla="*/ 39594 w 43072"/>
              <a:gd name="connsiteY6" fmla="*/ 5139 h 42017"/>
              <a:gd name="connsiteX7" fmla="*/ 39321 w 43072"/>
              <a:gd name="connsiteY7" fmla="*/ 12464 h 42017"/>
              <a:gd name="connsiteX8" fmla="*/ 43052 w 43072"/>
              <a:gd name="connsiteY8" fmla="*/ 21979 h 42017"/>
              <a:gd name="connsiteX9" fmla="*/ 37440 w 43072"/>
              <a:gd name="connsiteY9" fmla="*/ 28861 h 42017"/>
              <a:gd name="connsiteX10" fmla="*/ 35431 w 43072"/>
              <a:gd name="connsiteY10" fmla="*/ 34758 h 42017"/>
              <a:gd name="connsiteX11" fmla="*/ 28591 w 43072"/>
              <a:gd name="connsiteY11" fmla="*/ 35472 h 42017"/>
              <a:gd name="connsiteX12" fmla="*/ 23703 w 43072"/>
              <a:gd name="connsiteY12" fmla="*/ 41763 h 42017"/>
              <a:gd name="connsiteX13" fmla="*/ 16516 w 43072"/>
              <a:gd name="connsiteY13" fmla="*/ 37923 h 42017"/>
              <a:gd name="connsiteX14" fmla="*/ 5840 w 43072"/>
              <a:gd name="connsiteY14" fmla="*/ 34129 h 42017"/>
              <a:gd name="connsiteX15" fmla="*/ 1146 w 43072"/>
              <a:gd name="connsiteY15" fmla="*/ 29907 h 42017"/>
              <a:gd name="connsiteX16" fmla="*/ 2149 w 43072"/>
              <a:gd name="connsiteY16" fmla="*/ 24208 h 42017"/>
              <a:gd name="connsiteX17" fmla="*/ 31 w 43072"/>
              <a:gd name="connsiteY17" fmla="*/ 18361 h 42017"/>
              <a:gd name="connsiteX18" fmla="*/ 3899 w 43072"/>
              <a:gd name="connsiteY18" fmla="*/ 13164 h 42017"/>
              <a:gd name="connsiteX19" fmla="*/ 3936 w 43072"/>
              <a:gd name="connsiteY19" fmla="*/ 13027 h 42017"/>
              <a:gd name="connsiteX0" fmla="*/ 4729 w 43072"/>
              <a:gd name="connsiteY0" fmla="*/ 24834 h 42017"/>
              <a:gd name="connsiteX1" fmla="*/ 2196 w 43072"/>
              <a:gd name="connsiteY1" fmla="*/ 24037 h 42017"/>
              <a:gd name="connsiteX2" fmla="*/ 6964 w 43072"/>
              <a:gd name="connsiteY2" fmla="*/ 33556 h 42017"/>
              <a:gd name="connsiteX3" fmla="*/ 5856 w 43072"/>
              <a:gd name="connsiteY3" fmla="*/ 33937 h 42017"/>
              <a:gd name="connsiteX4" fmla="*/ 16514 w 43072"/>
              <a:gd name="connsiteY4" fmla="*/ 37747 h 42017"/>
              <a:gd name="connsiteX5" fmla="*/ 15846 w 43072"/>
              <a:gd name="connsiteY5" fmla="*/ 36007 h 42017"/>
              <a:gd name="connsiteX6" fmla="*/ 28863 w 43072"/>
              <a:gd name="connsiteY6" fmla="*/ 33408 h 42017"/>
              <a:gd name="connsiteX7" fmla="*/ 28596 w 43072"/>
              <a:gd name="connsiteY7" fmla="*/ 35317 h 42017"/>
              <a:gd name="connsiteX8" fmla="*/ 34165 w 43072"/>
              <a:gd name="connsiteY8" fmla="*/ 21611 h 42017"/>
              <a:gd name="connsiteX9" fmla="*/ 37416 w 43072"/>
              <a:gd name="connsiteY9" fmla="*/ 28747 h 42017"/>
              <a:gd name="connsiteX10" fmla="*/ 14036 w 43072"/>
              <a:gd name="connsiteY10" fmla="*/ 3849 h 42017"/>
              <a:gd name="connsiteX11" fmla="*/ 15336 w 43072"/>
              <a:gd name="connsiteY11" fmla="*/ 5197 h 42017"/>
              <a:gd name="connsiteX12" fmla="*/ 4163 w 43072"/>
              <a:gd name="connsiteY12" fmla="*/ 14446 h 42017"/>
              <a:gd name="connsiteX13" fmla="*/ 3936 w 43072"/>
              <a:gd name="connsiteY13" fmla="*/ 13027 h 42017"/>
              <a:gd name="connsiteX0" fmla="*/ 3936 w 43072"/>
              <a:gd name="connsiteY0" fmla="*/ 13027 h 42017"/>
              <a:gd name="connsiteX1" fmla="*/ 5659 w 43072"/>
              <a:gd name="connsiteY1" fmla="*/ 5564 h 42017"/>
              <a:gd name="connsiteX2" fmla="*/ 14041 w 43072"/>
              <a:gd name="connsiteY2" fmla="*/ 3859 h 42017"/>
              <a:gd name="connsiteX3" fmla="*/ 22492 w 43072"/>
              <a:gd name="connsiteY3" fmla="*/ 2089 h 42017"/>
              <a:gd name="connsiteX4" fmla="*/ 29852 w 43072"/>
              <a:gd name="connsiteY4" fmla="*/ 4510 h 42017"/>
              <a:gd name="connsiteX5" fmla="*/ 37083 w 43072"/>
              <a:gd name="connsiteY5" fmla="*/ 813 h 42017"/>
              <a:gd name="connsiteX6" fmla="*/ 39594 w 43072"/>
              <a:gd name="connsiteY6" fmla="*/ 5139 h 42017"/>
              <a:gd name="connsiteX7" fmla="*/ 39321 w 43072"/>
              <a:gd name="connsiteY7" fmla="*/ 12464 h 42017"/>
              <a:gd name="connsiteX8" fmla="*/ 43052 w 43072"/>
              <a:gd name="connsiteY8" fmla="*/ 21979 h 42017"/>
              <a:gd name="connsiteX9" fmla="*/ 37440 w 43072"/>
              <a:gd name="connsiteY9" fmla="*/ 28861 h 42017"/>
              <a:gd name="connsiteX10" fmla="*/ 35431 w 43072"/>
              <a:gd name="connsiteY10" fmla="*/ 34758 h 42017"/>
              <a:gd name="connsiteX11" fmla="*/ 28591 w 43072"/>
              <a:gd name="connsiteY11" fmla="*/ 35472 h 42017"/>
              <a:gd name="connsiteX12" fmla="*/ 23703 w 43072"/>
              <a:gd name="connsiteY12" fmla="*/ 41763 h 42017"/>
              <a:gd name="connsiteX13" fmla="*/ 16516 w 43072"/>
              <a:gd name="connsiteY13" fmla="*/ 37923 h 42017"/>
              <a:gd name="connsiteX14" fmla="*/ 5840 w 43072"/>
              <a:gd name="connsiteY14" fmla="*/ 34129 h 42017"/>
              <a:gd name="connsiteX15" fmla="*/ 1146 w 43072"/>
              <a:gd name="connsiteY15" fmla="*/ 29907 h 42017"/>
              <a:gd name="connsiteX16" fmla="*/ 2149 w 43072"/>
              <a:gd name="connsiteY16" fmla="*/ 24208 h 42017"/>
              <a:gd name="connsiteX17" fmla="*/ 31 w 43072"/>
              <a:gd name="connsiteY17" fmla="*/ 18361 h 42017"/>
              <a:gd name="connsiteX18" fmla="*/ 3899 w 43072"/>
              <a:gd name="connsiteY18" fmla="*/ 13164 h 42017"/>
              <a:gd name="connsiteX19" fmla="*/ 3936 w 43072"/>
              <a:gd name="connsiteY19" fmla="*/ 13027 h 42017"/>
              <a:gd name="connsiteX0" fmla="*/ 4729 w 43072"/>
              <a:gd name="connsiteY0" fmla="*/ 24834 h 42017"/>
              <a:gd name="connsiteX1" fmla="*/ 2196 w 43072"/>
              <a:gd name="connsiteY1" fmla="*/ 24037 h 42017"/>
              <a:gd name="connsiteX2" fmla="*/ 6964 w 43072"/>
              <a:gd name="connsiteY2" fmla="*/ 33556 h 42017"/>
              <a:gd name="connsiteX3" fmla="*/ 5856 w 43072"/>
              <a:gd name="connsiteY3" fmla="*/ 33937 h 42017"/>
              <a:gd name="connsiteX4" fmla="*/ 16514 w 43072"/>
              <a:gd name="connsiteY4" fmla="*/ 37747 h 42017"/>
              <a:gd name="connsiteX5" fmla="*/ 15846 w 43072"/>
              <a:gd name="connsiteY5" fmla="*/ 36007 h 42017"/>
              <a:gd name="connsiteX6" fmla="*/ 28863 w 43072"/>
              <a:gd name="connsiteY6" fmla="*/ 33408 h 42017"/>
              <a:gd name="connsiteX7" fmla="*/ 28596 w 43072"/>
              <a:gd name="connsiteY7" fmla="*/ 35317 h 42017"/>
              <a:gd name="connsiteX8" fmla="*/ 34165 w 43072"/>
              <a:gd name="connsiteY8" fmla="*/ 21611 h 42017"/>
              <a:gd name="connsiteX9" fmla="*/ 37416 w 43072"/>
              <a:gd name="connsiteY9" fmla="*/ 28747 h 42017"/>
              <a:gd name="connsiteX10" fmla="*/ 14036 w 43072"/>
              <a:gd name="connsiteY10" fmla="*/ 3849 h 42017"/>
              <a:gd name="connsiteX11" fmla="*/ 15336 w 43072"/>
              <a:gd name="connsiteY11" fmla="*/ 5197 h 42017"/>
              <a:gd name="connsiteX12" fmla="*/ 4163 w 43072"/>
              <a:gd name="connsiteY12" fmla="*/ 14446 h 42017"/>
              <a:gd name="connsiteX13" fmla="*/ 3936 w 43072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083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211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211 w 43071"/>
              <a:gd name="connsiteY5" fmla="*/ 813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027 h 42017"/>
              <a:gd name="connsiteX1" fmla="*/ 5659 w 43071"/>
              <a:gd name="connsiteY1" fmla="*/ 5564 h 42017"/>
              <a:gd name="connsiteX2" fmla="*/ 14041 w 43071"/>
              <a:gd name="connsiteY2" fmla="*/ 3859 h 42017"/>
              <a:gd name="connsiteX3" fmla="*/ 22492 w 43071"/>
              <a:gd name="connsiteY3" fmla="*/ 2089 h 42017"/>
              <a:gd name="connsiteX4" fmla="*/ 29852 w 43071"/>
              <a:gd name="connsiteY4" fmla="*/ 4510 h 42017"/>
              <a:gd name="connsiteX5" fmla="*/ 37211 w 43071"/>
              <a:gd name="connsiteY5" fmla="*/ 394 h 42017"/>
              <a:gd name="connsiteX6" fmla="*/ 40065 w 43071"/>
              <a:gd name="connsiteY6" fmla="*/ 5209 h 42017"/>
              <a:gd name="connsiteX7" fmla="*/ 39321 w 43071"/>
              <a:gd name="connsiteY7" fmla="*/ 12464 h 42017"/>
              <a:gd name="connsiteX8" fmla="*/ 43052 w 43071"/>
              <a:gd name="connsiteY8" fmla="*/ 21979 h 42017"/>
              <a:gd name="connsiteX9" fmla="*/ 37440 w 43071"/>
              <a:gd name="connsiteY9" fmla="*/ 28861 h 42017"/>
              <a:gd name="connsiteX10" fmla="*/ 35431 w 43071"/>
              <a:gd name="connsiteY10" fmla="*/ 34758 h 42017"/>
              <a:gd name="connsiteX11" fmla="*/ 28591 w 43071"/>
              <a:gd name="connsiteY11" fmla="*/ 35472 h 42017"/>
              <a:gd name="connsiteX12" fmla="*/ 23703 w 43071"/>
              <a:gd name="connsiteY12" fmla="*/ 41763 h 42017"/>
              <a:gd name="connsiteX13" fmla="*/ 16516 w 43071"/>
              <a:gd name="connsiteY13" fmla="*/ 37923 h 42017"/>
              <a:gd name="connsiteX14" fmla="*/ 5840 w 43071"/>
              <a:gd name="connsiteY14" fmla="*/ 34129 h 42017"/>
              <a:gd name="connsiteX15" fmla="*/ 1146 w 43071"/>
              <a:gd name="connsiteY15" fmla="*/ 29907 h 42017"/>
              <a:gd name="connsiteX16" fmla="*/ 2149 w 43071"/>
              <a:gd name="connsiteY16" fmla="*/ 24208 h 42017"/>
              <a:gd name="connsiteX17" fmla="*/ 31 w 43071"/>
              <a:gd name="connsiteY17" fmla="*/ 18361 h 42017"/>
              <a:gd name="connsiteX18" fmla="*/ 3899 w 43071"/>
              <a:gd name="connsiteY18" fmla="*/ 13164 h 42017"/>
              <a:gd name="connsiteX19" fmla="*/ 3936 w 43071"/>
              <a:gd name="connsiteY19" fmla="*/ 13027 h 42017"/>
              <a:gd name="connsiteX0" fmla="*/ 4729 w 43071"/>
              <a:gd name="connsiteY0" fmla="*/ 24834 h 42017"/>
              <a:gd name="connsiteX1" fmla="*/ 2196 w 43071"/>
              <a:gd name="connsiteY1" fmla="*/ 24037 h 42017"/>
              <a:gd name="connsiteX2" fmla="*/ 6964 w 43071"/>
              <a:gd name="connsiteY2" fmla="*/ 33556 h 42017"/>
              <a:gd name="connsiteX3" fmla="*/ 5856 w 43071"/>
              <a:gd name="connsiteY3" fmla="*/ 33937 h 42017"/>
              <a:gd name="connsiteX4" fmla="*/ 16514 w 43071"/>
              <a:gd name="connsiteY4" fmla="*/ 37747 h 42017"/>
              <a:gd name="connsiteX5" fmla="*/ 15846 w 43071"/>
              <a:gd name="connsiteY5" fmla="*/ 36007 h 42017"/>
              <a:gd name="connsiteX6" fmla="*/ 28863 w 43071"/>
              <a:gd name="connsiteY6" fmla="*/ 33408 h 42017"/>
              <a:gd name="connsiteX7" fmla="*/ 28596 w 43071"/>
              <a:gd name="connsiteY7" fmla="*/ 35317 h 42017"/>
              <a:gd name="connsiteX8" fmla="*/ 34165 w 43071"/>
              <a:gd name="connsiteY8" fmla="*/ 21611 h 42017"/>
              <a:gd name="connsiteX9" fmla="*/ 37416 w 43071"/>
              <a:gd name="connsiteY9" fmla="*/ 28747 h 42017"/>
              <a:gd name="connsiteX10" fmla="*/ 14036 w 43071"/>
              <a:gd name="connsiteY10" fmla="*/ 3849 h 42017"/>
              <a:gd name="connsiteX11" fmla="*/ 15336 w 43071"/>
              <a:gd name="connsiteY11" fmla="*/ 5197 h 42017"/>
              <a:gd name="connsiteX12" fmla="*/ 4163 w 43071"/>
              <a:gd name="connsiteY12" fmla="*/ 14446 h 42017"/>
              <a:gd name="connsiteX13" fmla="*/ 3936 w 43071"/>
              <a:gd name="connsiteY13" fmla="*/ 13027 h 42017"/>
              <a:gd name="connsiteX0" fmla="*/ 3936 w 43071"/>
              <a:gd name="connsiteY0" fmla="*/ 13369 h 42359"/>
              <a:gd name="connsiteX1" fmla="*/ 5659 w 43071"/>
              <a:gd name="connsiteY1" fmla="*/ 5906 h 42359"/>
              <a:gd name="connsiteX2" fmla="*/ 14041 w 43071"/>
              <a:gd name="connsiteY2" fmla="*/ 4201 h 42359"/>
              <a:gd name="connsiteX3" fmla="*/ 22492 w 43071"/>
              <a:gd name="connsiteY3" fmla="*/ 2431 h 42359"/>
              <a:gd name="connsiteX4" fmla="*/ 29852 w 43071"/>
              <a:gd name="connsiteY4" fmla="*/ 4852 h 42359"/>
              <a:gd name="connsiteX5" fmla="*/ 37211 w 43071"/>
              <a:gd name="connsiteY5" fmla="*/ 178 h 42359"/>
              <a:gd name="connsiteX6" fmla="*/ 40065 w 43071"/>
              <a:gd name="connsiteY6" fmla="*/ 5551 h 42359"/>
              <a:gd name="connsiteX7" fmla="*/ 39321 w 43071"/>
              <a:gd name="connsiteY7" fmla="*/ 12806 h 42359"/>
              <a:gd name="connsiteX8" fmla="*/ 43052 w 43071"/>
              <a:gd name="connsiteY8" fmla="*/ 22321 h 42359"/>
              <a:gd name="connsiteX9" fmla="*/ 37440 w 43071"/>
              <a:gd name="connsiteY9" fmla="*/ 29203 h 42359"/>
              <a:gd name="connsiteX10" fmla="*/ 35431 w 43071"/>
              <a:gd name="connsiteY10" fmla="*/ 35100 h 42359"/>
              <a:gd name="connsiteX11" fmla="*/ 28591 w 43071"/>
              <a:gd name="connsiteY11" fmla="*/ 35814 h 42359"/>
              <a:gd name="connsiteX12" fmla="*/ 23703 w 43071"/>
              <a:gd name="connsiteY12" fmla="*/ 42105 h 42359"/>
              <a:gd name="connsiteX13" fmla="*/ 16516 w 43071"/>
              <a:gd name="connsiteY13" fmla="*/ 38265 h 42359"/>
              <a:gd name="connsiteX14" fmla="*/ 5840 w 43071"/>
              <a:gd name="connsiteY14" fmla="*/ 34471 h 42359"/>
              <a:gd name="connsiteX15" fmla="*/ 1146 w 43071"/>
              <a:gd name="connsiteY15" fmla="*/ 30249 h 42359"/>
              <a:gd name="connsiteX16" fmla="*/ 2149 w 43071"/>
              <a:gd name="connsiteY16" fmla="*/ 24550 h 42359"/>
              <a:gd name="connsiteX17" fmla="*/ 31 w 43071"/>
              <a:gd name="connsiteY17" fmla="*/ 18703 h 42359"/>
              <a:gd name="connsiteX18" fmla="*/ 3899 w 43071"/>
              <a:gd name="connsiteY18" fmla="*/ 13506 h 42359"/>
              <a:gd name="connsiteX19" fmla="*/ 3936 w 43071"/>
              <a:gd name="connsiteY19" fmla="*/ 13369 h 42359"/>
              <a:gd name="connsiteX0" fmla="*/ 4729 w 43071"/>
              <a:gd name="connsiteY0" fmla="*/ 25176 h 42359"/>
              <a:gd name="connsiteX1" fmla="*/ 2196 w 43071"/>
              <a:gd name="connsiteY1" fmla="*/ 24379 h 42359"/>
              <a:gd name="connsiteX2" fmla="*/ 6964 w 43071"/>
              <a:gd name="connsiteY2" fmla="*/ 33898 h 42359"/>
              <a:gd name="connsiteX3" fmla="*/ 5856 w 43071"/>
              <a:gd name="connsiteY3" fmla="*/ 34279 h 42359"/>
              <a:gd name="connsiteX4" fmla="*/ 16514 w 43071"/>
              <a:gd name="connsiteY4" fmla="*/ 38089 h 42359"/>
              <a:gd name="connsiteX5" fmla="*/ 15846 w 43071"/>
              <a:gd name="connsiteY5" fmla="*/ 36349 h 42359"/>
              <a:gd name="connsiteX6" fmla="*/ 28863 w 43071"/>
              <a:gd name="connsiteY6" fmla="*/ 33750 h 42359"/>
              <a:gd name="connsiteX7" fmla="*/ 28596 w 43071"/>
              <a:gd name="connsiteY7" fmla="*/ 35659 h 42359"/>
              <a:gd name="connsiteX8" fmla="*/ 34165 w 43071"/>
              <a:gd name="connsiteY8" fmla="*/ 21953 h 42359"/>
              <a:gd name="connsiteX9" fmla="*/ 37416 w 43071"/>
              <a:gd name="connsiteY9" fmla="*/ 29089 h 42359"/>
              <a:gd name="connsiteX10" fmla="*/ 14036 w 43071"/>
              <a:gd name="connsiteY10" fmla="*/ 4191 h 42359"/>
              <a:gd name="connsiteX11" fmla="*/ 15336 w 43071"/>
              <a:gd name="connsiteY11" fmla="*/ 5539 h 42359"/>
              <a:gd name="connsiteX12" fmla="*/ 4163 w 43071"/>
              <a:gd name="connsiteY12" fmla="*/ 14788 h 42359"/>
              <a:gd name="connsiteX13" fmla="*/ 3936 w 43071"/>
              <a:gd name="connsiteY13" fmla="*/ 13369 h 42359"/>
              <a:gd name="connsiteX0" fmla="*/ 3936 w 43071"/>
              <a:gd name="connsiteY0" fmla="*/ 14460 h 43450"/>
              <a:gd name="connsiteX1" fmla="*/ 5659 w 43071"/>
              <a:gd name="connsiteY1" fmla="*/ 6997 h 43450"/>
              <a:gd name="connsiteX2" fmla="*/ 14041 w 43071"/>
              <a:gd name="connsiteY2" fmla="*/ 5292 h 43450"/>
              <a:gd name="connsiteX3" fmla="*/ 19260 w 43071"/>
              <a:gd name="connsiteY3" fmla="*/ 20 h 43450"/>
              <a:gd name="connsiteX4" fmla="*/ 22492 w 43071"/>
              <a:gd name="connsiteY4" fmla="*/ 3522 h 43450"/>
              <a:gd name="connsiteX5" fmla="*/ 29852 w 43071"/>
              <a:gd name="connsiteY5" fmla="*/ 5943 h 43450"/>
              <a:gd name="connsiteX6" fmla="*/ 37211 w 43071"/>
              <a:gd name="connsiteY6" fmla="*/ 1269 h 43450"/>
              <a:gd name="connsiteX7" fmla="*/ 40065 w 43071"/>
              <a:gd name="connsiteY7" fmla="*/ 6642 h 43450"/>
              <a:gd name="connsiteX8" fmla="*/ 39321 w 43071"/>
              <a:gd name="connsiteY8" fmla="*/ 13897 h 43450"/>
              <a:gd name="connsiteX9" fmla="*/ 43052 w 43071"/>
              <a:gd name="connsiteY9" fmla="*/ 23412 h 43450"/>
              <a:gd name="connsiteX10" fmla="*/ 37440 w 43071"/>
              <a:gd name="connsiteY10" fmla="*/ 30294 h 43450"/>
              <a:gd name="connsiteX11" fmla="*/ 35431 w 43071"/>
              <a:gd name="connsiteY11" fmla="*/ 36191 h 43450"/>
              <a:gd name="connsiteX12" fmla="*/ 28591 w 43071"/>
              <a:gd name="connsiteY12" fmla="*/ 36905 h 43450"/>
              <a:gd name="connsiteX13" fmla="*/ 23703 w 43071"/>
              <a:gd name="connsiteY13" fmla="*/ 43196 h 43450"/>
              <a:gd name="connsiteX14" fmla="*/ 16516 w 43071"/>
              <a:gd name="connsiteY14" fmla="*/ 39356 h 43450"/>
              <a:gd name="connsiteX15" fmla="*/ 5840 w 43071"/>
              <a:gd name="connsiteY15" fmla="*/ 35562 h 43450"/>
              <a:gd name="connsiteX16" fmla="*/ 1146 w 43071"/>
              <a:gd name="connsiteY16" fmla="*/ 31340 h 43450"/>
              <a:gd name="connsiteX17" fmla="*/ 2149 w 43071"/>
              <a:gd name="connsiteY17" fmla="*/ 25641 h 43450"/>
              <a:gd name="connsiteX18" fmla="*/ 31 w 43071"/>
              <a:gd name="connsiteY18" fmla="*/ 19794 h 43450"/>
              <a:gd name="connsiteX19" fmla="*/ 3899 w 43071"/>
              <a:gd name="connsiteY19" fmla="*/ 14597 h 43450"/>
              <a:gd name="connsiteX20" fmla="*/ 3936 w 43071"/>
              <a:gd name="connsiteY20" fmla="*/ 14460 h 43450"/>
              <a:gd name="connsiteX0" fmla="*/ 4729 w 43071"/>
              <a:gd name="connsiteY0" fmla="*/ 26267 h 43450"/>
              <a:gd name="connsiteX1" fmla="*/ 2196 w 43071"/>
              <a:gd name="connsiteY1" fmla="*/ 25470 h 43450"/>
              <a:gd name="connsiteX2" fmla="*/ 6964 w 43071"/>
              <a:gd name="connsiteY2" fmla="*/ 34989 h 43450"/>
              <a:gd name="connsiteX3" fmla="*/ 5856 w 43071"/>
              <a:gd name="connsiteY3" fmla="*/ 35370 h 43450"/>
              <a:gd name="connsiteX4" fmla="*/ 16514 w 43071"/>
              <a:gd name="connsiteY4" fmla="*/ 39180 h 43450"/>
              <a:gd name="connsiteX5" fmla="*/ 15846 w 43071"/>
              <a:gd name="connsiteY5" fmla="*/ 37440 h 43450"/>
              <a:gd name="connsiteX6" fmla="*/ 28863 w 43071"/>
              <a:gd name="connsiteY6" fmla="*/ 34841 h 43450"/>
              <a:gd name="connsiteX7" fmla="*/ 28596 w 43071"/>
              <a:gd name="connsiteY7" fmla="*/ 36750 h 43450"/>
              <a:gd name="connsiteX8" fmla="*/ 34165 w 43071"/>
              <a:gd name="connsiteY8" fmla="*/ 23044 h 43450"/>
              <a:gd name="connsiteX9" fmla="*/ 37416 w 43071"/>
              <a:gd name="connsiteY9" fmla="*/ 30180 h 43450"/>
              <a:gd name="connsiteX10" fmla="*/ 14036 w 43071"/>
              <a:gd name="connsiteY10" fmla="*/ 5282 h 43450"/>
              <a:gd name="connsiteX11" fmla="*/ 15336 w 43071"/>
              <a:gd name="connsiteY11" fmla="*/ 6630 h 43450"/>
              <a:gd name="connsiteX12" fmla="*/ 4163 w 43071"/>
              <a:gd name="connsiteY12" fmla="*/ 15879 h 43450"/>
              <a:gd name="connsiteX13" fmla="*/ 3936 w 43071"/>
              <a:gd name="connsiteY13" fmla="*/ 14460 h 43450"/>
              <a:gd name="connsiteX0" fmla="*/ 3936 w 43071"/>
              <a:gd name="connsiteY0" fmla="*/ 14587 h 43577"/>
              <a:gd name="connsiteX1" fmla="*/ 5659 w 43071"/>
              <a:gd name="connsiteY1" fmla="*/ 7124 h 43577"/>
              <a:gd name="connsiteX2" fmla="*/ 14041 w 43071"/>
              <a:gd name="connsiteY2" fmla="*/ 5419 h 43577"/>
              <a:gd name="connsiteX3" fmla="*/ 19260 w 43071"/>
              <a:gd name="connsiteY3" fmla="*/ 147 h 43577"/>
              <a:gd name="connsiteX4" fmla="*/ 22492 w 43071"/>
              <a:gd name="connsiteY4" fmla="*/ 3649 h 43577"/>
              <a:gd name="connsiteX5" fmla="*/ 29852 w 43071"/>
              <a:gd name="connsiteY5" fmla="*/ 6070 h 43577"/>
              <a:gd name="connsiteX6" fmla="*/ 37211 w 43071"/>
              <a:gd name="connsiteY6" fmla="*/ 1396 h 43577"/>
              <a:gd name="connsiteX7" fmla="*/ 40065 w 43071"/>
              <a:gd name="connsiteY7" fmla="*/ 6769 h 43577"/>
              <a:gd name="connsiteX8" fmla="*/ 39321 w 43071"/>
              <a:gd name="connsiteY8" fmla="*/ 14024 h 43577"/>
              <a:gd name="connsiteX9" fmla="*/ 43052 w 43071"/>
              <a:gd name="connsiteY9" fmla="*/ 23539 h 43577"/>
              <a:gd name="connsiteX10" fmla="*/ 37440 w 43071"/>
              <a:gd name="connsiteY10" fmla="*/ 30421 h 43577"/>
              <a:gd name="connsiteX11" fmla="*/ 35431 w 43071"/>
              <a:gd name="connsiteY11" fmla="*/ 36318 h 43577"/>
              <a:gd name="connsiteX12" fmla="*/ 28591 w 43071"/>
              <a:gd name="connsiteY12" fmla="*/ 37032 h 43577"/>
              <a:gd name="connsiteX13" fmla="*/ 23703 w 43071"/>
              <a:gd name="connsiteY13" fmla="*/ 43323 h 43577"/>
              <a:gd name="connsiteX14" fmla="*/ 16516 w 43071"/>
              <a:gd name="connsiteY14" fmla="*/ 39483 h 43577"/>
              <a:gd name="connsiteX15" fmla="*/ 5840 w 43071"/>
              <a:gd name="connsiteY15" fmla="*/ 35689 h 43577"/>
              <a:gd name="connsiteX16" fmla="*/ 1146 w 43071"/>
              <a:gd name="connsiteY16" fmla="*/ 31467 h 43577"/>
              <a:gd name="connsiteX17" fmla="*/ 2149 w 43071"/>
              <a:gd name="connsiteY17" fmla="*/ 25768 h 43577"/>
              <a:gd name="connsiteX18" fmla="*/ 31 w 43071"/>
              <a:gd name="connsiteY18" fmla="*/ 19921 h 43577"/>
              <a:gd name="connsiteX19" fmla="*/ 3899 w 43071"/>
              <a:gd name="connsiteY19" fmla="*/ 14724 h 43577"/>
              <a:gd name="connsiteX20" fmla="*/ 3936 w 43071"/>
              <a:gd name="connsiteY20" fmla="*/ 14587 h 43577"/>
              <a:gd name="connsiteX0" fmla="*/ 4729 w 43071"/>
              <a:gd name="connsiteY0" fmla="*/ 26394 h 43577"/>
              <a:gd name="connsiteX1" fmla="*/ 2196 w 43071"/>
              <a:gd name="connsiteY1" fmla="*/ 25597 h 43577"/>
              <a:gd name="connsiteX2" fmla="*/ 6964 w 43071"/>
              <a:gd name="connsiteY2" fmla="*/ 35116 h 43577"/>
              <a:gd name="connsiteX3" fmla="*/ 5856 w 43071"/>
              <a:gd name="connsiteY3" fmla="*/ 35497 h 43577"/>
              <a:gd name="connsiteX4" fmla="*/ 16514 w 43071"/>
              <a:gd name="connsiteY4" fmla="*/ 39307 h 43577"/>
              <a:gd name="connsiteX5" fmla="*/ 15846 w 43071"/>
              <a:gd name="connsiteY5" fmla="*/ 37567 h 43577"/>
              <a:gd name="connsiteX6" fmla="*/ 28863 w 43071"/>
              <a:gd name="connsiteY6" fmla="*/ 34968 h 43577"/>
              <a:gd name="connsiteX7" fmla="*/ 28596 w 43071"/>
              <a:gd name="connsiteY7" fmla="*/ 36877 h 43577"/>
              <a:gd name="connsiteX8" fmla="*/ 34165 w 43071"/>
              <a:gd name="connsiteY8" fmla="*/ 23171 h 43577"/>
              <a:gd name="connsiteX9" fmla="*/ 37416 w 43071"/>
              <a:gd name="connsiteY9" fmla="*/ 30307 h 43577"/>
              <a:gd name="connsiteX10" fmla="*/ 14036 w 43071"/>
              <a:gd name="connsiteY10" fmla="*/ 5409 h 43577"/>
              <a:gd name="connsiteX11" fmla="*/ 15336 w 43071"/>
              <a:gd name="connsiteY11" fmla="*/ 6757 h 43577"/>
              <a:gd name="connsiteX12" fmla="*/ 4163 w 43071"/>
              <a:gd name="connsiteY12" fmla="*/ 16006 h 43577"/>
              <a:gd name="connsiteX13" fmla="*/ 3936 w 43071"/>
              <a:gd name="connsiteY13" fmla="*/ 14587 h 43577"/>
              <a:gd name="connsiteX0" fmla="*/ 3936 w 43071"/>
              <a:gd name="connsiteY0" fmla="*/ 14993 h 43983"/>
              <a:gd name="connsiteX1" fmla="*/ 5659 w 43071"/>
              <a:gd name="connsiteY1" fmla="*/ 7530 h 43983"/>
              <a:gd name="connsiteX2" fmla="*/ 14041 w 43071"/>
              <a:gd name="connsiteY2" fmla="*/ 5825 h 43983"/>
              <a:gd name="connsiteX3" fmla="*/ 19003 w 43071"/>
              <a:gd name="connsiteY3" fmla="*/ 134 h 43983"/>
              <a:gd name="connsiteX4" fmla="*/ 22492 w 43071"/>
              <a:gd name="connsiteY4" fmla="*/ 4055 h 43983"/>
              <a:gd name="connsiteX5" fmla="*/ 29852 w 43071"/>
              <a:gd name="connsiteY5" fmla="*/ 6476 h 43983"/>
              <a:gd name="connsiteX6" fmla="*/ 37211 w 43071"/>
              <a:gd name="connsiteY6" fmla="*/ 1802 h 43983"/>
              <a:gd name="connsiteX7" fmla="*/ 40065 w 43071"/>
              <a:gd name="connsiteY7" fmla="*/ 7175 h 43983"/>
              <a:gd name="connsiteX8" fmla="*/ 39321 w 43071"/>
              <a:gd name="connsiteY8" fmla="*/ 14430 h 43983"/>
              <a:gd name="connsiteX9" fmla="*/ 43052 w 43071"/>
              <a:gd name="connsiteY9" fmla="*/ 23945 h 43983"/>
              <a:gd name="connsiteX10" fmla="*/ 37440 w 43071"/>
              <a:gd name="connsiteY10" fmla="*/ 30827 h 43983"/>
              <a:gd name="connsiteX11" fmla="*/ 35431 w 43071"/>
              <a:gd name="connsiteY11" fmla="*/ 36724 h 43983"/>
              <a:gd name="connsiteX12" fmla="*/ 28591 w 43071"/>
              <a:gd name="connsiteY12" fmla="*/ 37438 h 43983"/>
              <a:gd name="connsiteX13" fmla="*/ 23703 w 43071"/>
              <a:gd name="connsiteY13" fmla="*/ 43729 h 43983"/>
              <a:gd name="connsiteX14" fmla="*/ 16516 w 43071"/>
              <a:gd name="connsiteY14" fmla="*/ 39889 h 43983"/>
              <a:gd name="connsiteX15" fmla="*/ 5840 w 43071"/>
              <a:gd name="connsiteY15" fmla="*/ 36095 h 43983"/>
              <a:gd name="connsiteX16" fmla="*/ 1146 w 43071"/>
              <a:gd name="connsiteY16" fmla="*/ 31873 h 43983"/>
              <a:gd name="connsiteX17" fmla="*/ 2149 w 43071"/>
              <a:gd name="connsiteY17" fmla="*/ 26174 h 43983"/>
              <a:gd name="connsiteX18" fmla="*/ 31 w 43071"/>
              <a:gd name="connsiteY18" fmla="*/ 20327 h 43983"/>
              <a:gd name="connsiteX19" fmla="*/ 3899 w 43071"/>
              <a:gd name="connsiteY19" fmla="*/ 15130 h 43983"/>
              <a:gd name="connsiteX20" fmla="*/ 3936 w 43071"/>
              <a:gd name="connsiteY20" fmla="*/ 14993 h 43983"/>
              <a:gd name="connsiteX0" fmla="*/ 4729 w 43071"/>
              <a:gd name="connsiteY0" fmla="*/ 26800 h 43983"/>
              <a:gd name="connsiteX1" fmla="*/ 2196 w 43071"/>
              <a:gd name="connsiteY1" fmla="*/ 26003 h 43983"/>
              <a:gd name="connsiteX2" fmla="*/ 6964 w 43071"/>
              <a:gd name="connsiteY2" fmla="*/ 35522 h 43983"/>
              <a:gd name="connsiteX3" fmla="*/ 5856 w 43071"/>
              <a:gd name="connsiteY3" fmla="*/ 35903 h 43983"/>
              <a:gd name="connsiteX4" fmla="*/ 16514 w 43071"/>
              <a:gd name="connsiteY4" fmla="*/ 39713 h 43983"/>
              <a:gd name="connsiteX5" fmla="*/ 15846 w 43071"/>
              <a:gd name="connsiteY5" fmla="*/ 37973 h 43983"/>
              <a:gd name="connsiteX6" fmla="*/ 28863 w 43071"/>
              <a:gd name="connsiteY6" fmla="*/ 35374 h 43983"/>
              <a:gd name="connsiteX7" fmla="*/ 28596 w 43071"/>
              <a:gd name="connsiteY7" fmla="*/ 37283 h 43983"/>
              <a:gd name="connsiteX8" fmla="*/ 34165 w 43071"/>
              <a:gd name="connsiteY8" fmla="*/ 23577 h 43983"/>
              <a:gd name="connsiteX9" fmla="*/ 37416 w 43071"/>
              <a:gd name="connsiteY9" fmla="*/ 30713 h 43983"/>
              <a:gd name="connsiteX10" fmla="*/ 14036 w 43071"/>
              <a:gd name="connsiteY10" fmla="*/ 5815 h 43983"/>
              <a:gd name="connsiteX11" fmla="*/ 15336 w 43071"/>
              <a:gd name="connsiteY11" fmla="*/ 7163 h 43983"/>
              <a:gd name="connsiteX12" fmla="*/ 4163 w 43071"/>
              <a:gd name="connsiteY12" fmla="*/ 16412 h 43983"/>
              <a:gd name="connsiteX13" fmla="*/ 3936 w 43071"/>
              <a:gd name="connsiteY13" fmla="*/ 14993 h 43983"/>
              <a:gd name="connsiteX0" fmla="*/ 3936 w 43071"/>
              <a:gd name="connsiteY0" fmla="*/ 14993 h 43983"/>
              <a:gd name="connsiteX1" fmla="*/ 5659 w 43071"/>
              <a:gd name="connsiteY1" fmla="*/ 7530 h 43983"/>
              <a:gd name="connsiteX2" fmla="*/ 14041 w 43071"/>
              <a:gd name="connsiteY2" fmla="*/ 5825 h 43983"/>
              <a:gd name="connsiteX3" fmla="*/ 19003 w 43071"/>
              <a:gd name="connsiteY3" fmla="*/ 134 h 43983"/>
              <a:gd name="connsiteX4" fmla="*/ 22492 w 43071"/>
              <a:gd name="connsiteY4" fmla="*/ 4055 h 43983"/>
              <a:gd name="connsiteX5" fmla="*/ 29852 w 43071"/>
              <a:gd name="connsiteY5" fmla="*/ 6476 h 43983"/>
              <a:gd name="connsiteX6" fmla="*/ 37211 w 43071"/>
              <a:gd name="connsiteY6" fmla="*/ 1802 h 43983"/>
              <a:gd name="connsiteX7" fmla="*/ 40065 w 43071"/>
              <a:gd name="connsiteY7" fmla="*/ 7175 h 43983"/>
              <a:gd name="connsiteX8" fmla="*/ 39321 w 43071"/>
              <a:gd name="connsiteY8" fmla="*/ 14430 h 43983"/>
              <a:gd name="connsiteX9" fmla="*/ 43052 w 43071"/>
              <a:gd name="connsiteY9" fmla="*/ 23945 h 43983"/>
              <a:gd name="connsiteX10" fmla="*/ 37440 w 43071"/>
              <a:gd name="connsiteY10" fmla="*/ 30827 h 43983"/>
              <a:gd name="connsiteX11" fmla="*/ 35431 w 43071"/>
              <a:gd name="connsiteY11" fmla="*/ 36724 h 43983"/>
              <a:gd name="connsiteX12" fmla="*/ 28591 w 43071"/>
              <a:gd name="connsiteY12" fmla="*/ 37438 h 43983"/>
              <a:gd name="connsiteX13" fmla="*/ 23703 w 43071"/>
              <a:gd name="connsiteY13" fmla="*/ 43729 h 43983"/>
              <a:gd name="connsiteX14" fmla="*/ 16516 w 43071"/>
              <a:gd name="connsiteY14" fmla="*/ 39889 h 43983"/>
              <a:gd name="connsiteX15" fmla="*/ 5840 w 43071"/>
              <a:gd name="connsiteY15" fmla="*/ 36095 h 43983"/>
              <a:gd name="connsiteX16" fmla="*/ 1146 w 43071"/>
              <a:gd name="connsiteY16" fmla="*/ 31873 h 43983"/>
              <a:gd name="connsiteX17" fmla="*/ 2149 w 43071"/>
              <a:gd name="connsiteY17" fmla="*/ 26174 h 43983"/>
              <a:gd name="connsiteX18" fmla="*/ 31 w 43071"/>
              <a:gd name="connsiteY18" fmla="*/ 20327 h 43983"/>
              <a:gd name="connsiteX19" fmla="*/ 3899 w 43071"/>
              <a:gd name="connsiteY19" fmla="*/ 15130 h 43983"/>
              <a:gd name="connsiteX20" fmla="*/ 3936 w 43071"/>
              <a:gd name="connsiteY20" fmla="*/ 14993 h 43983"/>
              <a:gd name="connsiteX0" fmla="*/ 4729 w 43071"/>
              <a:gd name="connsiteY0" fmla="*/ 26800 h 43983"/>
              <a:gd name="connsiteX1" fmla="*/ 2196 w 43071"/>
              <a:gd name="connsiteY1" fmla="*/ 26003 h 43983"/>
              <a:gd name="connsiteX2" fmla="*/ 6964 w 43071"/>
              <a:gd name="connsiteY2" fmla="*/ 35522 h 43983"/>
              <a:gd name="connsiteX3" fmla="*/ 5856 w 43071"/>
              <a:gd name="connsiteY3" fmla="*/ 35903 h 43983"/>
              <a:gd name="connsiteX4" fmla="*/ 16514 w 43071"/>
              <a:gd name="connsiteY4" fmla="*/ 39713 h 43983"/>
              <a:gd name="connsiteX5" fmla="*/ 15846 w 43071"/>
              <a:gd name="connsiteY5" fmla="*/ 37973 h 43983"/>
              <a:gd name="connsiteX6" fmla="*/ 28863 w 43071"/>
              <a:gd name="connsiteY6" fmla="*/ 35374 h 43983"/>
              <a:gd name="connsiteX7" fmla="*/ 28596 w 43071"/>
              <a:gd name="connsiteY7" fmla="*/ 37283 h 43983"/>
              <a:gd name="connsiteX8" fmla="*/ 34165 w 43071"/>
              <a:gd name="connsiteY8" fmla="*/ 23577 h 43983"/>
              <a:gd name="connsiteX9" fmla="*/ 37416 w 43071"/>
              <a:gd name="connsiteY9" fmla="*/ 30713 h 43983"/>
              <a:gd name="connsiteX10" fmla="*/ 14036 w 43071"/>
              <a:gd name="connsiteY10" fmla="*/ 5815 h 43983"/>
              <a:gd name="connsiteX11" fmla="*/ 15336 w 43071"/>
              <a:gd name="connsiteY11" fmla="*/ 7163 h 43983"/>
              <a:gd name="connsiteX12" fmla="*/ 4163 w 43071"/>
              <a:gd name="connsiteY12" fmla="*/ 16412 h 43983"/>
              <a:gd name="connsiteX13" fmla="*/ 3936 w 43071"/>
              <a:gd name="connsiteY13" fmla="*/ 14993 h 43983"/>
              <a:gd name="connsiteX0" fmla="*/ 3936 w 43071"/>
              <a:gd name="connsiteY0" fmla="*/ 15061 h 44051"/>
              <a:gd name="connsiteX1" fmla="*/ 5659 w 43071"/>
              <a:gd name="connsiteY1" fmla="*/ 7598 h 44051"/>
              <a:gd name="connsiteX2" fmla="*/ 14041 w 43071"/>
              <a:gd name="connsiteY2" fmla="*/ 5893 h 44051"/>
              <a:gd name="connsiteX3" fmla="*/ 18018 w 43071"/>
              <a:gd name="connsiteY3" fmla="*/ 132 h 44051"/>
              <a:gd name="connsiteX4" fmla="*/ 22492 w 43071"/>
              <a:gd name="connsiteY4" fmla="*/ 4123 h 44051"/>
              <a:gd name="connsiteX5" fmla="*/ 29852 w 43071"/>
              <a:gd name="connsiteY5" fmla="*/ 6544 h 44051"/>
              <a:gd name="connsiteX6" fmla="*/ 37211 w 43071"/>
              <a:gd name="connsiteY6" fmla="*/ 1870 h 44051"/>
              <a:gd name="connsiteX7" fmla="*/ 40065 w 43071"/>
              <a:gd name="connsiteY7" fmla="*/ 7243 h 44051"/>
              <a:gd name="connsiteX8" fmla="*/ 39321 w 43071"/>
              <a:gd name="connsiteY8" fmla="*/ 14498 h 44051"/>
              <a:gd name="connsiteX9" fmla="*/ 43052 w 43071"/>
              <a:gd name="connsiteY9" fmla="*/ 24013 h 44051"/>
              <a:gd name="connsiteX10" fmla="*/ 37440 w 43071"/>
              <a:gd name="connsiteY10" fmla="*/ 30895 h 44051"/>
              <a:gd name="connsiteX11" fmla="*/ 35431 w 43071"/>
              <a:gd name="connsiteY11" fmla="*/ 36792 h 44051"/>
              <a:gd name="connsiteX12" fmla="*/ 28591 w 43071"/>
              <a:gd name="connsiteY12" fmla="*/ 37506 h 44051"/>
              <a:gd name="connsiteX13" fmla="*/ 23703 w 43071"/>
              <a:gd name="connsiteY13" fmla="*/ 43797 h 44051"/>
              <a:gd name="connsiteX14" fmla="*/ 16516 w 43071"/>
              <a:gd name="connsiteY14" fmla="*/ 39957 h 44051"/>
              <a:gd name="connsiteX15" fmla="*/ 5840 w 43071"/>
              <a:gd name="connsiteY15" fmla="*/ 36163 h 44051"/>
              <a:gd name="connsiteX16" fmla="*/ 1146 w 43071"/>
              <a:gd name="connsiteY16" fmla="*/ 31941 h 44051"/>
              <a:gd name="connsiteX17" fmla="*/ 2149 w 43071"/>
              <a:gd name="connsiteY17" fmla="*/ 26242 h 44051"/>
              <a:gd name="connsiteX18" fmla="*/ 31 w 43071"/>
              <a:gd name="connsiteY18" fmla="*/ 20395 h 44051"/>
              <a:gd name="connsiteX19" fmla="*/ 3899 w 43071"/>
              <a:gd name="connsiteY19" fmla="*/ 15198 h 44051"/>
              <a:gd name="connsiteX20" fmla="*/ 3936 w 43071"/>
              <a:gd name="connsiteY20" fmla="*/ 15061 h 44051"/>
              <a:gd name="connsiteX0" fmla="*/ 4729 w 43071"/>
              <a:gd name="connsiteY0" fmla="*/ 26868 h 44051"/>
              <a:gd name="connsiteX1" fmla="*/ 2196 w 43071"/>
              <a:gd name="connsiteY1" fmla="*/ 26071 h 44051"/>
              <a:gd name="connsiteX2" fmla="*/ 6964 w 43071"/>
              <a:gd name="connsiteY2" fmla="*/ 35590 h 44051"/>
              <a:gd name="connsiteX3" fmla="*/ 5856 w 43071"/>
              <a:gd name="connsiteY3" fmla="*/ 35971 h 44051"/>
              <a:gd name="connsiteX4" fmla="*/ 16514 w 43071"/>
              <a:gd name="connsiteY4" fmla="*/ 39781 h 44051"/>
              <a:gd name="connsiteX5" fmla="*/ 15846 w 43071"/>
              <a:gd name="connsiteY5" fmla="*/ 38041 h 44051"/>
              <a:gd name="connsiteX6" fmla="*/ 28863 w 43071"/>
              <a:gd name="connsiteY6" fmla="*/ 35442 h 44051"/>
              <a:gd name="connsiteX7" fmla="*/ 28596 w 43071"/>
              <a:gd name="connsiteY7" fmla="*/ 37351 h 44051"/>
              <a:gd name="connsiteX8" fmla="*/ 34165 w 43071"/>
              <a:gd name="connsiteY8" fmla="*/ 23645 h 44051"/>
              <a:gd name="connsiteX9" fmla="*/ 37416 w 43071"/>
              <a:gd name="connsiteY9" fmla="*/ 30781 h 44051"/>
              <a:gd name="connsiteX10" fmla="*/ 14036 w 43071"/>
              <a:gd name="connsiteY10" fmla="*/ 5883 h 44051"/>
              <a:gd name="connsiteX11" fmla="*/ 15336 w 43071"/>
              <a:gd name="connsiteY11" fmla="*/ 7231 h 44051"/>
              <a:gd name="connsiteX12" fmla="*/ 4163 w 43071"/>
              <a:gd name="connsiteY12" fmla="*/ 16480 h 44051"/>
              <a:gd name="connsiteX13" fmla="*/ 3936 w 43071"/>
              <a:gd name="connsiteY13" fmla="*/ 15061 h 44051"/>
              <a:gd name="connsiteX0" fmla="*/ 3936 w 43071"/>
              <a:gd name="connsiteY0" fmla="*/ 15130 h 44120"/>
              <a:gd name="connsiteX1" fmla="*/ 5659 w 43071"/>
              <a:gd name="connsiteY1" fmla="*/ 7667 h 44120"/>
              <a:gd name="connsiteX2" fmla="*/ 14041 w 43071"/>
              <a:gd name="connsiteY2" fmla="*/ 5962 h 44120"/>
              <a:gd name="connsiteX3" fmla="*/ 18104 w 43071"/>
              <a:gd name="connsiteY3" fmla="*/ 131 h 44120"/>
              <a:gd name="connsiteX4" fmla="*/ 22492 w 43071"/>
              <a:gd name="connsiteY4" fmla="*/ 4192 h 44120"/>
              <a:gd name="connsiteX5" fmla="*/ 29852 w 43071"/>
              <a:gd name="connsiteY5" fmla="*/ 6613 h 44120"/>
              <a:gd name="connsiteX6" fmla="*/ 37211 w 43071"/>
              <a:gd name="connsiteY6" fmla="*/ 1939 h 44120"/>
              <a:gd name="connsiteX7" fmla="*/ 40065 w 43071"/>
              <a:gd name="connsiteY7" fmla="*/ 7312 h 44120"/>
              <a:gd name="connsiteX8" fmla="*/ 39321 w 43071"/>
              <a:gd name="connsiteY8" fmla="*/ 14567 h 44120"/>
              <a:gd name="connsiteX9" fmla="*/ 43052 w 43071"/>
              <a:gd name="connsiteY9" fmla="*/ 24082 h 44120"/>
              <a:gd name="connsiteX10" fmla="*/ 37440 w 43071"/>
              <a:gd name="connsiteY10" fmla="*/ 30964 h 44120"/>
              <a:gd name="connsiteX11" fmla="*/ 35431 w 43071"/>
              <a:gd name="connsiteY11" fmla="*/ 36861 h 44120"/>
              <a:gd name="connsiteX12" fmla="*/ 28591 w 43071"/>
              <a:gd name="connsiteY12" fmla="*/ 37575 h 44120"/>
              <a:gd name="connsiteX13" fmla="*/ 23703 w 43071"/>
              <a:gd name="connsiteY13" fmla="*/ 43866 h 44120"/>
              <a:gd name="connsiteX14" fmla="*/ 16516 w 43071"/>
              <a:gd name="connsiteY14" fmla="*/ 40026 h 44120"/>
              <a:gd name="connsiteX15" fmla="*/ 5840 w 43071"/>
              <a:gd name="connsiteY15" fmla="*/ 36232 h 44120"/>
              <a:gd name="connsiteX16" fmla="*/ 1146 w 43071"/>
              <a:gd name="connsiteY16" fmla="*/ 32010 h 44120"/>
              <a:gd name="connsiteX17" fmla="*/ 2149 w 43071"/>
              <a:gd name="connsiteY17" fmla="*/ 26311 h 44120"/>
              <a:gd name="connsiteX18" fmla="*/ 31 w 43071"/>
              <a:gd name="connsiteY18" fmla="*/ 20464 h 44120"/>
              <a:gd name="connsiteX19" fmla="*/ 3899 w 43071"/>
              <a:gd name="connsiteY19" fmla="*/ 15267 h 44120"/>
              <a:gd name="connsiteX20" fmla="*/ 3936 w 43071"/>
              <a:gd name="connsiteY20" fmla="*/ 15130 h 44120"/>
              <a:gd name="connsiteX0" fmla="*/ 4729 w 43071"/>
              <a:gd name="connsiteY0" fmla="*/ 26937 h 44120"/>
              <a:gd name="connsiteX1" fmla="*/ 2196 w 43071"/>
              <a:gd name="connsiteY1" fmla="*/ 26140 h 44120"/>
              <a:gd name="connsiteX2" fmla="*/ 6964 w 43071"/>
              <a:gd name="connsiteY2" fmla="*/ 35659 h 44120"/>
              <a:gd name="connsiteX3" fmla="*/ 5856 w 43071"/>
              <a:gd name="connsiteY3" fmla="*/ 36040 h 44120"/>
              <a:gd name="connsiteX4" fmla="*/ 16514 w 43071"/>
              <a:gd name="connsiteY4" fmla="*/ 39850 h 44120"/>
              <a:gd name="connsiteX5" fmla="*/ 15846 w 43071"/>
              <a:gd name="connsiteY5" fmla="*/ 38110 h 44120"/>
              <a:gd name="connsiteX6" fmla="*/ 28863 w 43071"/>
              <a:gd name="connsiteY6" fmla="*/ 35511 h 44120"/>
              <a:gd name="connsiteX7" fmla="*/ 28596 w 43071"/>
              <a:gd name="connsiteY7" fmla="*/ 37420 h 44120"/>
              <a:gd name="connsiteX8" fmla="*/ 34165 w 43071"/>
              <a:gd name="connsiteY8" fmla="*/ 23714 h 44120"/>
              <a:gd name="connsiteX9" fmla="*/ 37416 w 43071"/>
              <a:gd name="connsiteY9" fmla="*/ 30850 h 44120"/>
              <a:gd name="connsiteX10" fmla="*/ 14036 w 43071"/>
              <a:gd name="connsiteY10" fmla="*/ 5952 h 44120"/>
              <a:gd name="connsiteX11" fmla="*/ 15336 w 43071"/>
              <a:gd name="connsiteY11" fmla="*/ 7300 h 44120"/>
              <a:gd name="connsiteX12" fmla="*/ 4163 w 43071"/>
              <a:gd name="connsiteY12" fmla="*/ 16549 h 44120"/>
              <a:gd name="connsiteX13" fmla="*/ 3936 w 43071"/>
              <a:gd name="connsiteY13" fmla="*/ 15130 h 44120"/>
              <a:gd name="connsiteX0" fmla="*/ 3936 w 43071"/>
              <a:gd name="connsiteY0" fmla="*/ 15451 h 44441"/>
              <a:gd name="connsiteX1" fmla="*/ 5659 w 43071"/>
              <a:gd name="connsiteY1" fmla="*/ 7988 h 44441"/>
              <a:gd name="connsiteX2" fmla="*/ 14041 w 43071"/>
              <a:gd name="connsiteY2" fmla="*/ 6283 h 44441"/>
              <a:gd name="connsiteX3" fmla="*/ 18104 w 43071"/>
              <a:gd name="connsiteY3" fmla="*/ 452 h 44441"/>
              <a:gd name="connsiteX4" fmla="*/ 22300 w 43071"/>
              <a:gd name="connsiteY4" fmla="*/ 523 h 44441"/>
              <a:gd name="connsiteX5" fmla="*/ 22492 w 43071"/>
              <a:gd name="connsiteY5" fmla="*/ 4513 h 44441"/>
              <a:gd name="connsiteX6" fmla="*/ 29852 w 43071"/>
              <a:gd name="connsiteY6" fmla="*/ 6934 h 44441"/>
              <a:gd name="connsiteX7" fmla="*/ 37211 w 43071"/>
              <a:gd name="connsiteY7" fmla="*/ 2260 h 44441"/>
              <a:gd name="connsiteX8" fmla="*/ 40065 w 43071"/>
              <a:gd name="connsiteY8" fmla="*/ 7633 h 44441"/>
              <a:gd name="connsiteX9" fmla="*/ 39321 w 43071"/>
              <a:gd name="connsiteY9" fmla="*/ 14888 h 44441"/>
              <a:gd name="connsiteX10" fmla="*/ 43052 w 43071"/>
              <a:gd name="connsiteY10" fmla="*/ 24403 h 44441"/>
              <a:gd name="connsiteX11" fmla="*/ 37440 w 43071"/>
              <a:gd name="connsiteY11" fmla="*/ 31285 h 44441"/>
              <a:gd name="connsiteX12" fmla="*/ 35431 w 43071"/>
              <a:gd name="connsiteY12" fmla="*/ 37182 h 44441"/>
              <a:gd name="connsiteX13" fmla="*/ 28591 w 43071"/>
              <a:gd name="connsiteY13" fmla="*/ 37896 h 44441"/>
              <a:gd name="connsiteX14" fmla="*/ 23703 w 43071"/>
              <a:gd name="connsiteY14" fmla="*/ 44187 h 44441"/>
              <a:gd name="connsiteX15" fmla="*/ 16516 w 43071"/>
              <a:gd name="connsiteY15" fmla="*/ 40347 h 44441"/>
              <a:gd name="connsiteX16" fmla="*/ 5840 w 43071"/>
              <a:gd name="connsiteY16" fmla="*/ 36553 h 44441"/>
              <a:gd name="connsiteX17" fmla="*/ 1146 w 43071"/>
              <a:gd name="connsiteY17" fmla="*/ 32331 h 44441"/>
              <a:gd name="connsiteX18" fmla="*/ 2149 w 43071"/>
              <a:gd name="connsiteY18" fmla="*/ 26632 h 44441"/>
              <a:gd name="connsiteX19" fmla="*/ 31 w 43071"/>
              <a:gd name="connsiteY19" fmla="*/ 20785 h 44441"/>
              <a:gd name="connsiteX20" fmla="*/ 3899 w 43071"/>
              <a:gd name="connsiteY20" fmla="*/ 15588 h 44441"/>
              <a:gd name="connsiteX21" fmla="*/ 3936 w 43071"/>
              <a:gd name="connsiteY21" fmla="*/ 15451 h 44441"/>
              <a:gd name="connsiteX0" fmla="*/ 4729 w 43071"/>
              <a:gd name="connsiteY0" fmla="*/ 27258 h 44441"/>
              <a:gd name="connsiteX1" fmla="*/ 2196 w 43071"/>
              <a:gd name="connsiteY1" fmla="*/ 26461 h 44441"/>
              <a:gd name="connsiteX2" fmla="*/ 6964 w 43071"/>
              <a:gd name="connsiteY2" fmla="*/ 35980 h 44441"/>
              <a:gd name="connsiteX3" fmla="*/ 5856 w 43071"/>
              <a:gd name="connsiteY3" fmla="*/ 36361 h 44441"/>
              <a:gd name="connsiteX4" fmla="*/ 16514 w 43071"/>
              <a:gd name="connsiteY4" fmla="*/ 40171 h 44441"/>
              <a:gd name="connsiteX5" fmla="*/ 15846 w 43071"/>
              <a:gd name="connsiteY5" fmla="*/ 38431 h 44441"/>
              <a:gd name="connsiteX6" fmla="*/ 28863 w 43071"/>
              <a:gd name="connsiteY6" fmla="*/ 35832 h 44441"/>
              <a:gd name="connsiteX7" fmla="*/ 28596 w 43071"/>
              <a:gd name="connsiteY7" fmla="*/ 37741 h 44441"/>
              <a:gd name="connsiteX8" fmla="*/ 34165 w 43071"/>
              <a:gd name="connsiteY8" fmla="*/ 24035 h 44441"/>
              <a:gd name="connsiteX9" fmla="*/ 37416 w 43071"/>
              <a:gd name="connsiteY9" fmla="*/ 31171 h 44441"/>
              <a:gd name="connsiteX10" fmla="*/ 14036 w 43071"/>
              <a:gd name="connsiteY10" fmla="*/ 6273 h 44441"/>
              <a:gd name="connsiteX11" fmla="*/ 15336 w 43071"/>
              <a:gd name="connsiteY11" fmla="*/ 7621 h 44441"/>
              <a:gd name="connsiteX12" fmla="*/ 4163 w 43071"/>
              <a:gd name="connsiteY12" fmla="*/ 16870 h 44441"/>
              <a:gd name="connsiteX13" fmla="*/ 3936 w 43071"/>
              <a:gd name="connsiteY13" fmla="*/ 15451 h 44441"/>
              <a:gd name="connsiteX0" fmla="*/ 3936 w 43071"/>
              <a:gd name="connsiteY0" fmla="*/ 15451 h 44441"/>
              <a:gd name="connsiteX1" fmla="*/ 5659 w 43071"/>
              <a:gd name="connsiteY1" fmla="*/ 7988 h 44441"/>
              <a:gd name="connsiteX2" fmla="*/ 14041 w 43071"/>
              <a:gd name="connsiteY2" fmla="*/ 6283 h 44441"/>
              <a:gd name="connsiteX3" fmla="*/ 18104 w 43071"/>
              <a:gd name="connsiteY3" fmla="*/ 452 h 44441"/>
              <a:gd name="connsiteX4" fmla="*/ 22300 w 43071"/>
              <a:gd name="connsiteY4" fmla="*/ 523 h 44441"/>
              <a:gd name="connsiteX5" fmla="*/ 22492 w 43071"/>
              <a:gd name="connsiteY5" fmla="*/ 4513 h 44441"/>
              <a:gd name="connsiteX6" fmla="*/ 29852 w 43071"/>
              <a:gd name="connsiteY6" fmla="*/ 6934 h 44441"/>
              <a:gd name="connsiteX7" fmla="*/ 37211 w 43071"/>
              <a:gd name="connsiteY7" fmla="*/ 2260 h 44441"/>
              <a:gd name="connsiteX8" fmla="*/ 40065 w 43071"/>
              <a:gd name="connsiteY8" fmla="*/ 7633 h 44441"/>
              <a:gd name="connsiteX9" fmla="*/ 39321 w 43071"/>
              <a:gd name="connsiteY9" fmla="*/ 14888 h 44441"/>
              <a:gd name="connsiteX10" fmla="*/ 43052 w 43071"/>
              <a:gd name="connsiteY10" fmla="*/ 24403 h 44441"/>
              <a:gd name="connsiteX11" fmla="*/ 37440 w 43071"/>
              <a:gd name="connsiteY11" fmla="*/ 31285 h 44441"/>
              <a:gd name="connsiteX12" fmla="*/ 35431 w 43071"/>
              <a:gd name="connsiteY12" fmla="*/ 37182 h 44441"/>
              <a:gd name="connsiteX13" fmla="*/ 28591 w 43071"/>
              <a:gd name="connsiteY13" fmla="*/ 37896 h 44441"/>
              <a:gd name="connsiteX14" fmla="*/ 23703 w 43071"/>
              <a:gd name="connsiteY14" fmla="*/ 44187 h 44441"/>
              <a:gd name="connsiteX15" fmla="*/ 16516 w 43071"/>
              <a:gd name="connsiteY15" fmla="*/ 40347 h 44441"/>
              <a:gd name="connsiteX16" fmla="*/ 5840 w 43071"/>
              <a:gd name="connsiteY16" fmla="*/ 36553 h 44441"/>
              <a:gd name="connsiteX17" fmla="*/ 1146 w 43071"/>
              <a:gd name="connsiteY17" fmla="*/ 32331 h 44441"/>
              <a:gd name="connsiteX18" fmla="*/ 2149 w 43071"/>
              <a:gd name="connsiteY18" fmla="*/ 26632 h 44441"/>
              <a:gd name="connsiteX19" fmla="*/ 31 w 43071"/>
              <a:gd name="connsiteY19" fmla="*/ 20785 h 44441"/>
              <a:gd name="connsiteX20" fmla="*/ 3899 w 43071"/>
              <a:gd name="connsiteY20" fmla="*/ 15588 h 44441"/>
              <a:gd name="connsiteX21" fmla="*/ 3936 w 43071"/>
              <a:gd name="connsiteY21" fmla="*/ 15451 h 44441"/>
              <a:gd name="connsiteX0" fmla="*/ 4729 w 43071"/>
              <a:gd name="connsiteY0" fmla="*/ 27258 h 44441"/>
              <a:gd name="connsiteX1" fmla="*/ 2196 w 43071"/>
              <a:gd name="connsiteY1" fmla="*/ 26461 h 44441"/>
              <a:gd name="connsiteX2" fmla="*/ 6964 w 43071"/>
              <a:gd name="connsiteY2" fmla="*/ 35980 h 44441"/>
              <a:gd name="connsiteX3" fmla="*/ 5856 w 43071"/>
              <a:gd name="connsiteY3" fmla="*/ 36361 h 44441"/>
              <a:gd name="connsiteX4" fmla="*/ 16514 w 43071"/>
              <a:gd name="connsiteY4" fmla="*/ 40171 h 44441"/>
              <a:gd name="connsiteX5" fmla="*/ 15846 w 43071"/>
              <a:gd name="connsiteY5" fmla="*/ 38431 h 44441"/>
              <a:gd name="connsiteX6" fmla="*/ 28863 w 43071"/>
              <a:gd name="connsiteY6" fmla="*/ 35832 h 44441"/>
              <a:gd name="connsiteX7" fmla="*/ 28596 w 43071"/>
              <a:gd name="connsiteY7" fmla="*/ 37741 h 44441"/>
              <a:gd name="connsiteX8" fmla="*/ 34165 w 43071"/>
              <a:gd name="connsiteY8" fmla="*/ 24035 h 44441"/>
              <a:gd name="connsiteX9" fmla="*/ 37416 w 43071"/>
              <a:gd name="connsiteY9" fmla="*/ 31171 h 44441"/>
              <a:gd name="connsiteX10" fmla="*/ 14036 w 43071"/>
              <a:gd name="connsiteY10" fmla="*/ 6273 h 44441"/>
              <a:gd name="connsiteX11" fmla="*/ 15336 w 43071"/>
              <a:gd name="connsiteY11" fmla="*/ 7621 h 44441"/>
              <a:gd name="connsiteX12" fmla="*/ 4163 w 43071"/>
              <a:gd name="connsiteY12" fmla="*/ 16870 h 44441"/>
              <a:gd name="connsiteX13" fmla="*/ 3936 w 43071"/>
              <a:gd name="connsiteY13" fmla="*/ 15451 h 44441"/>
              <a:gd name="connsiteX0" fmla="*/ 3936 w 43071"/>
              <a:gd name="connsiteY0" fmla="*/ 17707 h 46697"/>
              <a:gd name="connsiteX1" fmla="*/ 5659 w 43071"/>
              <a:gd name="connsiteY1" fmla="*/ 10244 h 46697"/>
              <a:gd name="connsiteX2" fmla="*/ 14041 w 43071"/>
              <a:gd name="connsiteY2" fmla="*/ 8539 h 46697"/>
              <a:gd name="connsiteX3" fmla="*/ 18104 w 43071"/>
              <a:gd name="connsiteY3" fmla="*/ 2708 h 46697"/>
              <a:gd name="connsiteX4" fmla="*/ 22129 w 43071"/>
              <a:gd name="connsiteY4" fmla="*/ 267 h 46697"/>
              <a:gd name="connsiteX5" fmla="*/ 22492 w 43071"/>
              <a:gd name="connsiteY5" fmla="*/ 6769 h 46697"/>
              <a:gd name="connsiteX6" fmla="*/ 29852 w 43071"/>
              <a:gd name="connsiteY6" fmla="*/ 9190 h 46697"/>
              <a:gd name="connsiteX7" fmla="*/ 37211 w 43071"/>
              <a:gd name="connsiteY7" fmla="*/ 4516 h 46697"/>
              <a:gd name="connsiteX8" fmla="*/ 40065 w 43071"/>
              <a:gd name="connsiteY8" fmla="*/ 9889 h 46697"/>
              <a:gd name="connsiteX9" fmla="*/ 39321 w 43071"/>
              <a:gd name="connsiteY9" fmla="*/ 17144 h 46697"/>
              <a:gd name="connsiteX10" fmla="*/ 43052 w 43071"/>
              <a:gd name="connsiteY10" fmla="*/ 26659 h 46697"/>
              <a:gd name="connsiteX11" fmla="*/ 37440 w 43071"/>
              <a:gd name="connsiteY11" fmla="*/ 33541 h 46697"/>
              <a:gd name="connsiteX12" fmla="*/ 35431 w 43071"/>
              <a:gd name="connsiteY12" fmla="*/ 39438 h 46697"/>
              <a:gd name="connsiteX13" fmla="*/ 28591 w 43071"/>
              <a:gd name="connsiteY13" fmla="*/ 40152 h 46697"/>
              <a:gd name="connsiteX14" fmla="*/ 23703 w 43071"/>
              <a:gd name="connsiteY14" fmla="*/ 46443 h 46697"/>
              <a:gd name="connsiteX15" fmla="*/ 16516 w 43071"/>
              <a:gd name="connsiteY15" fmla="*/ 42603 h 46697"/>
              <a:gd name="connsiteX16" fmla="*/ 5840 w 43071"/>
              <a:gd name="connsiteY16" fmla="*/ 38809 h 46697"/>
              <a:gd name="connsiteX17" fmla="*/ 1146 w 43071"/>
              <a:gd name="connsiteY17" fmla="*/ 34587 h 46697"/>
              <a:gd name="connsiteX18" fmla="*/ 2149 w 43071"/>
              <a:gd name="connsiteY18" fmla="*/ 28888 h 46697"/>
              <a:gd name="connsiteX19" fmla="*/ 31 w 43071"/>
              <a:gd name="connsiteY19" fmla="*/ 23041 h 46697"/>
              <a:gd name="connsiteX20" fmla="*/ 3899 w 43071"/>
              <a:gd name="connsiteY20" fmla="*/ 17844 h 46697"/>
              <a:gd name="connsiteX21" fmla="*/ 3936 w 43071"/>
              <a:gd name="connsiteY21" fmla="*/ 17707 h 46697"/>
              <a:gd name="connsiteX0" fmla="*/ 4729 w 43071"/>
              <a:gd name="connsiteY0" fmla="*/ 29514 h 46697"/>
              <a:gd name="connsiteX1" fmla="*/ 2196 w 43071"/>
              <a:gd name="connsiteY1" fmla="*/ 28717 h 46697"/>
              <a:gd name="connsiteX2" fmla="*/ 6964 w 43071"/>
              <a:gd name="connsiteY2" fmla="*/ 38236 h 46697"/>
              <a:gd name="connsiteX3" fmla="*/ 5856 w 43071"/>
              <a:gd name="connsiteY3" fmla="*/ 38617 h 46697"/>
              <a:gd name="connsiteX4" fmla="*/ 16514 w 43071"/>
              <a:gd name="connsiteY4" fmla="*/ 42427 h 46697"/>
              <a:gd name="connsiteX5" fmla="*/ 15846 w 43071"/>
              <a:gd name="connsiteY5" fmla="*/ 40687 h 46697"/>
              <a:gd name="connsiteX6" fmla="*/ 28863 w 43071"/>
              <a:gd name="connsiteY6" fmla="*/ 38088 h 46697"/>
              <a:gd name="connsiteX7" fmla="*/ 28596 w 43071"/>
              <a:gd name="connsiteY7" fmla="*/ 39997 h 46697"/>
              <a:gd name="connsiteX8" fmla="*/ 34165 w 43071"/>
              <a:gd name="connsiteY8" fmla="*/ 26291 h 46697"/>
              <a:gd name="connsiteX9" fmla="*/ 37416 w 43071"/>
              <a:gd name="connsiteY9" fmla="*/ 33427 h 46697"/>
              <a:gd name="connsiteX10" fmla="*/ 14036 w 43071"/>
              <a:gd name="connsiteY10" fmla="*/ 8529 h 46697"/>
              <a:gd name="connsiteX11" fmla="*/ 15336 w 43071"/>
              <a:gd name="connsiteY11" fmla="*/ 9877 h 46697"/>
              <a:gd name="connsiteX12" fmla="*/ 4163 w 43071"/>
              <a:gd name="connsiteY12" fmla="*/ 19126 h 46697"/>
              <a:gd name="connsiteX13" fmla="*/ 3936 w 43071"/>
              <a:gd name="connsiteY13" fmla="*/ 17707 h 46697"/>
              <a:gd name="connsiteX0" fmla="*/ 3936 w 43071"/>
              <a:gd name="connsiteY0" fmla="*/ 17843 h 46833"/>
              <a:gd name="connsiteX1" fmla="*/ 5659 w 43071"/>
              <a:gd name="connsiteY1" fmla="*/ 10380 h 46833"/>
              <a:gd name="connsiteX2" fmla="*/ 14041 w 43071"/>
              <a:gd name="connsiteY2" fmla="*/ 8675 h 46833"/>
              <a:gd name="connsiteX3" fmla="*/ 18104 w 43071"/>
              <a:gd name="connsiteY3" fmla="*/ 2844 h 46833"/>
              <a:gd name="connsiteX4" fmla="*/ 21444 w 43071"/>
              <a:gd name="connsiteY4" fmla="*/ 263 h 46833"/>
              <a:gd name="connsiteX5" fmla="*/ 22492 w 43071"/>
              <a:gd name="connsiteY5" fmla="*/ 6905 h 46833"/>
              <a:gd name="connsiteX6" fmla="*/ 29852 w 43071"/>
              <a:gd name="connsiteY6" fmla="*/ 9326 h 46833"/>
              <a:gd name="connsiteX7" fmla="*/ 37211 w 43071"/>
              <a:gd name="connsiteY7" fmla="*/ 4652 h 46833"/>
              <a:gd name="connsiteX8" fmla="*/ 40065 w 43071"/>
              <a:gd name="connsiteY8" fmla="*/ 10025 h 46833"/>
              <a:gd name="connsiteX9" fmla="*/ 39321 w 43071"/>
              <a:gd name="connsiteY9" fmla="*/ 17280 h 46833"/>
              <a:gd name="connsiteX10" fmla="*/ 43052 w 43071"/>
              <a:gd name="connsiteY10" fmla="*/ 26795 h 46833"/>
              <a:gd name="connsiteX11" fmla="*/ 37440 w 43071"/>
              <a:gd name="connsiteY11" fmla="*/ 33677 h 46833"/>
              <a:gd name="connsiteX12" fmla="*/ 35431 w 43071"/>
              <a:gd name="connsiteY12" fmla="*/ 39574 h 46833"/>
              <a:gd name="connsiteX13" fmla="*/ 28591 w 43071"/>
              <a:gd name="connsiteY13" fmla="*/ 40288 h 46833"/>
              <a:gd name="connsiteX14" fmla="*/ 23703 w 43071"/>
              <a:gd name="connsiteY14" fmla="*/ 46579 h 46833"/>
              <a:gd name="connsiteX15" fmla="*/ 16516 w 43071"/>
              <a:gd name="connsiteY15" fmla="*/ 42739 h 46833"/>
              <a:gd name="connsiteX16" fmla="*/ 5840 w 43071"/>
              <a:gd name="connsiteY16" fmla="*/ 38945 h 46833"/>
              <a:gd name="connsiteX17" fmla="*/ 1146 w 43071"/>
              <a:gd name="connsiteY17" fmla="*/ 34723 h 46833"/>
              <a:gd name="connsiteX18" fmla="*/ 2149 w 43071"/>
              <a:gd name="connsiteY18" fmla="*/ 29024 h 46833"/>
              <a:gd name="connsiteX19" fmla="*/ 31 w 43071"/>
              <a:gd name="connsiteY19" fmla="*/ 23177 h 46833"/>
              <a:gd name="connsiteX20" fmla="*/ 3899 w 43071"/>
              <a:gd name="connsiteY20" fmla="*/ 17980 h 46833"/>
              <a:gd name="connsiteX21" fmla="*/ 3936 w 43071"/>
              <a:gd name="connsiteY21" fmla="*/ 17843 h 46833"/>
              <a:gd name="connsiteX0" fmla="*/ 4729 w 43071"/>
              <a:gd name="connsiteY0" fmla="*/ 29650 h 46833"/>
              <a:gd name="connsiteX1" fmla="*/ 2196 w 43071"/>
              <a:gd name="connsiteY1" fmla="*/ 28853 h 46833"/>
              <a:gd name="connsiteX2" fmla="*/ 6964 w 43071"/>
              <a:gd name="connsiteY2" fmla="*/ 38372 h 46833"/>
              <a:gd name="connsiteX3" fmla="*/ 5856 w 43071"/>
              <a:gd name="connsiteY3" fmla="*/ 38753 h 46833"/>
              <a:gd name="connsiteX4" fmla="*/ 16514 w 43071"/>
              <a:gd name="connsiteY4" fmla="*/ 42563 h 46833"/>
              <a:gd name="connsiteX5" fmla="*/ 15846 w 43071"/>
              <a:gd name="connsiteY5" fmla="*/ 40823 h 46833"/>
              <a:gd name="connsiteX6" fmla="*/ 28863 w 43071"/>
              <a:gd name="connsiteY6" fmla="*/ 38224 h 46833"/>
              <a:gd name="connsiteX7" fmla="*/ 28596 w 43071"/>
              <a:gd name="connsiteY7" fmla="*/ 40133 h 46833"/>
              <a:gd name="connsiteX8" fmla="*/ 34165 w 43071"/>
              <a:gd name="connsiteY8" fmla="*/ 26427 h 46833"/>
              <a:gd name="connsiteX9" fmla="*/ 37416 w 43071"/>
              <a:gd name="connsiteY9" fmla="*/ 33563 h 46833"/>
              <a:gd name="connsiteX10" fmla="*/ 14036 w 43071"/>
              <a:gd name="connsiteY10" fmla="*/ 8665 h 46833"/>
              <a:gd name="connsiteX11" fmla="*/ 15336 w 43071"/>
              <a:gd name="connsiteY11" fmla="*/ 10013 h 46833"/>
              <a:gd name="connsiteX12" fmla="*/ 4163 w 43071"/>
              <a:gd name="connsiteY12" fmla="*/ 19262 h 46833"/>
              <a:gd name="connsiteX13" fmla="*/ 3936 w 43071"/>
              <a:gd name="connsiteY13" fmla="*/ 17843 h 46833"/>
              <a:gd name="connsiteX0" fmla="*/ 3936 w 43071"/>
              <a:gd name="connsiteY0" fmla="*/ 17958 h 46948"/>
              <a:gd name="connsiteX1" fmla="*/ 5659 w 43071"/>
              <a:gd name="connsiteY1" fmla="*/ 10495 h 46948"/>
              <a:gd name="connsiteX2" fmla="*/ 14041 w 43071"/>
              <a:gd name="connsiteY2" fmla="*/ 8790 h 46948"/>
              <a:gd name="connsiteX3" fmla="*/ 18104 w 43071"/>
              <a:gd name="connsiteY3" fmla="*/ 2959 h 46948"/>
              <a:gd name="connsiteX4" fmla="*/ 21444 w 43071"/>
              <a:gd name="connsiteY4" fmla="*/ 378 h 46948"/>
              <a:gd name="connsiteX5" fmla="*/ 22492 w 43071"/>
              <a:gd name="connsiteY5" fmla="*/ 7020 h 46948"/>
              <a:gd name="connsiteX6" fmla="*/ 29852 w 43071"/>
              <a:gd name="connsiteY6" fmla="*/ 9441 h 46948"/>
              <a:gd name="connsiteX7" fmla="*/ 37211 w 43071"/>
              <a:gd name="connsiteY7" fmla="*/ 4767 h 46948"/>
              <a:gd name="connsiteX8" fmla="*/ 40065 w 43071"/>
              <a:gd name="connsiteY8" fmla="*/ 10140 h 46948"/>
              <a:gd name="connsiteX9" fmla="*/ 39321 w 43071"/>
              <a:gd name="connsiteY9" fmla="*/ 17395 h 46948"/>
              <a:gd name="connsiteX10" fmla="*/ 43052 w 43071"/>
              <a:gd name="connsiteY10" fmla="*/ 26910 h 46948"/>
              <a:gd name="connsiteX11" fmla="*/ 37440 w 43071"/>
              <a:gd name="connsiteY11" fmla="*/ 33792 h 46948"/>
              <a:gd name="connsiteX12" fmla="*/ 35431 w 43071"/>
              <a:gd name="connsiteY12" fmla="*/ 39689 h 46948"/>
              <a:gd name="connsiteX13" fmla="*/ 28591 w 43071"/>
              <a:gd name="connsiteY13" fmla="*/ 40403 h 46948"/>
              <a:gd name="connsiteX14" fmla="*/ 23703 w 43071"/>
              <a:gd name="connsiteY14" fmla="*/ 46694 h 46948"/>
              <a:gd name="connsiteX15" fmla="*/ 16516 w 43071"/>
              <a:gd name="connsiteY15" fmla="*/ 42854 h 46948"/>
              <a:gd name="connsiteX16" fmla="*/ 5840 w 43071"/>
              <a:gd name="connsiteY16" fmla="*/ 39060 h 46948"/>
              <a:gd name="connsiteX17" fmla="*/ 1146 w 43071"/>
              <a:gd name="connsiteY17" fmla="*/ 34838 h 46948"/>
              <a:gd name="connsiteX18" fmla="*/ 2149 w 43071"/>
              <a:gd name="connsiteY18" fmla="*/ 29139 h 46948"/>
              <a:gd name="connsiteX19" fmla="*/ 31 w 43071"/>
              <a:gd name="connsiteY19" fmla="*/ 23292 h 46948"/>
              <a:gd name="connsiteX20" fmla="*/ 3899 w 43071"/>
              <a:gd name="connsiteY20" fmla="*/ 18095 h 46948"/>
              <a:gd name="connsiteX21" fmla="*/ 3936 w 43071"/>
              <a:gd name="connsiteY21" fmla="*/ 17958 h 46948"/>
              <a:gd name="connsiteX0" fmla="*/ 4729 w 43071"/>
              <a:gd name="connsiteY0" fmla="*/ 29765 h 46948"/>
              <a:gd name="connsiteX1" fmla="*/ 2196 w 43071"/>
              <a:gd name="connsiteY1" fmla="*/ 28968 h 46948"/>
              <a:gd name="connsiteX2" fmla="*/ 6964 w 43071"/>
              <a:gd name="connsiteY2" fmla="*/ 38487 h 46948"/>
              <a:gd name="connsiteX3" fmla="*/ 5856 w 43071"/>
              <a:gd name="connsiteY3" fmla="*/ 38868 h 46948"/>
              <a:gd name="connsiteX4" fmla="*/ 16514 w 43071"/>
              <a:gd name="connsiteY4" fmla="*/ 42678 h 46948"/>
              <a:gd name="connsiteX5" fmla="*/ 15846 w 43071"/>
              <a:gd name="connsiteY5" fmla="*/ 40938 h 46948"/>
              <a:gd name="connsiteX6" fmla="*/ 28863 w 43071"/>
              <a:gd name="connsiteY6" fmla="*/ 38339 h 46948"/>
              <a:gd name="connsiteX7" fmla="*/ 28596 w 43071"/>
              <a:gd name="connsiteY7" fmla="*/ 40248 h 46948"/>
              <a:gd name="connsiteX8" fmla="*/ 34165 w 43071"/>
              <a:gd name="connsiteY8" fmla="*/ 26542 h 46948"/>
              <a:gd name="connsiteX9" fmla="*/ 37416 w 43071"/>
              <a:gd name="connsiteY9" fmla="*/ 33678 h 46948"/>
              <a:gd name="connsiteX10" fmla="*/ 14036 w 43071"/>
              <a:gd name="connsiteY10" fmla="*/ 8780 h 46948"/>
              <a:gd name="connsiteX11" fmla="*/ 15336 w 43071"/>
              <a:gd name="connsiteY11" fmla="*/ 10128 h 46948"/>
              <a:gd name="connsiteX12" fmla="*/ 4163 w 43071"/>
              <a:gd name="connsiteY12" fmla="*/ 19377 h 46948"/>
              <a:gd name="connsiteX13" fmla="*/ 3936 w 43071"/>
              <a:gd name="connsiteY13" fmla="*/ 17958 h 46948"/>
              <a:gd name="connsiteX0" fmla="*/ 3936 w 43071"/>
              <a:gd name="connsiteY0" fmla="*/ 19067 h 48057"/>
              <a:gd name="connsiteX1" fmla="*/ 5659 w 43071"/>
              <a:gd name="connsiteY1" fmla="*/ 11604 h 48057"/>
              <a:gd name="connsiteX2" fmla="*/ 14041 w 43071"/>
              <a:gd name="connsiteY2" fmla="*/ 9899 h 48057"/>
              <a:gd name="connsiteX3" fmla="*/ 18104 w 43071"/>
              <a:gd name="connsiteY3" fmla="*/ 4068 h 48057"/>
              <a:gd name="connsiteX4" fmla="*/ 21230 w 43071"/>
              <a:gd name="connsiteY4" fmla="*/ 301 h 48057"/>
              <a:gd name="connsiteX5" fmla="*/ 22492 w 43071"/>
              <a:gd name="connsiteY5" fmla="*/ 8129 h 48057"/>
              <a:gd name="connsiteX6" fmla="*/ 29852 w 43071"/>
              <a:gd name="connsiteY6" fmla="*/ 10550 h 48057"/>
              <a:gd name="connsiteX7" fmla="*/ 37211 w 43071"/>
              <a:gd name="connsiteY7" fmla="*/ 5876 h 48057"/>
              <a:gd name="connsiteX8" fmla="*/ 40065 w 43071"/>
              <a:gd name="connsiteY8" fmla="*/ 11249 h 48057"/>
              <a:gd name="connsiteX9" fmla="*/ 39321 w 43071"/>
              <a:gd name="connsiteY9" fmla="*/ 18504 h 48057"/>
              <a:gd name="connsiteX10" fmla="*/ 43052 w 43071"/>
              <a:gd name="connsiteY10" fmla="*/ 28019 h 48057"/>
              <a:gd name="connsiteX11" fmla="*/ 37440 w 43071"/>
              <a:gd name="connsiteY11" fmla="*/ 34901 h 48057"/>
              <a:gd name="connsiteX12" fmla="*/ 35431 w 43071"/>
              <a:gd name="connsiteY12" fmla="*/ 40798 h 48057"/>
              <a:gd name="connsiteX13" fmla="*/ 28591 w 43071"/>
              <a:gd name="connsiteY13" fmla="*/ 41512 h 48057"/>
              <a:gd name="connsiteX14" fmla="*/ 23703 w 43071"/>
              <a:gd name="connsiteY14" fmla="*/ 47803 h 48057"/>
              <a:gd name="connsiteX15" fmla="*/ 16516 w 43071"/>
              <a:gd name="connsiteY15" fmla="*/ 43963 h 48057"/>
              <a:gd name="connsiteX16" fmla="*/ 5840 w 43071"/>
              <a:gd name="connsiteY16" fmla="*/ 40169 h 48057"/>
              <a:gd name="connsiteX17" fmla="*/ 1146 w 43071"/>
              <a:gd name="connsiteY17" fmla="*/ 35947 h 48057"/>
              <a:gd name="connsiteX18" fmla="*/ 2149 w 43071"/>
              <a:gd name="connsiteY18" fmla="*/ 30248 h 48057"/>
              <a:gd name="connsiteX19" fmla="*/ 31 w 43071"/>
              <a:gd name="connsiteY19" fmla="*/ 24401 h 48057"/>
              <a:gd name="connsiteX20" fmla="*/ 3899 w 43071"/>
              <a:gd name="connsiteY20" fmla="*/ 19204 h 48057"/>
              <a:gd name="connsiteX21" fmla="*/ 3936 w 43071"/>
              <a:gd name="connsiteY21" fmla="*/ 19067 h 48057"/>
              <a:gd name="connsiteX0" fmla="*/ 4729 w 43071"/>
              <a:gd name="connsiteY0" fmla="*/ 30874 h 48057"/>
              <a:gd name="connsiteX1" fmla="*/ 2196 w 43071"/>
              <a:gd name="connsiteY1" fmla="*/ 30077 h 48057"/>
              <a:gd name="connsiteX2" fmla="*/ 6964 w 43071"/>
              <a:gd name="connsiteY2" fmla="*/ 39596 h 48057"/>
              <a:gd name="connsiteX3" fmla="*/ 5856 w 43071"/>
              <a:gd name="connsiteY3" fmla="*/ 39977 h 48057"/>
              <a:gd name="connsiteX4" fmla="*/ 16514 w 43071"/>
              <a:gd name="connsiteY4" fmla="*/ 43787 h 48057"/>
              <a:gd name="connsiteX5" fmla="*/ 15846 w 43071"/>
              <a:gd name="connsiteY5" fmla="*/ 42047 h 48057"/>
              <a:gd name="connsiteX6" fmla="*/ 28863 w 43071"/>
              <a:gd name="connsiteY6" fmla="*/ 39448 h 48057"/>
              <a:gd name="connsiteX7" fmla="*/ 28596 w 43071"/>
              <a:gd name="connsiteY7" fmla="*/ 41357 h 48057"/>
              <a:gd name="connsiteX8" fmla="*/ 34165 w 43071"/>
              <a:gd name="connsiteY8" fmla="*/ 27651 h 48057"/>
              <a:gd name="connsiteX9" fmla="*/ 37416 w 43071"/>
              <a:gd name="connsiteY9" fmla="*/ 34787 h 48057"/>
              <a:gd name="connsiteX10" fmla="*/ 14036 w 43071"/>
              <a:gd name="connsiteY10" fmla="*/ 9889 h 48057"/>
              <a:gd name="connsiteX11" fmla="*/ 15336 w 43071"/>
              <a:gd name="connsiteY11" fmla="*/ 11237 h 48057"/>
              <a:gd name="connsiteX12" fmla="*/ 4163 w 43071"/>
              <a:gd name="connsiteY12" fmla="*/ 20486 h 48057"/>
              <a:gd name="connsiteX13" fmla="*/ 3936 w 43071"/>
              <a:gd name="connsiteY13" fmla="*/ 19067 h 48057"/>
              <a:gd name="connsiteX0" fmla="*/ 3936 w 43071"/>
              <a:gd name="connsiteY0" fmla="*/ 19529 h 48519"/>
              <a:gd name="connsiteX1" fmla="*/ 5659 w 43071"/>
              <a:gd name="connsiteY1" fmla="*/ 12066 h 48519"/>
              <a:gd name="connsiteX2" fmla="*/ 14041 w 43071"/>
              <a:gd name="connsiteY2" fmla="*/ 10361 h 48519"/>
              <a:gd name="connsiteX3" fmla="*/ 15706 w 43071"/>
              <a:gd name="connsiteY3" fmla="*/ 971 h 48519"/>
              <a:gd name="connsiteX4" fmla="*/ 21230 w 43071"/>
              <a:gd name="connsiteY4" fmla="*/ 763 h 48519"/>
              <a:gd name="connsiteX5" fmla="*/ 22492 w 43071"/>
              <a:gd name="connsiteY5" fmla="*/ 8591 h 48519"/>
              <a:gd name="connsiteX6" fmla="*/ 29852 w 43071"/>
              <a:gd name="connsiteY6" fmla="*/ 11012 h 48519"/>
              <a:gd name="connsiteX7" fmla="*/ 37211 w 43071"/>
              <a:gd name="connsiteY7" fmla="*/ 6338 h 48519"/>
              <a:gd name="connsiteX8" fmla="*/ 40065 w 43071"/>
              <a:gd name="connsiteY8" fmla="*/ 11711 h 48519"/>
              <a:gd name="connsiteX9" fmla="*/ 39321 w 43071"/>
              <a:gd name="connsiteY9" fmla="*/ 18966 h 48519"/>
              <a:gd name="connsiteX10" fmla="*/ 43052 w 43071"/>
              <a:gd name="connsiteY10" fmla="*/ 28481 h 48519"/>
              <a:gd name="connsiteX11" fmla="*/ 37440 w 43071"/>
              <a:gd name="connsiteY11" fmla="*/ 35363 h 48519"/>
              <a:gd name="connsiteX12" fmla="*/ 35431 w 43071"/>
              <a:gd name="connsiteY12" fmla="*/ 41260 h 48519"/>
              <a:gd name="connsiteX13" fmla="*/ 28591 w 43071"/>
              <a:gd name="connsiteY13" fmla="*/ 41974 h 48519"/>
              <a:gd name="connsiteX14" fmla="*/ 23703 w 43071"/>
              <a:gd name="connsiteY14" fmla="*/ 48265 h 48519"/>
              <a:gd name="connsiteX15" fmla="*/ 16516 w 43071"/>
              <a:gd name="connsiteY15" fmla="*/ 44425 h 48519"/>
              <a:gd name="connsiteX16" fmla="*/ 5840 w 43071"/>
              <a:gd name="connsiteY16" fmla="*/ 40631 h 48519"/>
              <a:gd name="connsiteX17" fmla="*/ 1146 w 43071"/>
              <a:gd name="connsiteY17" fmla="*/ 36409 h 48519"/>
              <a:gd name="connsiteX18" fmla="*/ 2149 w 43071"/>
              <a:gd name="connsiteY18" fmla="*/ 30710 h 48519"/>
              <a:gd name="connsiteX19" fmla="*/ 31 w 43071"/>
              <a:gd name="connsiteY19" fmla="*/ 24863 h 48519"/>
              <a:gd name="connsiteX20" fmla="*/ 3899 w 43071"/>
              <a:gd name="connsiteY20" fmla="*/ 19666 h 48519"/>
              <a:gd name="connsiteX21" fmla="*/ 3936 w 43071"/>
              <a:gd name="connsiteY21" fmla="*/ 19529 h 48519"/>
              <a:gd name="connsiteX0" fmla="*/ 4729 w 43071"/>
              <a:gd name="connsiteY0" fmla="*/ 31336 h 48519"/>
              <a:gd name="connsiteX1" fmla="*/ 2196 w 43071"/>
              <a:gd name="connsiteY1" fmla="*/ 30539 h 48519"/>
              <a:gd name="connsiteX2" fmla="*/ 6964 w 43071"/>
              <a:gd name="connsiteY2" fmla="*/ 40058 h 48519"/>
              <a:gd name="connsiteX3" fmla="*/ 5856 w 43071"/>
              <a:gd name="connsiteY3" fmla="*/ 40439 h 48519"/>
              <a:gd name="connsiteX4" fmla="*/ 16514 w 43071"/>
              <a:gd name="connsiteY4" fmla="*/ 44249 h 48519"/>
              <a:gd name="connsiteX5" fmla="*/ 15846 w 43071"/>
              <a:gd name="connsiteY5" fmla="*/ 42509 h 48519"/>
              <a:gd name="connsiteX6" fmla="*/ 28863 w 43071"/>
              <a:gd name="connsiteY6" fmla="*/ 39910 h 48519"/>
              <a:gd name="connsiteX7" fmla="*/ 28596 w 43071"/>
              <a:gd name="connsiteY7" fmla="*/ 41819 h 48519"/>
              <a:gd name="connsiteX8" fmla="*/ 34165 w 43071"/>
              <a:gd name="connsiteY8" fmla="*/ 28113 h 48519"/>
              <a:gd name="connsiteX9" fmla="*/ 37416 w 43071"/>
              <a:gd name="connsiteY9" fmla="*/ 35249 h 48519"/>
              <a:gd name="connsiteX10" fmla="*/ 14036 w 43071"/>
              <a:gd name="connsiteY10" fmla="*/ 10351 h 48519"/>
              <a:gd name="connsiteX11" fmla="*/ 15336 w 43071"/>
              <a:gd name="connsiteY11" fmla="*/ 11699 h 48519"/>
              <a:gd name="connsiteX12" fmla="*/ 4163 w 43071"/>
              <a:gd name="connsiteY12" fmla="*/ 20948 h 48519"/>
              <a:gd name="connsiteX13" fmla="*/ 3936 w 43071"/>
              <a:gd name="connsiteY13" fmla="*/ 19529 h 48519"/>
              <a:gd name="connsiteX0" fmla="*/ 3936 w 43071"/>
              <a:gd name="connsiteY0" fmla="*/ 19529 h 48519"/>
              <a:gd name="connsiteX1" fmla="*/ 5659 w 43071"/>
              <a:gd name="connsiteY1" fmla="*/ 12066 h 48519"/>
              <a:gd name="connsiteX2" fmla="*/ 14041 w 43071"/>
              <a:gd name="connsiteY2" fmla="*/ 10361 h 48519"/>
              <a:gd name="connsiteX3" fmla="*/ 15706 w 43071"/>
              <a:gd name="connsiteY3" fmla="*/ 971 h 48519"/>
              <a:gd name="connsiteX4" fmla="*/ 21230 w 43071"/>
              <a:gd name="connsiteY4" fmla="*/ 763 h 48519"/>
              <a:gd name="connsiteX5" fmla="*/ 22492 w 43071"/>
              <a:gd name="connsiteY5" fmla="*/ 8591 h 48519"/>
              <a:gd name="connsiteX6" fmla="*/ 29852 w 43071"/>
              <a:gd name="connsiteY6" fmla="*/ 11012 h 48519"/>
              <a:gd name="connsiteX7" fmla="*/ 37211 w 43071"/>
              <a:gd name="connsiteY7" fmla="*/ 6338 h 48519"/>
              <a:gd name="connsiteX8" fmla="*/ 40065 w 43071"/>
              <a:gd name="connsiteY8" fmla="*/ 11711 h 48519"/>
              <a:gd name="connsiteX9" fmla="*/ 39321 w 43071"/>
              <a:gd name="connsiteY9" fmla="*/ 18966 h 48519"/>
              <a:gd name="connsiteX10" fmla="*/ 43052 w 43071"/>
              <a:gd name="connsiteY10" fmla="*/ 28481 h 48519"/>
              <a:gd name="connsiteX11" fmla="*/ 37440 w 43071"/>
              <a:gd name="connsiteY11" fmla="*/ 35363 h 48519"/>
              <a:gd name="connsiteX12" fmla="*/ 35431 w 43071"/>
              <a:gd name="connsiteY12" fmla="*/ 41260 h 48519"/>
              <a:gd name="connsiteX13" fmla="*/ 28591 w 43071"/>
              <a:gd name="connsiteY13" fmla="*/ 41974 h 48519"/>
              <a:gd name="connsiteX14" fmla="*/ 23703 w 43071"/>
              <a:gd name="connsiteY14" fmla="*/ 48265 h 48519"/>
              <a:gd name="connsiteX15" fmla="*/ 16516 w 43071"/>
              <a:gd name="connsiteY15" fmla="*/ 44425 h 48519"/>
              <a:gd name="connsiteX16" fmla="*/ 5840 w 43071"/>
              <a:gd name="connsiteY16" fmla="*/ 40631 h 48519"/>
              <a:gd name="connsiteX17" fmla="*/ 1146 w 43071"/>
              <a:gd name="connsiteY17" fmla="*/ 36409 h 48519"/>
              <a:gd name="connsiteX18" fmla="*/ 2149 w 43071"/>
              <a:gd name="connsiteY18" fmla="*/ 30710 h 48519"/>
              <a:gd name="connsiteX19" fmla="*/ 31 w 43071"/>
              <a:gd name="connsiteY19" fmla="*/ 24863 h 48519"/>
              <a:gd name="connsiteX20" fmla="*/ 3899 w 43071"/>
              <a:gd name="connsiteY20" fmla="*/ 19666 h 48519"/>
              <a:gd name="connsiteX21" fmla="*/ 3936 w 43071"/>
              <a:gd name="connsiteY21" fmla="*/ 19529 h 48519"/>
              <a:gd name="connsiteX0" fmla="*/ 4729 w 43071"/>
              <a:gd name="connsiteY0" fmla="*/ 31336 h 48519"/>
              <a:gd name="connsiteX1" fmla="*/ 2196 w 43071"/>
              <a:gd name="connsiteY1" fmla="*/ 30539 h 48519"/>
              <a:gd name="connsiteX2" fmla="*/ 6964 w 43071"/>
              <a:gd name="connsiteY2" fmla="*/ 40058 h 48519"/>
              <a:gd name="connsiteX3" fmla="*/ 5856 w 43071"/>
              <a:gd name="connsiteY3" fmla="*/ 40439 h 48519"/>
              <a:gd name="connsiteX4" fmla="*/ 16514 w 43071"/>
              <a:gd name="connsiteY4" fmla="*/ 44249 h 48519"/>
              <a:gd name="connsiteX5" fmla="*/ 15846 w 43071"/>
              <a:gd name="connsiteY5" fmla="*/ 42509 h 48519"/>
              <a:gd name="connsiteX6" fmla="*/ 28863 w 43071"/>
              <a:gd name="connsiteY6" fmla="*/ 39910 h 48519"/>
              <a:gd name="connsiteX7" fmla="*/ 28596 w 43071"/>
              <a:gd name="connsiteY7" fmla="*/ 41819 h 48519"/>
              <a:gd name="connsiteX8" fmla="*/ 34165 w 43071"/>
              <a:gd name="connsiteY8" fmla="*/ 28113 h 48519"/>
              <a:gd name="connsiteX9" fmla="*/ 37416 w 43071"/>
              <a:gd name="connsiteY9" fmla="*/ 35249 h 48519"/>
              <a:gd name="connsiteX10" fmla="*/ 11852 w 43071"/>
              <a:gd name="connsiteY10" fmla="*/ 6094 h 48519"/>
              <a:gd name="connsiteX11" fmla="*/ 15336 w 43071"/>
              <a:gd name="connsiteY11" fmla="*/ 11699 h 48519"/>
              <a:gd name="connsiteX12" fmla="*/ 4163 w 43071"/>
              <a:gd name="connsiteY12" fmla="*/ 20948 h 48519"/>
              <a:gd name="connsiteX13" fmla="*/ 3936 w 43071"/>
              <a:gd name="connsiteY13" fmla="*/ 19529 h 48519"/>
              <a:gd name="connsiteX0" fmla="*/ 3936 w 43071"/>
              <a:gd name="connsiteY0" fmla="*/ 19529 h 48519"/>
              <a:gd name="connsiteX1" fmla="*/ 5659 w 43071"/>
              <a:gd name="connsiteY1" fmla="*/ 12066 h 48519"/>
              <a:gd name="connsiteX2" fmla="*/ 14041 w 43071"/>
              <a:gd name="connsiteY2" fmla="*/ 10361 h 48519"/>
              <a:gd name="connsiteX3" fmla="*/ 15706 w 43071"/>
              <a:gd name="connsiteY3" fmla="*/ 971 h 48519"/>
              <a:gd name="connsiteX4" fmla="*/ 21230 w 43071"/>
              <a:gd name="connsiteY4" fmla="*/ 763 h 48519"/>
              <a:gd name="connsiteX5" fmla="*/ 22492 w 43071"/>
              <a:gd name="connsiteY5" fmla="*/ 8591 h 48519"/>
              <a:gd name="connsiteX6" fmla="*/ 29852 w 43071"/>
              <a:gd name="connsiteY6" fmla="*/ 11012 h 48519"/>
              <a:gd name="connsiteX7" fmla="*/ 37211 w 43071"/>
              <a:gd name="connsiteY7" fmla="*/ 6338 h 48519"/>
              <a:gd name="connsiteX8" fmla="*/ 40065 w 43071"/>
              <a:gd name="connsiteY8" fmla="*/ 11711 h 48519"/>
              <a:gd name="connsiteX9" fmla="*/ 39321 w 43071"/>
              <a:gd name="connsiteY9" fmla="*/ 18966 h 48519"/>
              <a:gd name="connsiteX10" fmla="*/ 43052 w 43071"/>
              <a:gd name="connsiteY10" fmla="*/ 28481 h 48519"/>
              <a:gd name="connsiteX11" fmla="*/ 37440 w 43071"/>
              <a:gd name="connsiteY11" fmla="*/ 35363 h 48519"/>
              <a:gd name="connsiteX12" fmla="*/ 35431 w 43071"/>
              <a:gd name="connsiteY12" fmla="*/ 41260 h 48519"/>
              <a:gd name="connsiteX13" fmla="*/ 28591 w 43071"/>
              <a:gd name="connsiteY13" fmla="*/ 41974 h 48519"/>
              <a:gd name="connsiteX14" fmla="*/ 23703 w 43071"/>
              <a:gd name="connsiteY14" fmla="*/ 48265 h 48519"/>
              <a:gd name="connsiteX15" fmla="*/ 16516 w 43071"/>
              <a:gd name="connsiteY15" fmla="*/ 44425 h 48519"/>
              <a:gd name="connsiteX16" fmla="*/ 5840 w 43071"/>
              <a:gd name="connsiteY16" fmla="*/ 40631 h 48519"/>
              <a:gd name="connsiteX17" fmla="*/ 1146 w 43071"/>
              <a:gd name="connsiteY17" fmla="*/ 36409 h 48519"/>
              <a:gd name="connsiteX18" fmla="*/ 2149 w 43071"/>
              <a:gd name="connsiteY18" fmla="*/ 30710 h 48519"/>
              <a:gd name="connsiteX19" fmla="*/ 31 w 43071"/>
              <a:gd name="connsiteY19" fmla="*/ 24863 h 48519"/>
              <a:gd name="connsiteX20" fmla="*/ 3899 w 43071"/>
              <a:gd name="connsiteY20" fmla="*/ 19666 h 48519"/>
              <a:gd name="connsiteX21" fmla="*/ 3936 w 43071"/>
              <a:gd name="connsiteY21" fmla="*/ 19529 h 48519"/>
              <a:gd name="connsiteX0" fmla="*/ 4729 w 43071"/>
              <a:gd name="connsiteY0" fmla="*/ 31336 h 48519"/>
              <a:gd name="connsiteX1" fmla="*/ 2196 w 43071"/>
              <a:gd name="connsiteY1" fmla="*/ 30539 h 48519"/>
              <a:gd name="connsiteX2" fmla="*/ 6964 w 43071"/>
              <a:gd name="connsiteY2" fmla="*/ 40058 h 48519"/>
              <a:gd name="connsiteX3" fmla="*/ 5856 w 43071"/>
              <a:gd name="connsiteY3" fmla="*/ 40439 h 48519"/>
              <a:gd name="connsiteX4" fmla="*/ 16514 w 43071"/>
              <a:gd name="connsiteY4" fmla="*/ 44249 h 48519"/>
              <a:gd name="connsiteX5" fmla="*/ 15846 w 43071"/>
              <a:gd name="connsiteY5" fmla="*/ 42509 h 48519"/>
              <a:gd name="connsiteX6" fmla="*/ 28863 w 43071"/>
              <a:gd name="connsiteY6" fmla="*/ 39910 h 48519"/>
              <a:gd name="connsiteX7" fmla="*/ 28596 w 43071"/>
              <a:gd name="connsiteY7" fmla="*/ 41819 h 48519"/>
              <a:gd name="connsiteX8" fmla="*/ 34165 w 43071"/>
              <a:gd name="connsiteY8" fmla="*/ 28113 h 48519"/>
              <a:gd name="connsiteX9" fmla="*/ 37416 w 43071"/>
              <a:gd name="connsiteY9" fmla="*/ 35249 h 48519"/>
              <a:gd name="connsiteX10" fmla="*/ 4163 w 43071"/>
              <a:gd name="connsiteY10" fmla="*/ 20948 h 48519"/>
              <a:gd name="connsiteX11" fmla="*/ 3936 w 43071"/>
              <a:gd name="connsiteY11" fmla="*/ 19529 h 48519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1230 w 43071"/>
              <a:gd name="connsiteY4" fmla="*/ 2937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1230 w 43071"/>
              <a:gd name="connsiteY4" fmla="*/ 2937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2172 w 43071"/>
              <a:gd name="connsiteY4" fmla="*/ 5589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2172 w 43071"/>
              <a:gd name="connsiteY4" fmla="*/ 5589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2172 w 43071"/>
              <a:gd name="connsiteY4" fmla="*/ 5589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2172 w 43071"/>
              <a:gd name="connsiteY4" fmla="*/ 5589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2686 w 43071"/>
              <a:gd name="connsiteY4" fmla="*/ 5031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3114 w 43071"/>
              <a:gd name="connsiteY4" fmla="*/ 4891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3114 w 43071"/>
              <a:gd name="connsiteY4" fmla="*/ 4891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1703 h 50693"/>
              <a:gd name="connsiteX1" fmla="*/ 5659 w 43071"/>
              <a:gd name="connsiteY1" fmla="*/ 14240 h 50693"/>
              <a:gd name="connsiteX2" fmla="*/ 12328 w 43071"/>
              <a:gd name="connsiteY2" fmla="*/ 252 h 50693"/>
              <a:gd name="connsiteX3" fmla="*/ 15706 w 43071"/>
              <a:gd name="connsiteY3" fmla="*/ 3145 h 50693"/>
              <a:gd name="connsiteX4" fmla="*/ 23114 w 43071"/>
              <a:gd name="connsiteY4" fmla="*/ 4891 h 50693"/>
              <a:gd name="connsiteX5" fmla="*/ 22492 w 43071"/>
              <a:gd name="connsiteY5" fmla="*/ 10765 h 50693"/>
              <a:gd name="connsiteX6" fmla="*/ 29852 w 43071"/>
              <a:gd name="connsiteY6" fmla="*/ 13186 h 50693"/>
              <a:gd name="connsiteX7" fmla="*/ 37211 w 43071"/>
              <a:gd name="connsiteY7" fmla="*/ 8512 h 50693"/>
              <a:gd name="connsiteX8" fmla="*/ 40065 w 43071"/>
              <a:gd name="connsiteY8" fmla="*/ 13885 h 50693"/>
              <a:gd name="connsiteX9" fmla="*/ 39321 w 43071"/>
              <a:gd name="connsiteY9" fmla="*/ 21140 h 50693"/>
              <a:gd name="connsiteX10" fmla="*/ 43052 w 43071"/>
              <a:gd name="connsiteY10" fmla="*/ 30655 h 50693"/>
              <a:gd name="connsiteX11" fmla="*/ 37440 w 43071"/>
              <a:gd name="connsiteY11" fmla="*/ 37537 h 50693"/>
              <a:gd name="connsiteX12" fmla="*/ 35431 w 43071"/>
              <a:gd name="connsiteY12" fmla="*/ 43434 h 50693"/>
              <a:gd name="connsiteX13" fmla="*/ 28591 w 43071"/>
              <a:gd name="connsiteY13" fmla="*/ 44148 h 50693"/>
              <a:gd name="connsiteX14" fmla="*/ 23703 w 43071"/>
              <a:gd name="connsiteY14" fmla="*/ 50439 h 50693"/>
              <a:gd name="connsiteX15" fmla="*/ 16516 w 43071"/>
              <a:gd name="connsiteY15" fmla="*/ 46599 h 50693"/>
              <a:gd name="connsiteX16" fmla="*/ 5840 w 43071"/>
              <a:gd name="connsiteY16" fmla="*/ 42805 h 50693"/>
              <a:gd name="connsiteX17" fmla="*/ 1146 w 43071"/>
              <a:gd name="connsiteY17" fmla="*/ 38583 h 50693"/>
              <a:gd name="connsiteX18" fmla="*/ 2149 w 43071"/>
              <a:gd name="connsiteY18" fmla="*/ 32884 h 50693"/>
              <a:gd name="connsiteX19" fmla="*/ 31 w 43071"/>
              <a:gd name="connsiteY19" fmla="*/ 27037 h 50693"/>
              <a:gd name="connsiteX20" fmla="*/ 3899 w 43071"/>
              <a:gd name="connsiteY20" fmla="*/ 21840 h 50693"/>
              <a:gd name="connsiteX21" fmla="*/ 3936 w 43071"/>
              <a:gd name="connsiteY21" fmla="*/ 21703 h 50693"/>
              <a:gd name="connsiteX0" fmla="*/ 4729 w 43071"/>
              <a:gd name="connsiteY0" fmla="*/ 33510 h 50693"/>
              <a:gd name="connsiteX1" fmla="*/ 2196 w 43071"/>
              <a:gd name="connsiteY1" fmla="*/ 32713 h 50693"/>
              <a:gd name="connsiteX2" fmla="*/ 6964 w 43071"/>
              <a:gd name="connsiteY2" fmla="*/ 42232 h 50693"/>
              <a:gd name="connsiteX3" fmla="*/ 5856 w 43071"/>
              <a:gd name="connsiteY3" fmla="*/ 42613 h 50693"/>
              <a:gd name="connsiteX4" fmla="*/ 16514 w 43071"/>
              <a:gd name="connsiteY4" fmla="*/ 46423 h 50693"/>
              <a:gd name="connsiteX5" fmla="*/ 15846 w 43071"/>
              <a:gd name="connsiteY5" fmla="*/ 44683 h 50693"/>
              <a:gd name="connsiteX6" fmla="*/ 28863 w 43071"/>
              <a:gd name="connsiteY6" fmla="*/ 42084 h 50693"/>
              <a:gd name="connsiteX7" fmla="*/ 28596 w 43071"/>
              <a:gd name="connsiteY7" fmla="*/ 43993 h 50693"/>
              <a:gd name="connsiteX8" fmla="*/ 34165 w 43071"/>
              <a:gd name="connsiteY8" fmla="*/ 30287 h 50693"/>
              <a:gd name="connsiteX9" fmla="*/ 37416 w 43071"/>
              <a:gd name="connsiteY9" fmla="*/ 37423 h 50693"/>
              <a:gd name="connsiteX10" fmla="*/ 4163 w 43071"/>
              <a:gd name="connsiteY10" fmla="*/ 23122 h 50693"/>
              <a:gd name="connsiteX11" fmla="*/ 3936 w 43071"/>
              <a:gd name="connsiteY11" fmla="*/ 21703 h 50693"/>
              <a:gd name="connsiteX0" fmla="*/ 3936 w 43071"/>
              <a:gd name="connsiteY0" fmla="*/ 22177 h 51167"/>
              <a:gd name="connsiteX1" fmla="*/ 5659 w 43071"/>
              <a:gd name="connsiteY1" fmla="*/ 14714 h 51167"/>
              <a:gd name="connsiteX2" fmla="*/ 12328 w 43071"/>
              <a:gd name="connsiteY2" fmla="*/ 726 h 51167"/>
              <a:gd name="connsiteX3" fmla="*/ 15877 w 43071"/>
              <a:gd name="connsiteY3" fmla="*/ 1525 h 51167"/>
              <a:gd name="connsiteX4" fmla="*/ 23114 w 43071"/>
              <a:gd name="connsiteY4" fmla="*/ 5365 h 51167"/>
              <a:gd name="connsiteX5" fmla="*/ 22492 w 43071"/>
              <a:gd name="connsiteY5" fmla="*/ 11239 h 51167"/>
              <a:gd name="connsiteX6" fmla="*/ 29852 w 43071"/>
              <a:gd name="connsiteY6" fmla="*/ 13660 h 51167"/>
              <a:gd name="connsiteX7" fmla="*/ 37211 w 43071"/>
              <a:gd name="connsiteY7" fmla="*/ 8986 h 51167"/>
              <a:gd name="connsiteX8" fmla="*/ 40065 w 43071"/>
              <a:gd name="connsiteY8" fmla="*/ 14359 h 51167"/>
              <a:gd name="connsiteX9" fmla="*/ 39321 w 43071"/>
              <a:gd name="connsiteY9" fmla="*/ 21614 h 51167"/>
              <a:gd name="connsiteX10" fmla="*/ 43052 w 43071"/>
              <a:gd name="connsiteY10" fmla="*/ 31129 h 51167"/>
              <a:gd name="connsiteX11" fmla="*/ 37440 w 43071"/>
              <a:gd name="connsiteY11" fmla="*/ 38011 h 51167"/>
              <a:gd name="connsiteX12" fmla="*/ 35431 w 43071"/>
              <a:gd name="connsiteY12" fmla="*/ 43908 h 51167"/>
              <a:gd name="connsiteX13" fmla="*/ 28591 w 43071"/>
              <a:gd name="connsiteY13" fmla="*/ 44622 h 51167"/>
              <a:gd name="connsiteX14" fmla="*/ 23703 w 43071"/>
              <a:gd name="connsiteY14" fmla="*/ 50913 h 51167"/>
              <a:gd name="connsiteX15" fmla="*/ 16516 w 43071"/>
              <a:gd name="connsiteY15" fmla="*/ 47073 h 51167"/>
              <a:gd name="connsiteX16" fmla="*/ 5840 w 43071"/>
              <a:gd name="connsiteY16" fmla="*/ 43279 h 51167"/>
              <a:gd name="connsiteX17" fmla="*/ 1146 w 43071"/>
              <a:gd name="connsiteY17" fmla="*/ 39057 h 51167"/>
              <a:gd name="connsiteX18" fmla="*/ 2149 w 43071"/>
              <a:gd name="connsiteY18" fmla="*/ 33358 h 51167"/>
              <a:gd name="connsiteX19" fmla="*/ 31 w 43071"/>
              <a:gd name="connsiteY19" fmla="*/ 27511 h 51167"/>
              <a:gd name="connsiteX20" fmla="*/ 3899 w 43071"/>
              <a:gd name="connsiteY20" fmla="*/ 22314 h 51167"/>
              <a:gd name="connsiteX21" fmla="*/ 3936 w 43071"/>
              <a:gd name="connsiteY21" fmla="*/ 22177 h 51167"/>
              <a:gd name="connsiteX0" fmla="*/ 4729 w 43071"/>
              <a:gd name="connsiteY0" fmla="*/ 33984 h 51167"/>
              <a:gd name="connsiteX1" fmla="*/ 2196 w 43071"/>
              <a:gd name="connsiteY1" fmla="*/ 33187 h 51167"/>
              <a:gd name="connsiteX2" fmla="*/ 6964 w 43071"/>
              <a:gd name="connsiteY2" fmla="*/ 42706 h 51167"/>
              <a:gd name="connsiteX3" fmla="*/ 5856 w 43071"/>
              <a:gd name="connsiteY3" fmla="*/ 43087 h 51167"/>
              <a:gd name="connsiteX4" fmla="*/ 16514 w 43071"/>
              <a:gd name="connsiteY4" fmla="*/ 46897 h 51167"/>
              <a:gd name="connsiteX5" fmla="*/ 15846 w 43071"/>
              <a:gd name="connsiteY5" fmla="*/ 45157 h 51167"/>
              <a:gd name="connsiteX6" fmla="*/ 28863 w 43071"/>
              <a:gd name="connsiteY6" fmla="*/ 42558 h 51167"/>
              <a:gd name="connsiteX7" fmla="*/ 28596 w 43071"/>
              <a:gd name="connsiteY7" fmla="*/ 44467 h 51167"/>
              <a:gd name="connsiteX8" fmla="*/ 34165 w 43071"/>
              <a:gd name="connsiteY8" fmla="*/ 30761 h 51167"/>
              <a:gd name="connsiteX9" fmla="*/ 37416 w 43071"/>
              <a:gd name="connsiteY9" fmla="*/ 37897 h 51167"/>
              <a:gd name="connsiteX10" fmla="*/ 4163 w 43071"/>
              <a:gd name="connsiteY10" fmla="*/ 23596 h 51167"/>
              <a:gd name="connsiteX11" fmla="*/ 3936 w 43071"/>
              <a:gd name="connsiteY11" fmla="*/ 22177 h 51167"/>
              <a:gd name="connsiteX0" fmla="*/ 3936 w 43071"/>
              <a:gd name="connsiteY0" fmla="*/ 24666 h 53656"/>
              <a:gd name="connsiteX1" fmla="*/ 5659 w 43071"/>
              <a:gd name="connsiteY1" fmla="*/ 17203 h 53656"/>
              <a:gd name="connsiteX2" fmla="*/ 11857 w 43071"/>
              <a:gd name="connsiteY2" fmla="*/ 214 h 53656"/>
              <a:gd name="connsiteX3" fmla="*/ 15877 w 43071"/>
              <a:gd name="connsiteY3" fmla="*/ 4014 h 53656"/>
              <a:gd name="connsiteX4" fmla="*/ 23114 w 43071"/>
              <a:gd name="connsiteY4" fmla="*/ 7854 h 53656"/>
              <a:gd name="connsiteX5" fmla="*/ 22492 w 43071"/>
              <a:gd name="connsiteY5" fmla="*/ 13728 h 53656"/>
              <a:gd name="connsiteX6" fmla="*/ 29852 w 43071"/>
              <a:gd name="connsiteY6" fmla="*/ 16149 h 53656"/>
              <a:gd name="connsiteX7" fmla="*/ 37211 w 43071"/>
              <a:gd name="connsiteY7" fmla="*/ 11475 h 53656"/>
              <a:gd name="connsiteX8" fmla="*/ 40065 w 43071"/>
              <a:gd name="connsiteY8" fmla="*/ 16848 h 53656"/>
              <a:gd name="connsiteX9" fmla="*/ 39321 w 43071"/>
              <a:gd name="connsiteY9" fmla="*/ 24103 h 53656"/>
              <a:gd name="connsiteX10" fmla="*/ 43052 w 43071"/>
              <a:gd name="connsiteY10" fmla="*/ 33618 h 53656"/>
              <a:gd name="connsiteX11" fmla="*/ 37440 w 43071"/>
              <a:gd name="connsiteY11" fmla="*/ 40500 h 53656"/>
              <a:gd name="connsiteX12" fmla="*/ 35431 w 43071"/>
              <a:gd name="connsiteY12" fmla="*/ 46397 h 53656"/>
              <a:gd name="connsiteX13" fmla="*/ 28591 w 43071"/>
              <a:gd name="connsiteY13" fmla="*/ 47111 h 53656"/>
              <a:gd name="connsiteX14" fmla="*/ 23703 w 43071"/>
              <a:gd name="connsiteY14" fmla="*/ 53402 h 53656"/>
              <a:gd name="connsiteX15" fmla="*/ 16516 w 43071"/>
              <a:gd name="connsiteY15" fmla="*/ 49562 h 53656"/>
              <a:gd name="connsiteX16" fmla="*/ 5840 w 43071"/>
              <a:gd name="connsiteY16" fmla="*/ 45768 h 53656"/>
              <a:gd name="connsiteX17" fmla="*/ 1146 w 43071"/>
              <a:gd name="connsiteY17" fmla="*/ 41546 h 53656"/>
              <a:gd name="connsiteX18" fmla="*/ 2149 w 43071"/>
              <a:gd name="connsiteY18" fmla="*/ 35847 h 53656"/>
              <a:gd name="connsiteX19" fmla="*/ 31 w 43071"/>
              <a:gd name="connsiteY19" fmla="*/ 30000 h 53656"/>
              <a:gd name="connsiteX20" fmla="*/ 3899 w 43071"/>
              <a:gd name="connsiteY20" fmla="*/ 24803 h 53656"/>
              <a:gd name="connsiteX21" fmla="*/ 3936 w 43071"/>
              <a:gd name="connsiteY21" fmla="*/ 24666 h 53656"/>
              <a:gd name="connsiteX0" fmla="*/ 4729 w 43071"/>
              <a:gd name="connsiteY0" fmla="*/ 36473 h 53656"/>
              <a:gd name="connsiteX1" fmla="*/ 2196 w 43071"/>
              <a:gd name="connsiteY1" fmla="*/ 35676 h 53656"/>
              <a:gd name="connsiteX2" fmla="*/ 6964 w 43071"/>
              <a:gd name="connsiteY2" fmla="*/ 45195 h 53656"/>
              <a:gd name="connsiteX3" fmla="*/ 5856 w 43071"/>
              <a:gd name="connsiteY3" fmla="*/ 45576 h 53656"/>
              <a:gd name="connsiteX4" fmla="*/ 16514 w 43071"/>
              <a:gd name="connsiteY4" fmla="*/ 49386 h 53656"/>
              <a:gd name="connsiteX5" fmla="*/ 15846 w 43071"/>
              <a:gd name="connsiteY5" fmla="*/ 47646 h 53656"/>
              <a:gd name="connsiteX6" fmla="*/ 28863 w 43071"/>
              <a:gd name="connsiteY6" fmla="*/ 45047 h 53656"/>
              <a:gd name="connsiteX7" fmla="*/ 28596 w 43071"/>
              <a:gd name="connsiteY7" fmla="*/ 46956 h 53656"/>
              <a:gd name="connsiteX8" fmla="*/ 34165 w 43071"/>
              <a:gd name="connsiteY8" fmla="*/ 33250 h 53656"/>
              <a:gd name="connsiteX9" fmla="*/ 37416 w 43071"/>
              <a:gd name="connsiteY9" fmla="*/ 40386 h 53656"/>
              <a:gd name="connsiteX10" fmla="*/ 4163 w 43071"/>
              <a:gd name="connsiteY10" fmla="*/ 26085 h 53656"/>
              <a:gd name="connsiteX11" fmla="*/ 3936 w 43071"/>
              <a:gd name="connsiteY11" fmla="*/ 24666 h 53656"/>
              <a:gd name="connsiteX0" fmla="*/ 3936 w 43071"/>
              <a:gd name="connsiteY0" fmla="*/ 24567 h 53557"/>
              <a:gd name="connsiteX1" fmla="*/ 5659 w 43071"/>
              <a:gd name="connsiteY1" fmla="*/ 17104 h 53557"/>
              <a:gd name="connsiteX2" fmla="*/ 7446 w 43071"/>
              <a:gd name="connsiteY2" fmla="*/ 2171 h 53557"/>
              <a:gd name="connsiteX3" fmla="*/ 11857 w 43071"/>
              <a:gd name="connsiteY3" fmla="*/ 115 h 53557"/>
              <a:gd name="connsiteX4" fmla="*/ 15877 w 43071"/>
              <a:gd name="connsiteY4" fmla="*/ 3915 h 53557"/>
              <a:gd name="connsiteX5" fmla="*/ 23114 w 43071"/>
              <a:gd name="connsiteY5" fmla="*/ 7755 h 53557"/>
              <a:gd name="connsiteX6" fmla="*/ 22492 w 43071"/>
              <a:gd name="connsiteY6" fmla="*/ 13629 h 53557"/>
              <a:gd name="connsiteX7" fmla="*/ 29852 w 43071"/>
              <a:gd name="connsiteY7" fmla="*/ 16050 h 53557"/>
              <a:gd name="connsiteX8" fmla="*/ 37211 w 43071"/>
              <a:gd name="connsiteY8" fmla="*/ 11376 h 53557"/>
              <a:gd name="connsiteX9" fmla="*/ 40065 w 43071"/>
              <a:gd name="connsiteY9" fmla="*/ 16749 h 53557"/>
              <a:gd name="connsiteX10" fmla="*/ 39321 w 43071"/>
              <a:gd name="connsiteY10" fmla="*/ 24004 h 53557"/>
              <a:gd name="connsiteX11" fmla="*/ 43052 w 43071"/>
              <a:gd name="connsiteY11" fmla="*/ 33519 h 53557"/>
              <a:gd name="connsiteX12" fmla="*/ 37440 w 43071"/>
              <a:gd name="connsiteY12" fmla="*/ 40401 h 53557"/>
              <a:gd name="connsiteX13" fmla="*/ 35431 w 43071"/>
              <a:gd name="connsiteY13" fmla="*/ 46298 h 53557"/>
              <a:gd name="connsiteX14" fmla="*/ 28591 w 43071"/>
              <a:gd name="connsiteY14" fmla="*/ 47012 h 53557"/>
              <a:gd name="connsiteX15" fmla="*/ 23703 w 43071"/>
              <a:gd name="connsiteY15" fmla="*/ 53303 h 53557"/>
              <a:gd name="connsiteX16" fmla="*/ 16516 w 43071"/>
              <a:gd name="connsiteY16" fmla="*/ 49463 h 53557"/>
              <a:gd name="connsiteX17" fmla="*/ 5840 w 43071"/>
              <a:gd name="connsiteY17" fmla="*/ 45669 h 53557"/>
              <a:gd name="connsiteX18" fmla="*/ 1146 w 43071"/>
              <a:gd name="connsiteY18" fmla="*/ 41447 h 53557"/>
              <a:gd name="connsiteX19" fmla="*/ 2149 w 43071"/>
              <a:gd name="connsiteY19" fmla="*/ 35748 h 53557"/>
              <a:gd name="connsiteX20" fmla="*/ 31 w 43071"/>
              <a:gd name="connsiteY20" fmla="*/ 29901 h 53557"/>
              <a:gd name="connsiteX21" fmla="*/ 3899 w 43071"/>
              <a:gd name="connsiteY21" fmla="*/ 24704 h 53557"/>
              <a:gd name="connsiteX22" fmla="*/ 3936 w 43071"/>
              <a:gd name="connsiteY22" fmla="*/ 24567 h 53557"/>
              <a:gd name="connsiteX0" fmla="*/ 4729 w 43071"/>
              <a:gd name="connsiteY0" fmla="*/ 36374 h 53557"/>
              <a:gd name="connsiteX1" fmla="*/ 2196 w 43071"/>
              <a:gd name="connsiteY1" fmla="*/ 35577 h 53557"/>
              <a:gd name="connsiteX2" fmla="*/ 6964 w 43071"/>
              <a:gd name="connsiteY2" fmla="*/ 45096 h 53557"/>
              <a:gd name="connsiteX3" fmla="*/ 5856 w 43071"/>
              <a:gd name="connsiteY3" fmla="*/ 45477 h 53557"/>
              <a:gd name="connsiteX4" fmla="*/ 16514 w 43071"/>
              <a:gd name="connsiteY4" fmla="*/ 49287 h 53557"/>
              <a:gd name="connsiteX5" fmla="*/ 15846 w 43071"/>
              <a:gd name="connsiteY5" fmla="*/ 47547 h 53557"/>
              <a:gd name="connsiteX6" fmla="*/ 28863 w 43071"/>
              <a:gd name="connsiteY6" fmla="*/ 44948 h 53557"/>
              <a:gd name="connsiteX7" fmla="*/ 28596 w 43071"/>
              <a:gd name="connsiteY7" fmla="*/ 46857 h 53557"/>
              <a:gd name="connsiteX8" fmla="*/ 34165 w 43071"/>
              <a:gd name="connsiteY8" fmla="*/ 33151 h 53557"/>
              <a:gd name="connsiteX9" fmla="*/ 37416 w 43071"/>
              <a:gd name="connsiteY9" fmla="*/ 40287 h 53557"/>
              <a:gd name="connsiteX10" fmla="*/ 4163 w 43071"/>
              <a:gd name="connsiteY10" fmla="*/ 25986 h 53557"/>
              <a:gd name="connsiteX11" fmla="*/ 3936 w 43071"/>
              <a:gd name="connsiteY11" fmla="*/ 24567 h 53557"/>
              <a:gd name="connsiteX0" fmla="*/ 3936 w 43071"/>
              <a:gd name="connsiteY0" fmla="*/ 25046 h 54036"/>
              <a:gd name="connsiteX1" fmla="*/ 5659 w 43071"/>
              <a:gd name="connsiteY1" fmla="*/ 17583 h 54036"/>
              <a:gd name="connsiteX2" fmla="*/ 7446 w 43071"/>
              <a:gd name="connsiteY2" fmla="*/ 2650 h 54036"/>
              <a:gd name="connsiteX3" fmla="*/ 11943 w 43071"/>
              <a:gd name="connsiteY3" fmla="*/ 105 h 54036"/>
              <a:gd name="connsiteX4" fmla="*/ 15877 w 43071"/>
              <a:gd name="connsiteY4" fmla="*/ 4394 h 54036"/>
              <a:gd name="connsiteX5" fmla="*/ 23114 w 43071"/>
              <a:gd name="connsiteY5" fmla="*/ 8234 h 54036"/>
              <a:gd name="connsiteX6" fmla="*/ 22492 w 43071"/>
              <a:gd name="connsiteY6" fmla="*/ 14108 h 54036"/>
              <a:gd name="connsiteX7" fmla="*/ 29852 w 43071"/>
              <a:gd name="connsiteY7" fmla="*/ 16529 h 54036"/>
              <a:gd name="connsiteX8" fmla="*/ 37211 w 43071"/>
              <a:gd name="connsiteY8" fmla="*/ 11855 h 54036"/>
              <a:gd name="connsiteX9" fmla="*/ 40065 w 43071"/>
              <a:gd name="connsiteY9" fmla="*/ 17228 h 54036"/>
              <a:gd name="connsiteX10" fmla="*/ 39321 w 43071"/>
              <a:gd name="connsiteY10" fmla="*/ 24483 h 54036"/>
              <a:gd name="connsiteX11" fmla="*/ 43052 w 43071"/>
              <a:gd name="connsiteY11" fmla="*/ 33998 h 54036"/>
              <a:gd name="connsiteX12" fmla="*/ 37440 w 43071"/>
              <a:gd name="connsiteY12" fmla="*/ 40880 h 54036"/>
              <a:gd name="connsiteX13" fmla="*/ 35431 w 43071"/>
              <a:gd name="connsiteY13" fmla="*/ 46777 h 54036"/>
              <a:gd name="connsiteX14" fmla="*/ 28591 w 43071"/>
              <a:gd name="connsiteY14" fmla="*/ 47491 h 54036"/>
              <a:gd name="connsiteX15" fmla="*/ 23703 w 43071"/>
              <a:gd name="connsiteY15" fmla="*/ 53782 h 54036"/>
              <a:gd name="connsiteX16" fmla="*/ 16516 w 43071"/>
              <a:gd name="connsiteY16" fmla="*/ 49942 h 54036"/>
              <a:gd name="connsiteX17" fmla="*/ 5840 w 43071"/>
              <a:gd name="connsiteY17" fmla="*/ 46148 h 54036"/>
              <a:gd name="connsiteX18" fmla="*/ 1146 w 43071"/>
              <a:gd name="connsiteY18" fmla="*/ 41926 h 54036"/>
              <a:gd name="connsiteX19" fmla="*/ 2149 w 43071"/>
              <a:gd name="connsiteY19" fmla="*/ 36227 h 54036"/>
              <a:gd name="connsiteX20" fmla="*/ 31 w 43071"/>
              <a:gd name="connsiteY20" fmla="*/ 30380 h 54036"/>
              <a:gd name="connsiteX21" fmla="*/ 3899 w 43071"/>
              <a:gd name="connsiteY21" fmla="*/ 25183 h 54036"/>
              <a:gd name="connsiteX22" fmla="*/ 3936 w 43071"/>
              <a:gd name="connsiteY22" fmla="*/ 25046 h 54036"/>
              <a:gd name="connsiteX0" fmla="*/ 4729 w 43071"/>
              <a:gd name="connsiteY0" fmla="*/ 36853 h 54036"/>
              <a:gd name="connsiteX1" fmla="*/ 2196 w 43071"/>
              <a:gd name="connsiteY1" fmla="*/ 36056 h 54036"/>
              <a:gd name="connsiteX2" fmla="*/ 6964 w 43071"/>
              <a:gd name="connsiteY2" fmla="*/ 45575 h 54036"/>
              <a:gd name="connsiteX3" fmla="*/ 5856 w 43071"/>
              <a:gd name="connsiteY3" fmla="*/ 45956 h 54036"/>
              <a:gd name="connsiteX4" fmla="*/ 16514 w 43071"/>
              <a:gd name="connsiteY4" fmla="*/ 49766 h 54036"/>
              <a:gd name="connsiteX5" fmla="*/ 15846 w 43071"/>
              <a:gd name="connsiteY5" fmla="*/ 48026 h 54036"/>
              <a:gd name="connsiteX6" fmla="*/ 28863 w 43071"/>
              <a:gd name="connsiteY6" fmla="*/ 45427 h 54036"/>
              <a:gd name="connsiteX7" fmla="*/ 28596 w 43071"/>
              <a:gd name="connsiteY7" fmla="*/ 47336 h 54036"/>
              <a:gd name="connsiteX8" fmla="*/ 34165 w 43071"/>
              <a:gd name="connsiteY8" fmla="*/ 33630 h 54036"/>
              <a:gd name="connsiteX9" fmla="*/ 37416 w 43071"/>
              <a:gd name="connsiteY9" fmla="*/ 40766 h 54036"/>
              <a:gd name="connsiteX10" fmla="*/ 4163 w 43071"/>
              <a:gd name="connsiteY10" fmla="*/ 26465 h 54036"/>
              <a:gd name="connsiteX11" fmla="*/ 3936 w 43071"/>
              <a:gd name="connsiteY11" fmla="*/ 25046 h 54036"/>
              <a:gd name="connsiteX0" fmla="*/ 3936 w 43071"/>
              <a:gd name="connsiteY0" fmla="*/ 25283 h 54273"/>
              <a:gd name="connsiteX1" fmla="*/ 5659 w 43071"/>
              <a:gd name="connsiteY1" fmla="*/ 17820 h 54273"/>
              <a:gd name="connsiteX2" fmla="*/ 7446 w 43071"/>
              <a:gd name="connsiteY2" fmla="*/ 2887 h 54273"/>
              <a:gd name="connsiteX3" fmla="*/ 11943 w 43071"/>
              <a:gd name="connsiteY3" fmla="*/ 342 h 54273"/>
              <a:gd name="connsiteX4" fmla="*/ 15877 w 43071"/>
              <a:gd name="connsiteY4" fmla="*/ 4631 h 54273"/>
              <a:gd name="connsiteX5" fmla="*/ 23114 w 43071"/>
              <a:gd name="connsiteY5" fmla="*/ 8471 h 54273"/>
              <a:gd name="connsiteX6" fmla="*/ 22492 w 43071"/>
              <a:gd name="connsiteY6" fmla="*/ 14345 h 54273"/>
              <a:gd name="connsiteX7" fmla="*/ 29852 w 43071"/>
              <a:gd name="connsiteY7" fmla="*/ 16766 h 54273"/>
              <a:gd name="connsiteX8" fmla="*/ 37211 w 43071"/>
              <a:gd name="connsiteY8" fmla="*/ 12092 h 54273"/>
              <a:gd name="connsiteX9" fmla="*/ 40065 w 43071"/>
              <a:gd name="connsiteY9" fmla="*/ 17465 h 54273"/>
              <a:gd name="connsiteX10" fmla="*/ 39321 w 43071"/>
              <a:gd name="connsiteY10" fmla="*/ 24720 h 54273"/>
              <a:gd name="connsiteX11" fmla="*/ 43052 w 43071"/>
              <a:gd name="connsiteY11" fmla="*/ 34235 h 54273"/>
              <a:gd name="connsiteX12" fmla="*/ 37440 w 43071"/>
              <a:gd name="connsiteY12" fmla="*/ 41117 h 54273"/>
              <a:gd name="connsiteX13" fmla="*/ 35431 w 43071"/>
              <a:gd name="connsiteY13" fmla="*/ 47014 h 54273"/>
              <a:gd name="connsiteX14" fmla="*/ 28591 w 43071"/>
              <a:gd name="connsiteY14" fmla="*/ 47728 h 54273"/>
              <a:gd name="connsiteX15" fmla="*/ 23703 w 43071"/>
              <a:gd name="connsiteY15" fmla="*/ 54019 h 54273"/>
              <a:gd name="connsiteX16" fmla="*/ 16516 w 43071"/>
              <a:gd name="connsiteY16" fmla="*/ 50179 h 54273"/>
              <a:gd name="connsiteX17" fmla="*/ 5840 w 43071"/>
              <a:gd name="connsiteY17" fmla="*/ 46385 h 54273"/>
              <a:gd name="connsiteX18" fmla="*/ 1146 w 43071"/>
              <a:gd name="connsiteY18" fmla="*/ 42163 h 54273"/>
              <a:gd name="connsiteX19" fmla="*/ 2149 w 43071"/>
              <a:gd name="connsiteY19" fmla="*/ 36464 h 54273"/>
              <a:gd name="connsiteX20" fmla="*/ 31 w 43071"/>
              <a:gd name="connsiteY20" fmla="*/ 30617 h 54273"/>
              <a:gd name="connsiteX21" fmla="*/ 3899 w 43071"/>
              <a:gd name="connsiteY21" fmla="*/ 25420 h 54273"/>
              <a:gd name="connsiteX22" fmla="*/ 3936 w 43071"/>
              <a:gd name="connsiteY22" fmla="*/ 25283 h 54273"/>
              <a:gd name="connsiteX0" fmla="*/ 4729 w 43071"/>
              <a:gd name="connsiteY0" fmla="*/ 37090 h 54273"/>
              <a:gd name="connsiteX1" fmla="*/ 2196 w 43071"/>
              <a:gd name="connsiteY1" fmla="*/ 36293 h 54273"/>
              <a:gd name="connsiteX2" fmla="*/ 6964 w 43071"/>
              <a:gd name="connsiteY2" fmla="*/ 45812 h 54273"/>
              <a:gd name="connsiteX3" fmla="*/ 5856 w 43071"/>
              <a:gd name="connsiteY3" fmla="*/ 46193 h 54273"/>
              <a:gd name="connsiteX4" fmla="*/ 16514 w 43071"/>
              <a:gd name="connsiteY4" fmla="*/ 50003 h 54273"/>
              <a:gd name="connsiteX5" fmla="*/ 15846 w 43071"/>
              <a:gd name="connsiteY5" fmla="*/ 48263 h 54273"/>
              <a:gd name="connsiteX6" fmla="*/ 28863 w 43071"/>
              <a:gd name="connsiteY6" fmla="*/ 45664 h 54273"/>
              <a:gd name="connsiteX7" fmla="*/ 28596 w 43071"/>
              <a:gd name="connsiteY7" fmla="*/ 47573 h 54273"/>
              <a:gd name="connsiteX8" fmla="*/ 34165 w 43071"/>
              <a:gd name="connsiteY8" fmla="*/ 33867 h 54273"/>
              <a:gd name="connsiteX9" fmla="*/ 37416 w 43071"/>
              <a:gd name="connsiteY9" fmla="*/ 41003 h 54273"/>
              <a:gd name="connsiteX10" fmla="*/ 4163 w 43071"/>
              <a:gd name="connsiteY10" fmla="*/ 26702 h 54273"/>
              <a:gd name="connsiteX11" fmla="*/ 3936 w 43071"/>
              <a:gd name="connsiteY11" fmla="*/ 25283 h 54273"/>
              <a:gd name="connsiteX0" fmla="*/ 3936 w 43071"/>
              <a:gd name="connsiteY0" fmla="*/ 25757 h 54747"/>
              <a:gd name="connsiteX1" fmla="*/ 5659 w 43071"/>
              <a:gd name="connsiteY1" fmla="*/ 18294 h 54747"/>
              <a:gd name="connsiteX2" fmla="*/ 7446 w 43071"/>
              <a:gd name="connsiteY2" fmla="*/ 3361 h 54747"/>
              <a:gd name="connsiteX3" fmla="*/ 12114 w 43071"/>
              <a:gd name="connsiteY3" fmla="*/ 258 h 54747"/>
              <a:gd name="connsiteX4" fmla="*/ 15877 w 43071"/>
              <a:gd name="connsiteY4" fmla="*/ 5105 h 54747"/>
              <a:gd name="connsiteX5" fmla="*/ 23114 w 43071"/>
              <a:gd name="connsiteY5" fmla="*/ 8945 h 54747"/>
              <a:gd name="connsiteX6" fmla="*/ 22492 w 43071"/>
              <a:gd name="connsiteY6" fmla="*/ 14819 h 54747"/>
              <a:gd name="connsiteX7" fmla="*/ 29852 w 43071"/>
              <a:gd name="connsiteY7" fmla="*/ 17240 h 54747"/>
              <a:gd name="connsiteX8" fmla="*/ 37211 w 43071"/>
              <a:gd name="connsiteY8" fmla="*/ 12566 h 54747"/>
              <a:gd name="connsiteX9" fmla="*/ 40065 w 43071"/>
              <a:gd name="connsiteY9" fmla="*/ 17939 h 54747"/>
              <a:gd name="connsiteX10" fmla="*/ 39321 w 43071"/>
              <a:gd name="connsiteY10" fmla="*/ 25194 h 54747"/>
              <a:gd name="connsiteX11" fmla="*/ 43052 w 43071"/>
              <a:gd name="connsiteY11" fmla="*/ 34709 h 54747"/>
              <a:gd name="connsiteX12" fmla="*/ 37440 w 43071"/>
              <a:gd name="connsiteY12" fmla="*/ 41591 h 54747"/>
              <a:gd name="connsiteX13" fmla="*/ 35431 w 43071"/>
              <a:gd name="connsiteY13" fmla="*/ 47488 h 54747"/>
              <a:gd name="connsiteX14" fmla="*/ 28591 w 43071"/>
              <a:gd name="connsiteY14" fmla="*/ 48202 h 54747"/>
              <a:gd name="connsiteX15" fmla="*/ 23703 w 43071"/>
              <a:gd name="connsiteY15" fmla="*/ 54493 h 54747"/>
              <a:gd name="connsiteX16" fmla="*/ 16516 w 43071"/>
              <a:gd name="connsiteY16" fmla="*/ 50653 h 54747"/>
              <a:gd name="connsiteX17" fmla="*/ 5840 w 43071"/>
              <a:gd name="connsiteY17" fmla="*/ 46859 h 54747"/>
              <a:gd name="connsiteX18" fmla="*/ 1146 w 43071"/>
              <a:gd name="connsiteY18" fmla="*/ 42637 h 54747"/>
              <a:gd name="connsiteX19" fmla="*/ 2149 w 43071"/>
              <a:gd name="connsiteY19" fmla="*/ 36938 h 54747"/>
              <a:gd name="connsiteX20" fmla="*/ 31 w 43071"/>
              <a:gd name="connsiteY20" fmla="*/ 31091 h 54747"/>
              <a:gd name="connsiteX21" fmla="*/ 3899 w 43071"/>
              <a:gd name="connsiteY21" fmla="*/ 25894 h 54747"/>
              <a:gd name="connsiteX22" fmla="*/ 3936 w 43071"/>
              <a:gd name="connsiteY22" fmla="*/ 25757 h 54747"/>
              <a:gd name="connsiteX0" fmla="*/ 4729 w 43071"/>
              <a:gd name="connsiteY0" fmla="*/ 37564 h 54747"/>
              <a:gd name="connsiteX1" fmla="*/ 2196 w 43071"/>
              <a:gd name="connsiteY1" fmla="*/ 36767 h 54747"/>
              <a:gd name="connsiteX2" fmla="*/ 6964 w 43071"/>
              <a:gd name="connsiteY2" fmla="*/ 46286 h 54747"/>
              <a:gd name="connsiteX3" fmla="*/ 5856 w 43071"/>
              <a:gd name="connsiteY3" fmla="*/ 46667 h 54747"/>
              <a:gd name="connsiteX4" fmla="*/ 16514 w 43071"/>
              <a:gd name="connsiteY4" fmla="*/ 50477 h 54747"/>
              <a:gd name="connsiteX5" fmla="*/ 15846 w 43071"/>
              <a:gd name="connsiteY5" fmla="*/ 48737 h 54747"/>
              <a:gd name="connsiteX6" fmla="*/ 28863 w 43071"/>
              <a:gd name="connsiteY6" fmla="*/ 46138 h 54747"/>
              <a:gd name="connsiteX7" fmla="*/ 28596 w 43071"/>
              <a:gd name="connsiteY7" fmla="*/ 48047 h 54747"/>
              <a:gd name="connsiteX8" fmla="*/ 34165 w 43071"/>
              <a:gd name="connsiteY8" fmla="*/ 34341 h 54747"/>
              <a:gd name="connsiteX9" fmla="*/ 37416 w 43071"/>
              <a:gd name="connsiteY9" fmla="*/ 41477 h 54747"/>
              <a:gd name="connsiteX10" fmla="*/ 4163 w 43071"/>
              <a:gd name="connsiteY10" fmla="*/ 27176 h 54747"/>
              <a:gd name="connsiteX11" fmla="*/ 3936 w 43071"/>
              <a:gd name="connsiteY11" fmla="*/ 25757 h 54747"/>
              <a:gd name="connsiteX0" fmla="*/ 3936 w 43071"/>
              <a:gd name="connsiteY0" fmla="*/ 26456 h 55446"/>
              <a:gd name="connsiteX1" fmla="*/ 5659 w 43071"/>
              <a:gd name="connsiteY1" fmla="*/ 18993 h 55446"/>
              <a:gd name="connsiteX2" fmla="*/ 7446 w 43071"/>
              <a:gd name="connsiteY2" fmla="*/ 4060 h 55446"/>
              <a:gd name="connsiteX3" fmla="*/ 12114 w 43071"/>
              <a:gd name="connsiteY3" fmla="*/ 189 h 55446"/>
              <a:gd name="connsiteX4" fmla="*/ 15877 w 43071"/>
              <a:gd name="connsiteY4" fmla="*/ 5804 h 55446"/>
              <a:gd name="connsiteX5" fmla="*/ 23114 w 43071"/>
              <a:gd name="connsiteY5" fmla="*/ 9644 h 55446"/>
              <a:gd name="connsiteX6" fmla="*/ 22492 w 43071"/>
              <a:gd name="connsiteY6" fmla="*/ 15518 h 55446"/>
              <a:gd name="connsiteX7" fmla="*/ 29852 w 43071"/>
              <a:gd name="connsiteY7" fmla="*/ 17939 h 55446"/>
              <a:gd name="connsiteX8" fmla="*/ 37211 w 43071"/>
              <a:gd name="connsiteY8" fmla="*/ 13265 h 55446"/>
              <a:gd name="connsiteX9" fmla="*/ 40065 w 43071"/>
              <a:gd name="connsiteY9" fmla="*/ 18638 h 55446"/>
              <a:gd name="connsiteX10" fmla="*/ 39321 w 43071"/>
              <a:gd name="connsiteY10" fmla="*/ 25893 h 55446"/>
              <a:gd name="connsiteX11" fmla="*/ 43052 w 43071"/>
              <a:gd name="connsiteY11" fmla="*/ 35408 h 55446"/>
              <a:gd name="connsiteX12" fmla="*/ 37440 w 43071"/>
              <a:gd name="connsiteY12" fmla="*/ 42290 h 55446"/>
              <a:gd name="connsiteX13" fmla="*/ 35431 w 43071"/>
              <a:gd name="connsiteY13" fmla="*/ 48187 h 55446"/>
              <a:gd name="connsiteX14" fmla="*/ 28591 w 43071"/>
              <a:gd name="connsiteY14" fmla="*/ 48901 h 55446"/>
              <a:gd name="connsiteX15" fmla="*/ 23703 w 43071"/>
              <a:gd name="connsiteY15" fmla="*/ 55192 h 55446"/>
              <a:gd name="connsiteX16" fmla="*/ 16516 w 43071"/>
              <a:gd name="connsiteY16" fmla="*/ 51352 h 55446"/>
              <a:gd name="connsiteX17" fmla="*/ 5840 w 43071"/>
              <a:gd name="connsiteY17" fmla="*/ 47558 h 55446"/>
              <a:gd name="connsiteX18" fmla="*/ 1146 w 43071"/>
              <a:gd name="connsiteY18" fmla="*/ 43336 h 55446"/>
              <a:gd name="connsiteX19" fmla="*/ 2149 w 43071"/>
              <a:gd name="connsiteY19" fmla="*/ 37637 h 55446"/>
              <a:gd name="connsiteX20" fmla="*/ 31 w 43071"/>
              <a:gd name="connsiteY20" fmla="*/ 31790 h 55446"/>
              <a:gd name="connsiteX21" fmla="*/ 3899 w 43071"/>
              <a:gd name="connsiteY21" fmla="*/ 26593 h 55446"/>
              <a:gd name="connsiteX22" fmla="*/ 3936 w 43071"/>
              <a:gd name="connsiteY22" fmla="*/ 26456 h 55446"/>
              <a:gd name="connsiteX0" fmla="*/ 4729 w 43071"/>
              <a:gd name="connsiteY0" fmla="*/ 38263 h 55446"/>
              <a:gd name="connsiteX1" fmla="*/ 2196 w 43071"/>
              <a:gd name="connsiteY1" fmla="*/ 37466 h 55446"/>
              <a:gd name="connsiteX2" fmla="*/ 6964 w 43071"/>
              <a:gd name="connsiteY2" fmla="*/ 46985 h 55446"/>
              <a:gd name="connsiteX3" fmla="*/ 5856 w 43071"/>
              <a:gd name="connsiteY3" fmla="*/ 47366 h 55446"/>
              <a:gd name="connsiteX4" fmla="*/ 16514 w 43071"/>
              <a:gd name="connsiteY4" fmla="*/ 51176 h 55446"/>
              <a:gd name="connsiteX5" fmla="*/ 15846 w 43071"/>
              <a:gd name="connsiteY5" fmla="*/ 49436 h 55446"/>
              <a:gd name="connsiteX6" fmla="*/ 28863 w 43071"/>
              <a:gd name="connsiteY6" fmla="*/ 46837 h 55446"/>
              <a:gd name="connsiteX7" fmla="*/ 28596 w 43071"/>
              <a:gd name="connsiteY7" fmla="*/ 48746 h 55446"/>
              <a:gd name="connsiteX8" fmla="*/ 34165 w 43071"/>
              <a:gd name="connsiteY8" fmla="*/ 35040 h 55446"/>
              <a:gd name="connsiteX9" fmla="*/ 37416 w 43071"/>
              <a:gd name="connsiteY9" fmla="*/ 42176 h 55446"/>
              <a:gd name="connsiteX10" fmla="*/ 4163 w 43071"/>
              <a:gd name="connsiteY10" fmla="*/ 27875 h 55446"/>
              <a:gd name="connsiteX11" fmla="*/ 3936 w 43071"/>
              <a:gd name="connsiteY11" fmla="*/ 26456 h 55446"/>
              <a:gd name="connsiteX0" fmla="*/ 3936 w 43071"/>
              <a:gd name="connsiteY0" fmla="*/ 26609 h 55599"/>
              <a:gd name="connsiteX1" fmla="*/ 5659 w 43071"/>
              <a:gd name="connsiteY1" fmla="*/ 19146 h 55599"/>
              <a:gd name="connsiteX2" fmla="*/ 7360 w 43071"/>
              <a:gd name="connsiteY2" fmla="*/ 2887 h 55599"/>
              <a:gd name="connsiteX3" fmla="*/ 12114 w 43071"/>
              <a:gd name="connsiteY3" fmla="*/ 342 h 55599"/>
              <a:gd name="connsiteX4" fmla="*/ 15877 w 43071"/>
              <a:gd name="connsiteY4" fmla="*/ 5957 h 55599"/>
              <a:gd name="connsiteX5" fmla="*/ 23114 w 43071"/>
              <a:gd name="connsiteY5" fmla="*/ 9797 h 55599"/>
              <a:gd name="connsiteX6" fmla="*/ 22492 w 43071"/>
              <a:gd name="connsiteY6" fmla="*/ 15671 h 55599"/>
              <a:gd name="connsiteX7" fmla="*/ 29852 w 43071"/>
              <a:gd name="connsiteY7" fmla="*/ 18092 h 55599"/>
              <a:gd name="connsiteX8" fmla="*/ 37211 w 43071"/>
              <a:gd name="connsiteY8" fmla="*/ 13418 h 55599"/>
              <a:gd name="connsiteX9" fmla="*/ 40065 w 43071"/>
              <a:gd name="connsiteY9" fmla="*/ 18791 h 55599"/>
              <a:gd name="connsiteX10" fmla="*/ 39321 w 43071"/>
              <a:gd name="connsiteY10" fmla="*/ 26046 h 55599"/>
              <a:gd name="connsiteX11" fmla="*/ 43052 w 43071"/>
              <a:gd name="connsiteY11" fmla="*/ 35561 h 55599"/>
              <a:gd name="connsiteX12" fmla="*/ 37440 w 43071"/>
              <a:gd name="connsiteY12" fmla="*/ 42443 h 55599"/>
              <a:gd name="connsiteX13" fmla="*/ 35431 w 43071"/>
              <a:gd name="connsiteY13" fmla="*/ 48340 h 55599"/>
              <a:gd name="connsiteX14" fmla="*/ 28591 w 43071"/>
              <a:gd name="connsiteY14" fmla="*/ 49054 h 55599"/>
              <a:gd name="connsiteX15" fmla="*/ 23703 w 43071"/>
              <a:gd name="connsiteY15" fmla="*/ 55345 h 55599"/>
              <a:gd name="connsiteX16" fmla="*/ 16516 w 43071"/>
              <a:gd name="connsiteY16" fmla="*/ 51505 h 55599"/>
              <a:gd name="connsiteX17" fmla="*/ 5840 w 43071"/>
              <a:gd name="connsiteY17" fmla="*/ 47711 h 55599"/>
              <a:gd name="connsiteX18" fmla="*/ 1146 w 43071"/>
              <a:gd name="connsiteY18" fmla="*/ 43489 h 55599"/>
              <a:gd name="connsiteX19" fmla="*/ 2149 w 43071"/>
              <a:gd name="connsiteY19" fmla="*/ 37790 h 55599"/>
              <a:gd name="connsiteX20" fmla="*/ 31 w 43071"/>
              <a:gd name="connsiteY20" fmla="*/ 31943 h 55599"/>
              <a:gd name="connsiteX21" fmla="*/ 3899 w 43071"/>
              <a:gd name="connsiteY21" fmla="*/ 26746 h 55599"/>
              <a:gd name="connsiteX22" fmla="*/ 3936 w 43071"/>
              <a:gd name="connsiteY22" fmla="*/ 26609 h 55599"/>
              <a:gd name="connsiteX0" fmla="*/ 4729 w 43071"/>
              <a:gd name="connsiteY0" fmla="*/ 38416 h 55599"/>
              <a:gd name="connsiteX1" fmla="*/ 2196 w 43071"/>
              <a:gd name="connsiteY1" fmla="*/ 37619 h 55599"/>
              <a:gd name="connsiteX2" fmla="*/ 6964 w 43071"/>
              <a:gd name="connsiteY2" fmla="*/ 47138 h 55599"/>
              <a:gd name="connsiteX3" fmla="*/ 5856 w 43071"/>
              <a:gd name="connsiteY3" fmla="*/ 47519 h 55599"/>
              <a:gd name="connsiteX4" fmla="*/ 16514 w 43071"/>
              <a:gd name="connsiteY4" fmla="*/ 51329 h 55599"/>
              <a:gd name="connsiteX5" fmla="*/ 15846 w 43071"/>
              <a:gd name="connsiteY5" fmla="*/ 49589 h 55599"/>
              <a:gd name="connsiteX6" fmla="*/ 28863 w 43071"/>
              <a:gd name="connsiteY6" fmla="*/ 46990 h 55599"/>
              <a:gd name="connsiteX7" fmla="*/ 28596 w 43071"/>
              <a:gd name="connsiteY7" fmla="*/ 48899 h 55599"/>
              <a:gd name="connsiteX8" fmla="*/ 34165 w 43071"/>
              <a:gd name="connsiteY8" fmla="*/ 35193 h 55599"/>
              <a:gd name="connsiteX9" fmla="*/ 37416 w 43071"/>
              <a:gd name="connsiteY9" fmla="*/ 42329 h 55599"/>
              <a:gd name="connsiteX10" fmla="*/ 4163 w 43071"/>
              <a:gd name="connsiteY10" fmla="*/ 28028 h 55599"/>
              <a:gd name="connsiteX11" fmla="*/ 3936 w 43071"/>
              <a:gd name="connsiteY11" fmla="*/ 26609 h 55599"/>
              <a:gd name="connsiteX0" fmla="*/ 3936 w 43071"/>
              <a:gd name="connsiteY0" fmla="*/ 27145 h 56135"/>
              <a:gd name="connsiteX1" fmla="*/ 5659 w 43071"/>
              <a:gd name="connsiteY1" fmla="*/ 19682 h 56135"/>
              <a:gd name="connsiteX2" fmla="*/ 7360 w 43071"/>
              <a:gd name="connsiteY2" fmla="*/ 3423 h 56135"/>
              <a:gd name="connsiteX3" fmla="*/ 12242 w 43071"/>
              <a:gd name="connsiteY3" fmla="*/ 250 h 56135"/>
              <a:gd name="connsiteX4" fmla="*/ 15877 w 43071"/>
              <a:gd name="connsiteY4" fmla="*/ 6493 h 56135"/>
              <a:gd name="connsiteX5" fmla="*/ 23114 w 43071"/>
              <a:gd name="connsiteY5" fmla="*/ 10333 h 56135"/>
              <a:gd name="connsiteX6" fmla="*/ 22492 w 43071"/>
              <a:gd name="connsiteY6" fmla="*/ 16207 h 56135"/>
              <a:gd name="connsiteX7" fmla="*/ 29852 w 43071"/>
              <a:gd name="connsiteY7" fmla="*/ 18628 h 56135"/>
              <a:gd name="connsiteX8" fmla="*/ 37211 w 43071"/>
              <a:gd name="connsiteY8" fmla="*/ 13954 h 56135"/>
              <a:gd name="connsiteX9" fmla="*/ 40065 w 43071"/>
              <a:gd name="connsiteY9" fmla="*/ 19327 h 56135"/>
              <a:gd name="connsiteX10" fmla="*/ 39321 w 43071"/>
              <a:gd name="connsiteY10" fmla="*/ 26582 h 56135"/>
              <a:gd name="connsiteX11" fmla="*/ 43052 w 43071"/>
              <a:gd name="connsiteY11" fmla="*/ 36097 h 56135"/>
              <a:gd name="connsiteX12" fmla="*/ 37440 w 43071"/>
              <a:gd name="connsiteY12" fmla="*/ 42979 h 56135"/>
              <a:gd name="connsiteX13" fmla="*/ 35431 w 43071"/>
              <a:gd name="connsiteY13" fmla="*/ 48876 h 56135"/>
              <a:gd name="connsiteX14" fmla="*/ 28591 w 43071"/>
              <a:gd name="connsiteY14" fmla="*/ 49590 h 56135"/>
              <a:gd name="connsiteX15" fmla="*/ 23703 w 43071"/>
              <a:gd name="connsiteY15" fmla="*/ 55881 h 56135"/>
              <a:gd name="connsiteX16" fmla="*/ 16516 w 43071"/>
              <a:gd name="connsiteY16" fmla="*/ 52041 h 56135"/>
              <a:gd name="connsiteX17" fmla="*/ 5840 w 43071"/>
              <a:gd name="connsiteY17" fmla="*/ 48247 h 56135"/>
              <a:gd name="connsiteX18" fmla="*/ 1146 w 43071"/>
              <a:gd name="connsiteY18" fmla="*/ 44025 h 56135"/>
              <a:gd name="connsiteX19" fmla="*/ 2149 w 43071"/>
              <a:gd name="connsiteY19" fmla="*/ 38326 h 56135"/>
              <a:gd name="connsiteX20" fmla="*/ 31 w 43071"/>
              <a:gd name="connsiteY20" fmla="*/ 32479 h 56135"/>
              <a:gd name="connsiteX21" fmla="*/ 3899 w 43071"/>
              <a:gd name="connsiteY21" fmla="*/ 27282 h 56135"/>
              <a:gd name="connsiteX22" fmla="*/ 3936 w 43071"/>
              <a:gd name="connsiteY22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10" fmla="*/ 4163 w 43071"/>
              <a:gd name="connsiteY10" fmla="*/ 28564 h 56135"/>
              <a:gd name="connsiteX11" fmla="*/ 3936 w 43071"/>
              <a:gd name="connsiteY11" fmla="*/ 27145 h 56135"/>
              <a:gd name="connsiteX0" fmla="*/ 3936 w 43071"/>
              <a:gd name="connsiteY0" fmla="*/ 27145 h 56135"/>
              <a:gd name="connsiteX1" fmla="*/ 8956 w 43071"/>
              <a:gd name="connsiteY1" fmla="*/ 11586 h 56135"/>
              <a:gd name="connsiteX2" fmla="*/ 7360 w 43071"/>
              <a:gd name="connsiteY2" fmla="*/ 3423 h 56135"/>
              <a:gd name="connsiteX3" fmla="*/ 12242 w 43071"/>
              <a:gd name="connsiteY3" fmla="*/ 250 h 56135"/>
              <a:gd name="connsiteX4" fmla="*/ 15877 w 43071"/>
              <a:gd name="connsiteY4" fmla="*/ 6493 h 56135"/>
              <a:gd name="connsiteX5" fmla="*/ 23114 w 43071"/>
              <a:gd name="connsiteY5" fmla="*/ 10333 h 56135"/>
              <a:gd name="connsiteX6" fmla="*/ 22492 w 43071"/>
              <a:gd name="connsiteY6" fmla="*/ 16207 h 56135"/>
              <a:gd name="connsiteX7" fmla="*/ 29852 w 43071"/>
              <a:gd name="connsiteY7" fmla="*/ 18628 h 56135"/>
              <a:gd name="connsiteX8" fmla="*/ 37211 w 43071"/>
              <a:gd name="connsiteY8" fmla="*/ 13954 h 56135"/>
              <a:gd name="connsiteX9" fmla="*/ 40065 w 43071"/>
              <a:gd name="connsiteY9" fmla="*/ 19327 h 56135"/>
              <a:gd name="connsiteX10" fmla="*/ 39321 w 43071"/>
              <a:gd name="connsiteY10" fmla="*/ 26582 h 56135"/>
              <a:gd name="connsiteX11" fmla="*/ 43052 w 43071"/>
              <a:gd name="connsiteY11" fmla="*/ 36097 h 56135"/>
              <a:gd name="connsiteX12" fmla="*/ 37440 w 43071"/>
              <a:gd name="connsiteY12" fmla="*/ 42979 h 56135"/>
              <a:gd name="connsiteX13" fmla="*/ 35431 w 43071"/>
              <a:gd name="connsiteY13" fmla="*/ 48876 h 56135"/>
              <a:gd name="connsiteX14" fmla="*/ 28591 w 43071"/>
              <a:gd name="connsiteY14" fmla="*/ 49590 h 56135"/>
              <a:gd name="connsiteX15" fmla="*/ 23703 w 43071"/>
              <a:gd name="connsiteY15" fmla="*/ 55881 h 56135"/>
              <a:gd name="connsiteX16" fmla="*/ 16516 w 43071"/>
              <a:gd name="connsiteY16" fmla="*/ 52041 h 56135"/>
              <a:gd name="connsiteX17" fmla="*/ 5840 w 43071"/>
              <a:gd name="connsiteY17" fmla="*/ 48247 h 56135"/>
              <a:gd name="connsiteX18" fmla="*/ 1146 w 43071"/>
              <a:gd name="connsiteY18" fmla="*/ 44025 h 56135"/>
              <a:gd name="connsiteX19" fmla="*/ 2149 w 43071"/>
              <a:gd name="connsiteY19" fmla="*/ 38326 h 56135"/>
              <a:gd name="connsiteX20" fmla="*/ 31 w 43071"/>
              <a:gd name="connsiteY20" fmla="*/ 32479 h 56135"/>
              <a:gd name="connsiteX21" fmla="*/ 3899 w 43071"/>
              <a:gd name="connsiteY21" fmla="*/ 27282 h 56135"/>
              <a:gd name="connsiteX22" fmla="*/ 3936 w 43071"/>
              <a:gd name="connsiteY22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10" fmla="*/ 4163 w 43071"/>
              <a:gd name="connsiteY10" fmla="*/ 28564 h 56135"/>
              <a:gd name="connsiteX11" fmla="*/ 3936 w 43071"/>
              <a:gd name="connsiteY11" fmla="*/ 27145 h 56135"/>
              <a:gd name="connsiteX0" fmla="*/ 3936 w 43071"/>
              <a:gd name="connsiteY0" fmla="*/ 27145 h 56135"/>
              <a:gd name="connsiteX1" fmla="*/ 8956 w 43071"/>
              <a:gd name="connsiteY1" fmla="*/ 11586 h 56135"/>
              <a:gd name="connsiteX2" fmla="*/ 7360 w 43071"/>
              <a:gd name="connsiteY2" fmla="*/ 3423 h 56135"/>
              <a:gd name="connsiteX3" fmla="*/ 12242 w 43071"/>
              <a:gd name="connsiteY3" fmla="*/ 250 h 56135"/>
              <a:gd name="connsiteX4" fmla="*/ 15877 w 43071"/>
              <a:gd name="connsiteY4" fmla="*/ 6493 h 56135"/>
              <a:gd name="connsiteX5" fmla="*/ 23114 w 43071"/>
              <a:gd name="connsiteY5" fmla="*/ 10333 h 56135"/>
              <a:gd name="connsiteX6" fmla="*/ 22492 w 43071"/>
              <a:gd name="connsiteY6" fmla="*/ 16207 h 56135"/>
              <a:gd name="connsiteX7" fmla="*/ 29852 w 43071"/>
              <a:gd name="connsiteY7" fmla="*/ 18628 h 56135"/>
              <a:gd name="connsiteX8" fmla="*/ 37211 w 43071"/>
              <a:gd name="connsiteY8" fmla="*/ 13954 h 56135"/>
              <a:gd name="connsiteX9" fmla="*/ 40065 w 43071"/>
              <a:gd name="connsiteY9" fmla="*/ 19327 h 56135"/>
              <a:gd name="connsiteX10" fmla="*/ 39321 w 43071"/>
              <a:gd name="connsiteY10" fmla="*/ 26582 h 56135"/>
              <a:gd name="connsiteX11" fmla="*/ 43052 w 43071"/>
              <a:gd name="connsiteY11" fmla="*/ 36097 h 56135"/>
              <a:gd name="connsiteX12" fmla="*/ 37440 w 43071"/>
              <a:gd name="connsiteY12" fmla="*/ 42979 h 56135"/>
              <a:gd name="connsiteX13" fmla="*/ 35431 w 43071"/>
              <a:gd name="connsiteY13" fmla="*/ 48876 h 56135"/>
              <a:gd name="connsiteX14" fmla="*/ 28591 w 43071"/>
              <a:gd name="connsiteY14" fmla="*/ 49590 h 56135"/>
              <a:gd name="connsiteX15" fmla="*/ 23703 w 43071"/>
              <a:gd name="connsiteY15" fmla="*/ 55881 h 56135"/>
              <a:gd name="connsiteX16" fmla="*/ 16516 w 43071"/>
              <a:gd name="connsiteY16" fmla="*/ 52041 h 56135"/>
              <a:gd name="connsiteX17" fmla="*/ 5840 w 43071"/>
              <a:gd name="connsiteY17" fmla="*/ 48247 h 56135"/>
              <a:gd name="connsiteX18" fmla="*/ 1146 w 43071"/>
              <a:gd name="connsiteY18" fmla="*/ 44025 h 56135"/>
              <a:gd name="connsiteX19" fmla="*/ 2149 w 43071"/>
              <a:gd name="connsiteY19" fmla="*/ 38326 h 56135"/>
              <a:gd name="connsiteX20" fmla="*/ 31 w 43071"/>
              <a:gd name="connsiteY20" fmla="*/ 32479 h 56135"/>
              <a:gd name="connsiteX21" fmla="*/ 3899 w 43071"/>
              <a:gd name="connsiteY21" fmla="*/ 27282 h 56135"/>
              <a:gd name="connsiteX22" fmla="*/ 3936 w 43071"/>
              <a:gd name="connsiteY22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10" fmla="*/ 4163 w 43071"/>
              <a:gd name="connsiteY10" fmla="*/ 28564 h 56135"/>
              <a:gd name="connsiteX11" fmla="*/ 3936 w 43071"/>
              <a:gd name="connsiteY11" fmla="*/ 2714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10" fmla="*/ 4163 w 43071"/>
              <a:gd name="connsiteY10" fmla="*/ 28564 h 56135"/>
              <a:gd name="connsiteX11" fmla="*/ 3936 w 43071"/>
              <a:gd name="connsiteY11" fmla="*/ 2714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10" fmla="*/ 4163 w 43071"/>
              <a:gd name="connsiteY10" fmla="*/ 28564 h 56135"/>
              <a:gd name="connsiteX11" fmla="*/ 3936 w 43071"/>
              <a:gd name="connsiteY11" fmla="*/ 2714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10" fmla="*/ 4163 w 43071"/>
              <a:gd name="connsiteY10" fmla="*/ 28564 h 56135"/>
              <a:gd name="connsiteX11" fmla="*/ 6847 w 43071"/>
              <a:gd name="connsiteY11" fmla="*/ 25749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8" fmla="*/ 34165 w 43071"/>
              <a:gd name="connsiteY8" fmla="*/ 35729 h 56135"/>
              <a:gd name="connsiteX9" fmla="*/ 37416 w 43071"/>
              <a:gd name="connsiteY9" fmla="*/ 4286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6" fmla="*/ 28863 w 43071"/>
              <a:gd name="connsiteY6" fmla="*/ 47526 h 56135"/>
              <a:gd name="connsiteX7" fmla="*/ 28596 w 43071"/>
              <a:gd name="connsiteY7" fmla="*/ 4943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4" fmla="*/ 16514 w 43071"/>
              <a:gd name="connsiteY4" fmla="*/ 51865 h 56135"/>
              <a:gd name="connsiteX5" fmla="*/ 15846 w 43071"/>
              <a:gd name="connsiteY5" fmla="*/ 5012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2" fmla="*/ 6964 w 43071"/>
              <a:gd name="connsiteY2" fmla="*/ 47674 h 56135"/>
              <a:gd name="connsiteX3" fmla="*/ 5856 w 43071"/>
              <a:gd name="connsiteY3" fmla="*/ 4805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8956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9299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9299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0" fmla="*/ 3936 w 43071"/>
              <a:gd name="connsiteY0" fmla="*/ 27145 h 56135"/>
              <a:gd name="connsiteX1" fmla="*/ 8645 w 43071"/>
              <a:gd name="connsiteY1" fmla="*/ 20033 h 56135"/>
              <a:gd name="connsiteX2" fmla="*/ 9299 w 43071"/>
              <a:gd name="connsiteY2" fmla="*/ 11586 h 56135"/>
              <a:gd name="connsiteX3" fmla="*/ 7360 w 43071"/>
              <a:gd name="connsiteY3" fmla="*/ 3423 h 56135"/>
              <a:gd name="connsiteX4" fmla="*/ 12242 w 43071"/>
              <a:gd name="connsiteY4" fmla="*/ 250 h 56135"/>
              <a:gd name="connsiteX5" fmla="*/ 15877 w 43071"/>
              <a:gd name="connsiteY5" fmla="*/ 6493 h 56135"/>
              <a:gd name="connsiteX6" fmla="*/ 23114 w 43071"/>
              <a:gd name="connsiteY6" fmla="*/ 10333 h 56135"/>
              <a:gd name="connsiteX7" fmla="*/ 22492 w 43071"/>
              <a:gd name="connsiteY7" fmla="*/ 16207 h 56135"/>
              <a:gd name="connsiteX8" fmla="*/ 29852 w 43071"/>
              <a:gd name="connsiteY8" fmla="*/ 18628 h 56135"/>
              <a:gd name="connsiteX9" fmla="*/ 37211 w 43071"/>
              <a:gd name="connsiteY9" fmla="*/ 13954 h 56135"/>
              <a:gd name="connsiteX10" fmla="*/ 40065 w 43071"/>
              <a:gd name="connsiteY10" fmla="*/ 19327 h 56135"/>
              <a:gd name="connsiteX11" fmla="*/ 39321 w 43071"/>
              <a:gd name="connsiteY11" fmla="*/ 26582 h 56135"/>
              <a:gd name="connsiteX12" fmla="*/ 43052 w 43071"/>
              <a:gd name="connsiteY12" fmla="*/ 36097 h 56135"/>
              <a:gd name="connsiteX13" fmla="*/ 37440 w 43071"/>
              <a:gd name="connsiteY13" fmla="*/ 42979 h 56135"/>
              <a:gd name="connsiteX14" fmla="*/ 35431 w 43071"/>
              <a:gd name="connsiteY14" fmla="*/ 48876 h 56135"/>
              <a:gd name="connsiteX15" fmla="*/ 28591 w 43071"/>
              <a:gd name="connsiteY15" fmla="*/ 49590 h 56135"/>
              <a:gd name="connsiteX16" fmla="*/ 23703 w 43071"/>
              <a:gd name="connsiteY16" fmla="*/ 55881 h 56135"/>
              <a:gd name="connsiteX17" fmla="*/ 16516 w 43071"/>
              <a:gd name="connsiteY17" fmla="*/ 52041 h 56135"/>
              <a:gd name="connsiteX18" fmla="*/ 5840 w 43071"/>
              <a:gd name="connsiteY18" fmla="*/ 48247 h 56135"/>
              <a:gd name="connsiteX19" fmla="*/ 1146 w 43071"/>
              <a:gd name="connsiteY19" fmla="*/ 44025 h 56135"/>
              <a:gd name="connsiteX20" fmla="*/ 2149 w 43071"/>
              <a:gd name="connsiteY20" fmla="*/ 38326 h 56135"/>
              <a:gd name="connsiteX21" fmla="*/ 31 w 43071"/>
              <a:gd name="connsiteY21" fmla="*/ 32479 h 56135"/>
              <a:gd name="connsiteX22" fmla="*/ 3899 w 43071"/>
              <a:gd name="connsiteY22" fmla="*/ 27282 h 56135"/>
              <a:gd name="connsiteX23" fmla="*/ 3936 w 43071"/>
              <a:gd name="connsiteY23" fmla="*/ 27145 h 56135"/>
              <a:gd name="connsiteX0" fmla="*/ 4729 w 43071"/>
              <a:gd name="connsiteY0" fmla="*/ 38952 h 56135"/>
              <a:gd name="connsiteX1" fmla="*/ 2196 w 43071"/>
              <a:gd name="connsiteY1" fmla="*/ 38155 h 56135"/>
              <a:gd name="connsiteX0" fmla="*/ 3936 w 43071"/>
              <a:gd name="connsiteY0" fmla="*/ 27348 h 56338"/>
              <a:gd name="connsiteX1" fmla="*/ 8645 w 43071"/>
              <a:gd name="connsiteY1" fmla="*/ 20236 h 56338"/>
              <a:gd name="connsiteX2" fmla="*/ 9299 w 43071"/>
              <a:gd name="connsiteY2" fmla="*/ 11789 h 56338"/>
              <a:gd name="connsiteX3" fmla="*/ 7531 w 43071"/>
              <a:gd name="connsiteY3" fmla="*/ 2509 h 56338"/>
              <a:gd name="connsiteX4" fmla="*/ 12242 w 43071"/>
              <a:gd name="connsiteY4" fmla="*/ 453 h 56338"/>
              <a:gd name="connsiteX5" fmla="*/ 15877 w 43071"/>
              <a:gd name="connsiteY5" fmla="*/ 6696 h 56338"/>
              <a:gd name="connsiteX6" fmla="*/ 23114 w 43071"/>
              <a:gd name="connsiteY6" fmla="*/ 10536 h 56338"/>
              <a:gd name="connsiteX7" fmla="*/ 22492 w 43071"/>
              <a:gd name="connsiteY7" fmla="*/ 16410 h 56338"/>
              <a:gd name="connsiteX8" fmla="*/ 29852 w 43071"/>
              <a:gd name="connsiteY8" fmla="*/ 18831 h 56338"/>
              <a:gd name="connsiteX9" fmla="*/ 37211 w 43071"/>
              <a:gd name="connsiteY9" fmla="*/ 14157 h 56338"/>
              <a:gd name="connsiteX10" fmla="*/ 40065 w 43071"/>
              <a:gd name="connsiteY10" fmla="*/ 19530 h 56338"/>
              <a:gd name="connsiteX11" fmla="*/ 39321 w 43071"/>
              <a:gd name="connsiteY11" fmla="*/ 26785 h 56338"/>
              <a:gd name="connsiteX12" fmla="*/ 43052 w 43071"/>
              <a:gd name="connsiteY12" fmla="*/ 36300 h 56338"/>
              <a:gd name="connsiteX13" fmla="*/ 37440 w 43071"/>
              <a:gd name="connsiteY13" fmla="*/ 43182 h 56338"/>
              <a:gd name="connsiteX14" fmla="*/ 35431 w 43071"/>
              <a:gd name="connsiteY14" fmla="*/ 49079 h 56338"/>
              <a:gd name="connsiteX15" fmla="*/ 28591 w 43071"/>
              <a:gd name="connsiteY15" fmla="*/ 49793 h 56338"/>
              <a:gd name="connsiteX16" fmla="*/ 23703 w 43071"/>
              <a:gd name="connsiteY16" fmla="*/ 56084 h 56338"/>
              <a:gd name="connsiteX17" fmla="*/ 16516 w 43071"/>
              <a:gd name="connsiteY17" fmla="*/ 52244 h 56338"/>
              <a:gd name="connsiteX18" fmla="*/ 5840 w 43071"/>
              <a:gd name="connsiteY18" fmla="*/ 48450 h 56338"/>
              <a:gd name="connsiteX19" fmla="*/ 1146 w 43071"/>
              <a:gd name="connsiteY19" fmla="*/ 44228 h 56338"/>
              <a:gd name="connsiteX20" fmla="*/ 2149 w 43071"/>
              <a:gd name="connsiteY20" fmla="*/ 38529 h 56338"/>
              <a:gd name="connsiteX21" fmla="*/ 31 w 43071"/>
              <a:gd name="connsiteY21" fmla="*/ 32682 h 56338"/>
              <a:gd name="connsiteX22" fmla="*/ 3899 w 43071"/>
              <a:gd name="connsiteY22" fmla="*/ 27485 h 56338"/>
              <a:gd name="connsiteX23" fmla="*/ 3936 w 43071"/>
              <a:gd name="connsiteY23" fmla="*/ 27348 h 56338"/>
              <a:gd name="connsiteX0" fmla="*/ 4729 w 43071"/>
              <a:gd name="connsiteY0" fmla="*/ 39155 h 56338"/>
              <a:gd name="connsiteX1" fmla="*/ 2196 w 43071"/>
              <a:gd name="connsiteY1" fmla="*/ 38358 h 56338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85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85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85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85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92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92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114 w 43071"/>
              <a:gd name="connsiteY6" fmla="*/ 1092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414 w 43071"/>
              <a:gd name="connsiteY6" fmla="*/ 1092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414 w 43071"/>
              <a:gd name="connsiteY6" fmla="*/ 1092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414 w 43071"/>
              <a:gd name="connsiteY6" fmla="*/ 10927 h 56659"/>
              <a:gd name="connsiteX7" fmla="*/ 22492 w 43071"/>
              <a:gd name="connsiteY7" fmla="*/ 16731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414 w 43071"/>
              <a:gd name="connsiteY6" fmla="*/ 10927 h 56659"/>
              <a:gd name="connsiteX7" fmla="*/ 22235 w 43071"/>
              <a:gd name="connsiteY7" fmla="*/ 16452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71"/>
              <a:gd name="connsiteY0" fmla="*/ 27669 h 56659"/>
              <a:gd name="connsiteX1" fmla="*/ 8645 w 43071"/>
              <a:gd name="connsiteY1" fmla="*/ 20557 h 56659"/>
              <a:gd name="connsiteX2" fmla="*/ 9299 w 43071"/>
              <a:gd name="connsiteY2" fmla="*/ 12110 h 56659"/>
              <a:gd name="connsiteX3" fmla="*/ 7531 w 43071"/>
              <a:gd name="connsiteY3" fmla="*/ 2830 h 56659"/>
              <a:gd name="connsiteX4" fmla="*/ 12670 w 43071"/>
              <a:gd name="connsiteY4" fmla="*/ 355 h 56659"/>
              <a:gd name="connsiteX5" fmla="*/ 15877 w 43071"/>
              <a:gd name="connsiteY5" fmla="*/ 7017 h 56659"/>
              <a:gd name="connsiteX6" fmla="*/ 23414 w 43071"/>
              <a:gd name="connsiteY6" fmla="*/ 10927 h 56659"/>
              <a:gd name="connsiteX7" fmla="*/ 22235 w 43071"/>
              <a:gd name="connsiteY7" fmla="*/ 16452 h 56659"/>
              <a:gd name="connsiteX8" fmla="*/ 29852 w 43071"/>
              <a:gd name="connsiteY8" fmla="*/ 19152 h 56659"/>
              <a:gd name="connsiteX9" fmla="*/ 37211 w 43071"/>
              <a:gd name="connsiteY9" fmla="*/ 14478 h 56659"/>
              <a:gd name="connsiteX10" fmla="*/ 40065 w 43071"/>
              <a:gd name="connsiteY10" fmla="*/ 19851 h 56659"/>
              <a:gd name="connsiteX11" fmla="*/ 39321 w 43071"/>
              <a:gd name="connsiteY11" fmla="*/ 27106 h 56659"/>
              <a:gd name="connsiteX12" fmla="*/ 43052 w 43071"/>
              <a:gd name="connsiteY12" fmla="*/ 36621 h 56659"/>
              <a:gd name="connsiteX13" fmla="*/ 37440 w 43071"/>
              <a:gd name="connsiteY13" fmla="*/ 43503 h 56659"/>
              <a:gd name="connsiteX14" fmla="*/ 35431 w 43071"/>
              <a:gd name="connsiteY14" fmla="*/ 49400 h 56659"/>
              <a:gd name="connsiteX15" fmla="*/ 28591 w 43071"/>
              <a:gd name="connsiteY15" fmla="*/ 50114 h 56659"/>
              <a:gd name="connsiteX16" fmla="*/ 23703 w 43071"/>
              <a:gd name="connsiteY16" fmla="*/ 56405 h 56659"/>
              <a:gd name="connsiteX17" fmla="*/ 16516 w 43071"/>
              <a:gd name="connsiteY17" fmla="*/ 52565 h 56659"/>
              <a:gd name="connsiteX18" fmla="*/ 5840 w 43071"/>
              <a:gd name="connsiteY18" fmla="*/ 48771 h 56659"/>
              <a:gd name="connsiteX19" fmla="*/ 1146 w 43071"/>
              <a:gd name="connsiteY19" fmla="*/ 44549 h 56659"/>
              <a:gd name="connsiteX20" fmla="*/ 2149 w 43071"/>
              <a:gd name="connsiteY20" fmla="*/ 38850 h 56659"/>
              <a:gd name="connsiteX21" fmla="*/ 31 w 43071"/>
              <a:gd name="connsiteY21" fmla="*/ 33003 h 56659"/>
              <a:gd name="connsiteX22" fmla="*/ 3899 w 43071"/>
              <a:gd name="connsiteY22" fmla="*/ 27806 h 56659"/>
              <a:gd name="connsiteX23" fmla="*/ 3936 w 43071"/>
              <a:gd name="connsiteY23" fmla="*/ 27669 h 56659"/>
              <a:gd name="connsiteX0" fmla="*/ 4729 w 43071"/>
              <a:gd name="connsiteY0" fmla="*/ 39476 h 56659"/>
              <a:gd name="connsiteX1" fmla="*/ 2196 w 43071"/>
              <a:gd name="connsiteY1" fmla="*/ 38679 h 56659"/>
              <a:gd name="connsiteX0" fmla="*/ 3936 w 43053"/>
              <a:gd name="connsiteY0" fmla="*/ 27669 h 56659"/>
              <a:gd name="connsiteX1" fmla="*/ 8645 w 43053"/>
              <a:gd name="connsiteY1" fmla="*/ 20557 h 56659"/>
              <a:gd name="connsiteX2" fmla="*/ 9299 w 43053"/>
              <a:gd name="connsiteY2" fmla="*/ 12110 h 56659"/>
              <a:gd name="connsiteX3" fmla="*/ 7531 w 43053"/>
              <a:gd name="connsiteY3" fmla="*/ 2830 h 56659"/>
              <a:gd name="connsiteX4" fmla="*/ 12670 w 43053"/>
              <a:gd name="connsiteY4" fmla="*/ 355 h 56659"/>
              <a:gd name="connsiteX5" fmla="*/ 15877 w 43053"/>
              <a:gd name="connsiteY5" fmla="*/ 7017 h 56659"/>
              <a:gd name="connsiteX6" fmla="*/ 23414 w 43053"/>
              <a:gd name="connsiteY6" fmla="*/ 10927 h 56659"/>
              <a:gd name="connsiteX7" fmla="*/ 22235 w 43053"/>
              <a:gd name="connsiteY7" fmla="*/ 16452 h 56659"/>
              <a:gd name="connsiteX8" fmla="*/ 29852 w 43053"/>
              <a:gd name="connsiteY8" fmla="*/ 19152 h 56659"/>
              <a:gd name="connsiteX9" fmla="*/ 37211 w 43053"/>
              <a:gd name="connsiteY9" fmla="*/ 14478 h 56659"/>
              <a:gd name="connsiteX10" fmla="*/ 40065 w 43053"/>
              <a:gd name="connsiteY10" fmla="*/ 19851 h 56659"/>
              <a:gd name="connsiteX11" fmla="*/ 39321 w 43053"/>
              <a:gd name="connsiteY11" fmla="*/ 27106 h 56659"/>
              <a:gd name="connsiteX12" fmla="*/ 43052 w 43053"/>
              <a:gd name="connsiteY12" fmla="*/ 36621 h 56659"/>
              <a:gd name="connsiteX13" fmla="*/ 37440 w 43053"/>
              <a:gd name="connsiteY13" fmla="*/ 43503 h 56659"/>
              <a:gd name="connsiteX14" fmla="*/ 35431 w 43053"/>
              <a:gd name="connsiteY14" fmla="*/ 49400 h 56659"/>
              <a:gd name="connsiteX15" fmla="*/ 28591 w 43053"/>
              <a:gd name="connsiteY15" fmla="*/ 50114 h 56659"/>
              <a:gd name="connsiteX16" fmla="*/ 23703 w 43053"/>
              <a:gd name="connsiteY16" fmla="*/ 56405 h 56659"/>
              <a:gd name="connsiteX17" fmla="*/ 16516 w 43053"/>
              <a:gd name="connsiteY17" fmla="*/ 52565 h 56659"/>
              <a:gd name="connsiteX18" fmla="*/ 5840 w 43053"/>
              <a:gd name="connsiteY18" fmla="*/ 48771 h 56659"/>
              <a:gd name="connsiteX19" fmla="*/ 1146 w 43053"/>
              <a:gd name="connsiteY19" fmla="*/ 44549 h 56659"/>
              <a:gd name="connsiteX20" fmla="*/ 2149 w 43053"/>
              <a:gd name="connsiteY20" fmla="*/ 38850 h 56659"/>
              <a:gd name="connsiteX21" fmla="*/ 31 w 43053"/>
              <a:gd name="connsiteY21" fmla="*/ 33003 h 56659"/>
              <a:gd name="connsiteX22" fmla="*/ 3899 w 43053"/>
              <a:gd name="connsiteY22" fmla="*/ 27806 h 56659"/>
              <a:gd name="connsiteX23" fmla="*/ 3936 w 43053"/>
              <a:gd name="connsiteY23" fmla="*/ 27669 h 56659"/>
              <a:gd name="connsiteX0" fmla="*/ 4729 w 43053"/>
              <a:gd name="connsiteY0" fmla="*/ 39476 h 56659"/>
              <a:gd name="connsiteX1" fmla="*/ 2196 w 43053"/>
              <a:gd name="connsiteY1" fmla="*/ 38679 h 56659"/>
              <a:gd name="connsiteX0" fmla="*/ 3936 w 43053"/>
              <a:gd name="connsiteY0" fmla="*/ 27669 h 56659"/>
              <a:gd name="connsiteX1" fmla="*/ 8645 w 43053"/>
              <a:gd name="connsiteY1" fmla="*/ 20557 h 56659"/>
              <a:gd name="connsiteX2" fmla="*/ 9299 w 43053"/>
              <a:gd name="connsiteY2" fmla="*/ 12110 h 56659"/>
              <a:gd name="connsiteX3" fmla="*/ 7531 w 43053"/>
              <a:gd name="connsiteY3" fmla="*/ 2830 h 56659"/>
              <a:gd name="connsiteX4" fmla="*/ 12670 w 43053"/>
              <a:gd name="connsiteY4" fmla="*/ 355 h 56659"/>
              <a:gd name="connsiteX5" fmla="*/ 15877 w 43053"/>
              <a:gd name="connsiteY5" fmla="*/ 7017 h 56659"/>
              <a:gd name="connsiteX6" fmla="*/ 23414 w 43053"/>
              <a:gd name="connsiteY6" fmla="*/ 10927 h 56659"/>
              <a:gd name="connsiteX7" fmla="*/ 22235 w 43053"/>
              <a:gd name="connsiteY7" fmla="*/ 16452 h 56659"/>
              <a:gd name="connsiteX8" fmla="*/ 29852 w 43053"/>
              <a:gd name="connsiteY8" fmla="*/ 19152 h 56659"/>
              <a:gd name="connsiteX9" fmla="*/ 37211 w 43053"/>
              <a:gd name="connsiteY9" fmla="*/ 14478 h 56659"/>
              <a:gd name="connsiteX10" fmla="*/ 40065 w 43053"/>
              <a:gd name="connsiteY10" fmla="*/ 19851 h 56659"/>
              <a:gd name="connsiteX11" fmla="*/ 39321 w 43053"/>
              <a:gd name="connsiteY11" fmla="*/ 27106 h 56659"/>
              <a:gd name="connsiteX12" fmla="*/ 43052 w 43053"/>
              <a:gd name="connsiteY12" fmla="*/ 36621 h 56659"/>
              <a:gd name="connsiteX13" fmla="*/ 37440 w 43053"/>
              <a:gd name="connsiteY13" fmla="*/ 43503 h 56659"/>
              <a:gd name="connsiteX14" fmla="*/ 35431 w 43053"/>
              <a:gd name="connsiteY14" fmla="*/ 49400 h 56659"/>
              <a:gd name="connsiteX15" fmla="*/ 28591 w 43053"/>
              <a:gd name="connsiteY15" fmla="*/ 50114 h 56659"/>
              <a:gd name="connsiteX16" fmla="*/ 23703 w 43053"/>
              <a:gd name="connsiteY16" fmla="*/ 56405 h 56659"/>
              <a:gd name="connsiteX17" fmla="*/ 16516 w 43053"/>
              <a:gd name="connsiteY17" fmla="*/ 52565 h 56659"/>
              <a:gd name="connsiteX18" fmla="*/ 5840 w 43053"/>
              <a:gd name="connsiteY18" fmla="*/ 48771 h 56659"/>
              <a:gd name="connsiteX19" fmla="*/ 1146 w 43053"/>
              <a:gd name="connsiteY19" fmla="*/ 44549 h 56659"/>
              <a:gd name="connsiteX20" fmla="*/ 2149 w 43053"/>
              <a:gd name="connsiteY20" fmla="*/ 38850 h 56659"/>
              <a:gd name="connsiteX21" fmla="*/ 31 w 43053"/>
              <a:gd name="connsiteY21" fmla="*/ 33003 h 56659"/>
              <a:gd name="connsiteX22" fmla="*/ 3899 w 43053"/>
              <a:gd name="connsiteY22" fmla="*/ 27806 h 56659"/>
              <a:gd name="connsiteX23" fmla="*/ 3936 w 43053"/>
              <a:gd name="connsiteY23" fmla="*/ 27669 h 56659"/>
              <a:gd name="connsiteX0" fmla="*/ 4729 w 43053"/>
              <a:gd name="connsiteY0" fmla="*/ 39476 h 56659"/>
              <a:gd name="connsiteX1" fmla="*/ 2196 w 43053"/>
              <a:gd name="connsiteY1" fmla="*/ 38679 h 5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53" h="56659">
                <a:moveTo>
                  <a:pt x="3936" y="27669"/>
                </a:moveTo>
                <a:cubicBezTo>
                  <a:pt x="4549" y="25844"/>
                  <a:pt x="7465" y="23220"/>
                  <a:pt x="8645" y="20557"/>
                </a:cubicBezTo>
                <a:cubicBezTo>
                  <a:pt x="9482" y="17964"/>
                  <a:pt x="9485" y="15064"/>
                  <a:pt x="9299" y="12110"/>
                </a:cubicBezTo>
                <a:cubicBezTo>
                  <a:pt x="9113" y="9156"/>
                  <a:pt x="6712" y="6220"/>
                  <a:pt x="7531" y="2830"/>
                </a:cubicBezTo>
                <a:cubicBezTo>
                  <a:pt x="8564" y="-1"/>
                  <a:pt x="11629" y="-448"/>
                  <a:pt x="12670" y="355"/>
                </a:cubicBezTo>
                <a:cubicBezTo>
                  <a:pt x="14673" y="2007"/>
                  <a:pt x="13955" y="7312"/>
                  <a:pt x="15877" y="7017"/>
                </a:cubicBezTo>
                <a:cubicBezTo>
                  <a:pt x="17075" y="6394"/>
                  <a:pt x="25638" y="758"/>
                  <a:pt x="23414" y="10927"/>
                </a:cubicBezTo>
                <a:cubicBezTo>
                  <a:pt x="25944" y="14325"/>
                  <a:pt x="22297" y="16349"/>
                  <a:pt x="22235" y="16452"/>
                </a:cubicBezTo>
                <a:cubicBezTo>
                  <a:pt x="22876" y="14703"/>
                  <a:pt x="27356" y="19481"/>
                  <a:pt x="29852" y="19152"/>
                </a:cubicBezTo>
                <a:cubicBezTo>
                  <a:pt x="32348" y="18823"/>
                  <a:pt x="30799" y="13245"/>
                  <a:pt x="37211" y="14478"/>
                </a:cubicBezTo>
                <a:cubicBezTo>
                  <a:pt x="38886" y="14800"/>
                  <a:pt x="39975" y="17719"/>
                  <a:pt x="40065" y="19851"/>
                </a:cubicBezTo>
                <a:cubicBezTo>
                  <a:pt x="40160" y="22096"/>
                  <a:pt x="38823" y="24311"/>
                  <a:pt x="39321" y="27106"/>
                </a:cubicBezTo>
                <a:cubicBezTo>
                  <a:pt x="39819" y="29901"/>
                  <a:pt x="42900" y="31010"/>
                  <a:pt x="43052" y="36621"/>
                </a:cubicBezTo>
                <a:cubicBezTo>
                  <a:pt x="43134" y="39633"/>
                  <a:pt x="40164" y="42973"/>
                  <a:pt x="37440" y="43503"/>
                </a:cubicBezTo>
                <a:cubicBezTo>
                  <a:pt x="37427" y="45770"/>
                  <a:pt x="36694" y="47920"/>
                  <a:pt x="35431" y="49400"/>
                </a:cubicBezTo>
                <a:cubicBezTo>
                  <a:pt x="33512" y="51649"/>
                  <a:pt x="30740" y="51938"/>
                  <a:pt x="28591" y="50114"/>
                </a:cubicBezTo>
                <a:cubicBezTo>
                  <a:pt x="27896" y="53247"/>
                  <a:pt x="26035" y="55642"/>
                  <a:pt x="23703" y="56405"/>
                </a:cubicBezTo>
                <a:cubicBezTo>
                  <a:pt x="20955" y="57304"/>
                  <a:pt x="18087" y="55772"/>
                  <a:pt x="16516" y="52565"/>
                </a:cubicBezTo>
                <a:cubicBezTo>
                  <a:pt x="12808" y="55609"/>
                  <a:pt x="7992" y="53898"/>
                  <a:pt x="5840" y="48771"/>
                </a:cubicBezTo>
                <a:cubicBezTo>
                  <a:pt x="3726" y="49108"/>
                  <a:pt x="1741" y="47323"/>
                  <a:pt x="1146" y="44549"/>
                </a:cubicBezTo>
                <a:cubicBezTo>
                  <a:pt x="715" y="42542"/>
                  <a:pt x="1096" y="40376"/>
                  <a:pt x="2149" y="38850"/>
                </a:cubicBezTo>
                <a:cubicBezTo>
                  <a:pt x="655" y="37653"/>
                  <a:pt x="-177" y="35356"/>
                  <a:pt x="31" y="33003"/>
                </a:cubicBezTo>
                <a:cubicBezTo>
                  <a:pt x="275" y="30248"/>
                  <a:pt x="1881" y="28090"/>
                  <a:pt x="3899" y="27806"/>
                </a:cubicBezTo>
                <a:cubicBezTo>
                  <a:pt x="3911" y="27760"/>
                  <a:pt x="3924" y="27715"/>
                  <a:pt x="3936" y="27669"/>
                </a:cubicBezTo>
                <a:close/>
              </a:path>
              <a:path w="43053" h="56659" fill="none" extrusionOk="0">
                <a:moveTo>
                  <a:pt x="4729" y="39476"/>
                </a:moveTo>
                <a:cubicBezTo>
                  <a:pt x="3845" y="39570"/>
                  <a:pt x="2961" y="39292"/>
                  <a:pt x="2196" y="38679"/>
                </a:cubicBezTo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17" name="Träne 16">
            <a:extLst>
              <a:ext uri="{FF2B5EF4-FFF2-40B4-BE49-F238E27FC236}">
                <a16:creationId xmlns:a16="http://schemas.microsoft.com/office/drawing/2014/main" id="{F981BD44-13F1-4005-A6C6-FE3BF6F31671}"/>
              </a:ext>
            </a:extLst>
          </p:cNvPr>
          <p:cNvSpPr/>
          <p:nvPr/>
        </p:nvSpPr>
        <p:spPr>
          <a:xfrm rot="12747628">
            <a:off x="11395540" y="8041171"/>
            <a:ext cx="7179343" cy="9608134"/>
          </a:xfrm>
          <a:custGeom>
            <a:avLst/>
            <a:gdLst>
              <a:gd name="connsiteX0" fmla="*/ 0 w 4052817"/>
              <a:gd name="connsiteY0" fmla="*/ 1836987 h 3673974"/>
              <a:gd name="connsiteX1" fmla="*/ 2026409 w 4052817"/>
              <a:gd name="connsiteY1" fmla="*/ 0 h 3673974"/>
              <a:gd name="connsiteX2" fmla="*/ 4052817 w 4052817"/>
              <a:gd name="connsiteY2" fmla="*/ 0 h 3673974"/>
              <a:gd name="connsiteX3" fmla="*/ 4052817 w 4052817"/>
              <a:gd name="connsiteY3" fmla="*/ 1836987 h 3673974"/>
              <a:gd name="connsiteX4" fmla="*/ 2026408 w 4052817"/>
              <a:gd name="connsiteY4" fmla="*/ 3673974 h 3673974"/>
              <a:gd name="connsiteX5" fmla="*/ -1 w 4052817"/>
              <a:gd name="connsiteY5" fmla="*/ 1836987 h 3673974"/>
              <a:gd name="connsiteX6" fmla="*/ 0 w 4052817"/>
              <a:gd name="connsiteY6" fmla="*/ 1836987 h 3673974"/>
              <a:gd name="connsiteX0" fmla="*/ 1 w 4052818"/>
              <a:gd name="connsiteY0" fmla="*/ 1836987 h 3673974"/>
              <a:gd name="connsiteX1" fmla="*/ 2026410 w 4052818"/>
              <a:gd name="connsiteY1" fmla="*/ 0 h 3673974"/>
              <a:gd name="connsiteX2" fmla="*/ 4052818 w 4052818"/>
              <a:gd name="connsiteY2" fmla="*/ 0 h 3673974"/>
              <a:gd name="connsiteX3" fmla="*/ 3684598 w 4052818"/>
              <a:gd name="connsiteY3" fmla="*/ 2003480 h 3673974"/>
              <a:gd name="connsiteX4" fmla="*/ 2026409 w 4052818"/>
              <a:gd name="connsiteY4" fmla="*/ 3673974 h 3673974"/>
              <a:gd name="connsiteX5" fmla="*/ 0 w 4052818"/>
              <a:gd name="connsiteY5" fmla="*/ 1836987 h 3673974"/>
              <a:gd name="connsiteX6" fmla="*/ 1 w 4052818"/>
              <a:gd name="connsiteY6" fmla="*/ 1836987 h 3673974"/>
              <a:gd name="connsiteX0" fmla="*/ 1 w 4052818"/>
              <a:gd name="connsiteY0" fmla="*/ 1847312 h 3684299"/>
              <a:gd name="connsiteX1" fmla="*/ 2026410 w 4052818"/>
              <a:gd name="connsiteY1" fmla="*/ 10325 h 3684299"/>
              <a:gd name="connsiteX2" fmla="*/ 2905837 w 4052818"/>
              <a:gd name="connsiteY2" fmla="*/ 0 h 3684299"/>
              <a:gd name="connsiteX3" fmla="*/ 4052818 w 4052818"/>
              <a:gd name="connsiteY3" fmla="*/ 10325 h 3684299"/>
              <a:gd name="connsiteX4" fmla="*/ 3684598 w 4052818"/>
              <a:gd name="connsiteY4" fmla="*/ 2013805 h 3684299"/>
              <a:gd name="connsiteX5" fmla="*/ 2026409 w 4052818"/>
              <a:gd name="connsiteY5" fmla="*/ 3684299 h 3684299"/>
              <a:gd name="connsiteX6" fmla="*/ 0 w 4052818"/>
              <a:gd name="connsiteY6" fmla="*/ 1847312 h 3684299"/>
              <a:gd name="connsiteX7" fmla="*/ 1 w 4052818"/>
              <a:gd name="connsiteY7" fmla="*/ 1847312 h 3684299"/>
              <a:gd name="connsiteX0" fmla="*/ 1 w 4052818"/>
              <a:gd name="connsiteY0" fmla="*/ 1836987 h 3673974"/>
              <a:gd name="connsiteX1" fmla="*/ 2026410 w 4052818"/>
              <a:gd name="connsiteY1" fmla="*/ 0 h 3673974"/>
              <a:gd name="connsiteX2" fmla="*/ 2840759 w 4052818"/>
              <a:gd name="connsiteY2" fmla="*/ 313290 h 3673974"/>
              <a:gd name="connsiteX3" fmla="*/ 4052818 w 4052818"/>
              <a:gd name="connsiteY3" fmla="*/ 0 h 3673974"/>
              <a:gd name="connsiteX4" fmla="*/ 3684598 w 4052818"/>
              <a:gd name="connsiteY4" fmla="*/ 2003480 h 3673974"/>
              <a:gd name="connsiteX5" fmla="*/ 2026409 w 4052818"/>
              <a:gd name="connsiteY5" fmla="*/ 3673974 h 3673974"/>
              <a:gd name="connsiteX6" fmla="*/ 0 w 4052818"/>
              <a:gd name="connsiteY6" fmla="*/ 1836987 h 3673974"/>
              <a:gd name="connsiteX7" fmla="*/ 1 w 4052818"/>
              <a:gd name="connsiteY7" fmla="*/ 1836987 h 3673974"/>
              <a:gd name="connsiteX0" fmla="*/ 1 w 4052818"/>
              <a:gd name="connsiteY0" fmla="*/ 1836987 h 3673974"/>
              <a:gd name="connsiteX1" fmla="*/ 2026410 w 4052818"/>
              <a:gd name="connsiteY1" fmla="*/ 0 h 3673974"/>
              <a:gd name="connsiteX2" fmla="*/ 2840759 w 4052818"/>
              <a:gd name="connsiteY2" fmla="*/ 313290 h 3673974"/>
              <a:gd name="connsiteX3" fmla="*/ 4052818 w 4052818"/>
              <a:gd name="connsiteY3" fmla="*/ 0 h 3673974"/>
              <a:gd name="connsiteX4" fmla="*/ 3684598 w 4052818"/>
              <a:gd name="connsiteY4" fmla="*/ 2003480 h 3673974"/>
              <a:gd name="connsiteX5" fmla="*/ 2026409 w 4052818"/>
              <a:gd name="connsiteY5" fmla="*/ 3673974 h 3673974"/>
              <a:gd name="connsiteX6" fmla="*/ 0 w 4052818"/>
              <a:gd name="connsiteY6" fmla="*/ 1836987 h 3673974"/>
              <a:gd name="connsiteX7" fmla="*/ 1 w 4052818"/>
              <a:gd name="connsiteY7" fmla="*/ 1836987 h 3673974"/>
              <a:gd name="connsiteX0" fmla="*/ 1 w 4052818"/>
              <a:gd name="connsiteY0" fmla="*/ 1836987 h 3673974"/>
              <a:gd name="connsiteX1" fmla="*/ 2026410 w 4052818"/>
              <a:gd name="connsiteY1" fmla="*/ 0 h 3673974"/>
              <a:gd name="connsiteX2" fmla="*/ 2840759 w 4052818"/>
              <a:gd name="connsiteY2" fmla="*/ 313290 h 3673974"/>
              <a:gd name="connsiteX3" fmla="*/ 4052818 w 4052818"/>
              <a:gd name="connsiteY3" fmla="*/ 0 h 3673974"/>
              <a:gd name="connsiteX4" fmla="*/ 3684598 w 4052818"/>
              <a:gd name="connsiteY4" fmla="*/ 2003480 h 3673974"/>
              <a:gd name="connsiteX5" fmla="*/ 2026409 w 4052818"/>
              <a:gd name="connsiteY5" fmla="*/ 3673974 h 3673974"/>
              <a:gd name="connsiteX6" fmla="*/ 0 w 4052818"/>
              <a:gd name="connsiteY6" fmla="*/ 1836987 h 3673974"/>
              <a:gd name="connsiteX7" fmla="*/ 1 w 4052818"/>
              <a:gd name="connsiteY7" fmla="*/ 1836987 h 3673974"/>
              <a:gd name="connsiteX0" fmla="*/ 1 w 4052818"/>
              <a:gd name="connsiteY0" fmla="*/ 1836987 h 3673974"/>
              <a:gd name="connsiteX1" fmla="*/ 2026410 w 4052818"/>
              <a:gd name="connsiteY1" fmla="*/ 0 h 3673974"/>
              <a:gd name="connsiteX2" fmla="*/ 2840759 w 4052818"/>
              <a:gd name="connsiteY2" fmla="*/ 313290 h 3673974"/>
              <a:gd name="connsiteX3" fmla="*/ 4052818 w 4052818"/>
              <a:gd name="connsiteY3" fmla="*/ 0 h 3673974"/>
              <a:gd name="connsiteX4" fmla="*/ 3684598 w 4052818"/>
              <a:gd name="connsiteY4" fmla="*/ 2003480 h 3673974"/>
              <a:gd name="connsiteX5" fmla="*/ 2026409 w 4052818"/>
              <a:gd name="connsiteY5" fmla="*/ 3673974 h 3673974"/>
              <a:gd name="connsiteX6" fmla="*/ 0 w 4052818"/>
              <a:gd name="connsiteY6" fmla="*/ 1836987 h 3673974"/>
              <a:gd name="connsiteX7" fmla="*/ 1 w 4052818"/>
              <a:gd name="connsiteY7" fmla="*/ 1836987 h 3673974"/>
              <a:gd name="connsiteX0" fmla="*/ 1 w 3684598"/>
              <a:gd name="connsiteY0" fmla="*/ 1836987 h 3673974"/>
              <a:gd name="connsiteX1" fmla="*/ 2026410 w 3684598"/>
              <a:gd name="connsiteY1" fmla="*/ 0 h 3673974"/>
              <a:gd name="connsiteX2" fmla="*/ 2840759 w 3684598"/>
              <a:gd name="connsiteY2" fmla="*/ 313290 h 3673974"/>
              <a:gd name="connsiteX3" fmla="*/ 3387212 w 3684598"/>
              <a:gd name="connsiteY3" fmla="*/ 479835 h 3673974"/>
              <a:gd name="connsiteX4" fmla="*/ 3684598 w 3684598"/>
              <a:gd name="connsiteY4" fmla="*/ 2003480 h 3673974"/>
              <a:gd name="connsiteX5" fmla="*/ 2026409 w 3684598"/>
              <a:gd name="connsiteY5" fmla="*/ 3673974 h 3673974"/>
              <a:gd name="connsiteX6" fmla="*/ 0 w 3684598"/>
              <a:gd name="connsiteY6" fmla="*/ 1836987 h 3673974"/>
              <a:gd name="connsiteX7" fmla="*/ 1 w 3684598"/>
              <a:gd name="connsiteY7" fmla="*/ 1836987 h 3673974"/>
              <a:gd name="connsiteX0" fmla="*/ 1 w 3684598"/>
              <a:gd name="connsiteY0" fmla="*/ 1836987 h 3673974"/>
              <a:gd name="connsiteX1" fmla="*/ 2026410 w 3684598"/>
              <a:gd name="connsiteY1" fmla="*/ 0 h 3673974"/>
              <a:gd name="connsiteX2" fmla="*/ 2840759 w 3684598"/>
              <a:gd name="connsiteY2" fmla="*/ 313290 h 3673974"/>
              <a:gd name="connsiteX3" fmla="*/ 3387212 w 3684598"/>
              <a:gd name="connsiteY3" fmla="*/ 479835 h 3673974"/>
              <a:gd name="connsiteX4" fmla="*/ 3684598 w 3684598"/>
              <a:gd name="connsiteY4" fmla="*/ 2003480 h 3673974"/>
              <a:gd name="connsiteX5" fmla="*/ 2026409 w 3684598"/>
              <a:gd name="connsiteY5" fmla="*/ 3673974 h 3673974"/>
              <a:gd name="connsiteX6" fmla="*/ 0 w 3684598"/>
              <a:gd name="connsiteY6" fmla="*/ 1836987 h 3673974"/>
              <a:gd name="connsiteX7" fmla="*/ 1 w 3684598"/>
              <a:gd name="connsiteY7" fmla="*/ 1836987 h 3673974"/>
              <a:gd name="connsiteX0" fmla="*/ 1 w 3684598"/>
              <a:gd name="connsiteY0" fmla="*/ 1836987 h 3673974"/>
              <a:gd name="connsiteX1" fmla="*/ 2026410 w 3684598"/>
              <a:gd name="connsiteY1" fmla="*/ 0 h 3673974"/>
              <a:gd name="connsiteX2" fmla="*/ 2840759 w 3684598"/>
              <a:gd name="connsiteY2" fmla="*/ 313290 h 3673974"/>
              <a:gd name="connsiteX3" fmla="*/ 3387212 w 3684598"/>
              <a:gd name="connsiteY3" fmla="*/ 479835 h 3673974"/>
              <a:gd name="connsiteX4" fmla="*/ 3684598 w 3684598"/>
              <a:gd name="connsiteY4" fmla="*/ 2003480 h 3673974"/>
              <a:gd name="connsiteX5" fmla="*/ 2026409 w 3684598"/>
              <a:gd name="connsiteY5" fmla="*/ 3673974 h 3673974"/>
              <a:gd name="connsiteX6" fmla="*/ 0 w 3684598"/>
              <a:gd name="connsiteY6" fmla="*/ 1836987 h 3673974"/>
              <a:gd name="connsiteX7" fmla="*/ 1 w 3684598"/>
              <a:gd name="connsiteY7" fmla="*/ 1836987 h 3673974"/>
              <a:gd name="connsiteX0" fmla="*/ 1 w 3684598"/>
              <a:gd name="connsiteY0" fmla="*/ 1836987 h 3673974"/>
              <a:gd name="connsiteX1" fmla="*/ 2026410 w 3684598"/>
              <a:gd name="connsiteY1" fmla="*/ 0 h 3673974"/>
              <a:gd name="connsiteX2" fmla="*/ 2840759 w 3684598"/>
              <a:gd name="connsiteY2" fmla="*/ 313290 h 3673974"/>
              <a:gd name="connsiteX3" fmla="*/ 3387212 w 3684598"/>
              <a:gd name="connsiteY3" fmla="*/ 479835 h 3673974"/>
              <a:gd name="connsiteX4" fmla="*/ 3684598 w 3684598"/>
              <a:gd name="connsiteY4" fmla="*/ 2003480 h 3673974"/>
              <a:gd name="connsiteX5" fmla="*/ 2026409 w 3684598"/>
              <a:gd name="connsiteY5" fmla="*/ 3673974 h 3673974"/>
              <a:gd name="connsiteX6" fmla="*/ 0 w 3684598"/>
              <a:gd name="connsiteY6" fmla="*/ 1836987 h 3673974"/>
              <a:gd name="connsiteX7" fmla="*/ 1 w 3684598"/>
              <a:gd name="connsiteY7" fmla="*/ 1836987 h 3673974"/>
              <a:gd name="connsiteX0" fmla="*/ 1 w 3684598"/>
              <a:gd name="connsiteY0" fmla="*/ 1867007 h 3703994"/>
              <a:gd name="connsiteX1" fmla="*/ 2026410 w 3684598"/>
              <a:gd name="connsiteY1" fmla="*/ 30020 h 3703994"/>
              <a:gd name="connsiteX2" fmla="*/ 2556615 w 3684598"/>
              <a:gd name="connsiteY2" fmla="*/ 162814 h 3703994"/>
              <a:gd name="connsiteX3" fmla="*/ 3387212 w 3684598"/>
              <a:gd name="connsiteY3" fmla="*/ 509855 h 3703994"/>
              <a:gd name="connsiteX4" fmla="*/ 3684598 w 3684598"/>
              <a:gd name="connsiteY4" fmla="*/ 2033500 h 3703994"/>
              <a:gd name="connsiteX5" fmla="*/ 2026409 w 3684598"/>
              <a:gd name="connsiteY5" fmla="*/ 3703994 h 3703994"/>
              <a:gd name="connsiteX6" fmla="*/ 0 w 3684598"/>
              <a:gd name="connsiteY6" fmla="*/ 1867007 h 3703994"/>
              <a:gd name="connsiteX7" fmla="*/ 1 w 3684598"/>
              <a:gd name="connsiteY7" fmla="*/ 1867007 h 3703994"/>
              <a:gd name="connsiteX0" fmla="*/ 1 w 3779281"/>
              <a:gd name="connsiteY0" fmla="*/ 1867007 h 3703994"/>
              <a:gd name="connsiteX1" fmla="*/ 2026410 w 3779281"/>
              <a:gd name="connsiteY1" fmla="*/ 30020 h 3703994"/>
              <a:gd name="connsiteX2" fmla="*/ 2556615 w 3779281"/>
              <a:gd name="connsiteY2" fmla="*/ 162814 h 3703994"/>
              <a:gd name="connsiteX3" fmla="*/ 3387212 w 3779281"/>
              <a:gd name="connsiteY3" fmla="*/ 509855 h 3703994"/>
              <a:gd name="connsiteX4" fmla="*/ 3684598 w 3779281"/>
              <a:gd name="connsiteY4" fmla="*/ 2033500 h 3703994"/>
              <a:gd name="connsiteX5" fmla="*/ 2026409 w 3779281"/>
              <a:gd name="connsiteY5" fmla="*/ 3703994 h 3703994"/>
              <a:gd name="connsiteX6" fmla="*/ 0 w 3779281"/>
              <a:gd name="connsiteY6" fmla="*/ 1867007 h 3703994"/>
              <a:gd name="connsiteX7" fmla="*/ 1 w 3779281"/>
              <a:gd name="connsiteY7" fmla="*/ 1867007 h 3703994"/>
              <a:gd name="connsiteX0" fmla="*/ 1 w 3683183"/>
              <a:gd name="connsiteY0" fmla="*/ 1867007 h 3703994"/>
              <a:gd name="connsiteX1" fmla="*/ 2026410 w 3683183"/>
              <a:gd name="connsiteY1" fmla="*/ 30020 h 3703994"/>
              <a:gd name="connsiteX2" fmla="*/ 2556615 w 3683183"/>
              <a:gd name="connsiteY2" fmla="*/ 162814 h 3703994"/>
              <a:gd name="connsiteX3" fmla="*/ 3387212 w 3683183"/>
              <a:gd name="connsiteY3" fmla="*/ 509855 h 3703994"/>
              <a:gd name="connsiteX4" fmla="*/ 3417241 w 3683183"/>
              <a:gd name="connsiteY4" fmla="*/ 1932636 h 3703994"/>
              <a:gd name="connsiteX5" fmla="*/ 2026409 w 3683183"/>
              <a:gd name="connsiteY5" fmla="*/ 3703994 h 3703994"/>
              <a:gd name="connsiteX6" fmla="*/ 0 w 3683183"/>
              <a:gd name="connsiteY6" fmla="*/ 1867007 h 3703994"/>
              <a:gd name="connsiteX7" fmla="*/ 1 w 3683183"/>
              <a:gd name="connsiteY7" fmla="*/ 1867007 h 3703994"/>
              <a:gd name="connsiteX0" fmla="*/ 1 w 3659622"/>
              <a:gd name="connsiteY0" fmla="*/ 1867007 h 3703994"/>
              <a:gd name="connsiteX1" fmla="*/ 2026410 w 3659622"/>
              <a:gd name="connsiteY1" fmla="*/ 30020 h 3703994"/>
              <a:gd name="connsiteX2" fmla="*/ 2556615 w 3659622"/>
              <a:gd name="connsiteY2" fmla="*/ 162814 h 3703994"/>
              <a:gd name="connsiteX3" fmla="*/ 3387212 w 3659622"/>
              <a:gd name="connsiteY3" fmla="*/ 509855 h 3703994"/>
              <a:gd name="connsiteX4" fmla="*/ 3417241 w 3659622"/>
              <a:gd name="connsiteY4" fmla="*/ 1932636 h 3703994"/>
              <a:gd name="connsiteX5" fmla="*/ 2026409 w 3659622"/>
              <a:gd name="connsiteY5" fmla="*/ 3703994 h 3703994"/>
              <a:gd name="connsiteX6" fmla="*/ 0 w 3659622"/>
              <a:gd name="connsiteY6" fmla="*/ 1867007 h 3703994"/>
              <a:gd name="connsiteX7" fmla="*/ 1 w 3659622"/>
              <a:gd name="connsiteY7" fmla="*/ 1867007 h 3703994"/>
              <a:gd name="connsiteX0" fmla="*/ 1 w 3659622"/>
              <a:gd name="connsiteY0" fmla="*/ 1867007 h 3703994"/>
              <a:gd name="connsiteX1" fmla="*/ 2026410 w 3659622"/>
              <a:gd name="connsiteY1" fmla="*/ 30020 h 3703994"/>
              <a:gd name="connsiteX2" fmla="*/ 2556615 w 3659622"/>
              <a:gd name="connsiteY2" fmla="*/ 162814 h 3703994"/>
              <a:gd name="connsiteX3" fmla="*/ 3387212 w 3659622"/>
              <a:gd name="connsiteY3" fmla="*/ 509855 h 3703994"/>
              <a:gd name="connsiteX4" fmla="*/ 3417241 w 3659622"/>
              <a:gd name="connsiteY4" fmla="*/ 1932636 h 3703994"/>
              <a:gd name="connsiteX5" fmla="*/ 2026409 w 3659622"/>
              <a:gd name="connsiteY5" fmla="*/ 3703994 h 3703994"/>
              <a:gd name="connsiteX6" fmla="*/ 0 w 3659622"/>
              <a:gd name="connsiteY6" fmla="*/ 1867007 h 3703994"/>
              <a:gd name="connsiteX7" fmla="*/ 1 w 3659622"/>
              <a:gd name="connsiteY7" fmla="*/ 1867007 h 3703994"/>
              <a:gd name="connsiteX0" fmla="*/ 1 w 3659622"/>
              <a:gd name="connsiteY0" fmla="*/ 1865217 h 3702204"/>
              <a:gd name="connsiteX1" fmla="*/ 1932867 w 3659622"/>
              <a:gd name="connsiteY1" fmla="*/ 33873 h 3702204"/>
              <a:gd name="connsiteX2" fmla="*/ 2556615 w 3659622"/>
              <a:gd name="connsiteY2" fmla="*/ 161024 h 3702204"/>
              <a:gd name="connsiteX3" fmla="*/ 3387212 w 3659622"/>
              <a:gd name="connsiteY3" fmla="*/ 508065 h 3702204"/>
              <a:gd name="connsiteX4" fmla="*/ 3417241 w 3659622"/>
              <a:gd name="connsiteY4" fmla="*/ 1930846 h 3702204"/>
              <a:gd name="connsiteX5" fmla="*/ 2026409 w 3659622"/>
              <a:gd name="connsiteY5" fmla="*/ 3702204 h 3702204"/>
              <a:gd name="connsiteX6" fmla="*/ 0 w 3659622"/>
              <a:gd name="connsiteY6" fmla="*/ 1865217 h 3702204"/>
              <a:gd name="connsiteX7" fmla="*/ 1 w 3659622"/>
              <a:gd name="connsiteY7" fmla="*/ 1865217 h 3702204"/>
              <a:gd name="connsiteX0" fmla="*/ 1 w 3659622"/>
              <a:gd name="connsiteY0" fmla="*/ 1899370 h 3736357"/>
              <a:gd name="connsiteX1" fmla="*/ 1932867 w 3659622"/>
              <a:gd name="connsiteY1" fmla="*/ 68026 h 3736357"/>
              <a:gd name="connsiteX2" fmla="*/ 3387212 w 3659622"/>
              <a:gd name="connsiteY2" fmla="*/ 542218 h 3736357"/>
              <a:gd name="connsiteX3" fmla="*/ 3417241 w 3659622"/>
              <a:gd name="connsiteY3" fmla="*/ 1964999 h 3736357"/>
              <a:gd name="connsiteX4" fmla="*/ 2026409 w 3659622"/>
              <a:gd name="connsiteY4" fmla="*/ 3736357 h 3736357"/>
              <a:gd name="connsiteX5" fmla="*/ 0 w 3659622"/>
              <a:gd name="connsiteY5" fmla="*/ 1899370 h 3736357"/>
              <a:gd name="connsiteX6" fmla="*/ 1 w 3659622"/>
              <a:gd name="connsiteY6" fmla="*/ 1899370 h 373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9622" h="3736357">
                <a:moveTo>
                  <a:pt x="1" y="1899370"/>
                </a:moveTo>
                <a:cubicBezTo>
                  <a:pt x="1" y="884830"/>
                  <a:pt x="813712" y="68026"/>
                  <a:pt x="1932867" y="68026"/>
                </a:cubicBezTo>
                <a:cubicBezTo>
                  <a:pt x="2497402" y="-158166"/>
                  <a:pt x="3139816" y="226056"/>
                  <a:pt x="3387212" y="542218"/>
                </a:cubicBezTo>
                <a:cubicBezTo>
                  <a:pt x="3982100" y="1375964"/>
                  <a:pt x="3417241" y="1352670"/>
                  <a:pt x="3417241" y="1964999"/>
                </a:cubicBezTo>
                <a:cubicBezTo>
                  <a:pt x="3417241" y="2979539"/>
                  <a:pt x="3145564" y="3736357"/>
                  <a:pt x="2026409" y="3736357"/>
                </a:cubicBezTo>
                <a:cubicBezTo>
                  <a:pt x="907254" y="3736357"/>
                  <a:pt x="0" y="2913910"/>
                  <a:pt x="0" y="1899370"/>
                </a:cubicBezTo>
                <a:lnTo>
                  <a:pt x="1" y="1899370"/>
                </a:lnTo>
                <a:close/>
              </a:path>
            </a:pathLst>
          </a:custGeom>
          <a:pattFill prst="pct9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9D8A7CB-13F2-4886-8385-020174C615A9}"/>
              </a:ext>
            </a:extLst>
          </p:cNvPr>
          <p:cNvSpPr/>
          <p:nvPr/>
        </p:nvSpPr>
        <p:spPr>
          <a:xfrm>
            <a:off x="8797658" y="3447223"/>
            <a:ext cx="2268942" cy="22689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5A9CEF6-5204-413C-926E-6B78F10703A1}"/>
              </a:ext>
            </a:extLst>
          </p:cNvPr>
          <p:cNvSpPr/>
          <p:nvPr/>
        </p:nvSpPr>
        <p:spPr>
          <a:xfrm>
            <a:off x="9377956" y="16051883"/>
            <a:ext cx="1866813" cy="18668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B9E0514-09EF-4490-8EDF-657262094642}"/>
              </a:ext>
            </a:extLst>
          </p:cNvPr>
          <p:cNvSpPr/>
          <p:nvPr/>
        </p:nvSpPr>
        <p:spPr>
          <a:xfrm>
            <a:off x="7792709" y="9298777"/>
            <a:ext cx="3170494" cy="317049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A723AFD-BA43-429A-BC4E-48A709218657}"/>
              </a:ext>
            </a:extLst>
          </p:cNvPr>
          <p:cNvSpPr/>
          <p:nvPr/>
        </p:nvSpPr>
        <p:spPr>
          <a:xfrm>
            <a:off x="11479862" y="5385718"/>
            <a:ext cx="1866813" cy="18668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4C733FA-115A-4867-976C-3EF0F036956F}"/>
              </a:ext>
            </a:extLst>
          </p:cNvPr>
          <p:cNvSpPr/>
          <p:nvPr/>
        </p:nvSpPr>
        <p:spPr>
          <a:xfrm>
            <a:off x="13210594" y="640941"/>
            <a:ext cx="3954206" cy="39542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A98382F-489A-45B0-91E2-EFF6E6C8FCA1}"/>
              </a:ext>
            </a:extLst>
          </p:cNvPr>
          <p:cNvSpPr/>
          <p:nvPr/>
        </p:nvSpPr>
        <p:spPr>
          <a:xfrm>
            <a:off x="27423093" y="2046624"/>
            <a:ext cx="3954206" cy="3954206"/>
          </a:xfrm>
          <a:prstGeom prst="ellipse">
            <a:avLst/>
          </a:prstGeom>
          <a:solidFill>
            <a:srgbClr val="4A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DD0FF78-E56E-461A-8480-B3D2A4AFE1E5}"/>
              </a:ext>
            </a:extLst>
          </p:cNvPr>
          <p:cNvSpPr/>
          <p:nvPr/>
        </p:nvSpPr>
        <p:spPr>
          <a:xfrm>
            <a:off x="23789747" y="2642579"/>
            <a:ext cx="1980299" cy="1980299"/>
          </a:xfrm>
          <a:prstGeom prst="ellipse">
            <a:avLst/>
          </a:prstGeom>
          <a:solidFill>
            <a:srgbClr val="462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FFB8393-8092-4B28-8842-A1338B7B4461}"/>
              </a:ext>
            </a:extLst>
          </p:cNvPr>
          <p:cNvSpPr/>
          <p:nvPr/>
        </p:nvSpPr>
        <p:spPr>
          <a:xfrm>
            <a:off x="29400196" y="15738529"/>
            <a:ext cx="2363470" cy="2363470"/>
          </a:xfrm>
          <a:prstGeom prst="ellipse">
            <a:avLst/>
          </a:prstGeom>
          <a:solidFill>
            <a:srgbClr val="462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0059066-C9E0-4191-9CFA-7784527571CB}"/>
              </a:ext>
            </a:extLst>
          </p:cNvPr>
          <p:cNvSpPr/>
          <p:nvPr/>
        </p:nvSpPr>
        <p:spPr>
          <a:xfrm>
            <a:off x="24779897" y="6797083"/>
            <a:ext cx="1235764" cy="1275155"/>
          </a:xfrm>
          <a:prstGeom prst="ellipse">
            <a:avLst/>
          </a:prstGeom>
          <a:solidFill>
            <a:srgbClr val="67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28795"/>
          </a:p>
        </p:txBody>
      </p:sp>
    </p:spTree>
    <p:extLst>
      <p:ext uri="{BB962C8B-B14F-4D97-AF65-F5344CB8AC3E}">
        <p14:creationId xmlns:p14="http://schemas.microsoft.com/office/powerpoint/2010/main" val="425730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3</cp:revision>
  <dcterms:created xsi:type="dcterms:W3CDTF">2022-04-08T09:49:17Z</dcterms:created>
  <dcterms:modified xsi:type="dcterms:W3CDTF">2022-04-08T15:21:45Z</dcterms:modified>
</cp:coreProperties>
</file>