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88201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" y="1122363"/>
            <a:ext cx="7497128" cy="2387600"/>
          </a:xfrm>
        </p:spPr>
        <p:txBody>
          <a:bodyPr anchor="b"/>
          <a:lstStyle>
            <a:lvl1pPr algn="ctr">
              <a:defRPr sz="57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3602038"/>
            <a:ext cx="6615113" cy="1655762"/>
          </a:xfrm>
        </p:spPr>
        <p:txBody>
          <a:bodyPr/>
          <a:lstStyle>
            <a:lvl1pPr marL="0" indent="0" algn="ctr">
              <a:buNone/>
              <a:defRPr sz="2315"/>
            </a:lvl1pPr>
            <a:lvl2pPr marL="441015" indent="0" algn="ctr">
              <a:buNone/>
              <a:defRPr sz="1929"/>
            </a:lvl2pPr>
            <a:lvl3pPr marL="882030" indent="0" algn="ctr">
              <a:buNone/>
              <a:defRPr sz="1736"/>
            </a:lvl3pPr>
            <a:lvl4pPr marL="1323045" indent="0" algn="ctr">
              <a:buNone/>
              <a:defRPr sz="1543"/>
            </a:lvl4pPr>
            <a:lvl5pPr marL="1764060" indent="0" algn="ctr">
              <a:buNone/>
              <a:defRPr sz="1543"/>
            </a:lvl5pPr>
            <a:lvl6pPr marL="2205076" indent="0" algn="ctr">
              <a:buNone/>
              <a:defRPr sz="1543"/>
            </a:lvl6pPr>
            <a:lvl7pPr marL="2646091" indent="0" algn="ctr">
              <a:buNone/>
              <a:defRPr sz="1543"/>
            </a:lvl7pPr>
            <a:lvl8pPr marL="3087106" indent="0" algn="ctr">
              <a:buNone/>
              <a:defRPr sz="1543"/>
            </a:lvl8pPr>
            <a:lvl9pPr marL="3528121" indent="0" algn="ctr">
              <a:buNone/>
              <a:defRPr sz="154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02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14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365125"/>
            <a:ext cx="190184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6" y="365125"/>
            <a:ext cx="5595283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100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19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1709740"/>
            <a:ext cx="7607379" cy="2852737"/>
          </a:xfrm>
        </p:spPr>
        <p:txBody>
          <a:bodyPr anchor="b"/>
          <a:lstStyle>
            <a:lvl1pPr>
              <a:defRPr sz="57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4589465"/>
            <a:ext cx="7607379" cy="1500187"/>
          </a:xfrm>
        </p:spPr>
        <p:txBody>
          <a:bodyPr/>
          <a:lstStyle>
            <a:lvl1pPr marL="0" indent="0">
              <a:buNone/>
              <a:defRPr sz="2315">
                <a:solidFill>
                  <a:schemeClr val="tx1"/>
                </a:solidFill>
              </a:defRPr>
            </a:lvl1pPr>
            <a:lvl2pPr marL="44101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203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304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406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50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609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710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9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1825625"/>
            <a:ext cx="374856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1825625"/>
            <a:ext cx="374856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27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365127"/>
            <a:ext cx="760737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5" y="1681163"/>
            <a:ext cx="3731336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5" y="2505075"/>
            <a:ext cx="373133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1681163"/>
            <a:ext cx="3749713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2505075"/>
            <a:ext cx="374971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32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292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58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987427"/>
            <a:ext cx="4465201" cy="4873625"/>
          </a:xfrm>
        </p:spPr>
        <p:txBody>
          <a:bodyPr/>
          <a:lstStyle>
            <a:lvl1pPr>
              <a:defRPr sz="3087"/>
            </a:lvl1pPr>
            <a:lvl2pPr>
              <a:defRPr sz="2701"/>
            </a:lvl2pPr>
            <a:lvl3pPr>
              <a:defRPr sz="2315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63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987427"/>
            <a:ext cx="4465201" cy="4873625"/>
          </a:xfrm>
        </p:spPr>
        <p:txBody>
          <a:bodyPr anchor="t"/>
          <a:lstStyle>
            <a:lvl1pPr marL="0" indent="0">
              <a:buNone/>
              <a:defRPr sz="3087"/>
            </a:lvl1pPr>
            <a:lvl2pPr marL="441015" indent="0">
              <a:buNone/>
              <a:defRPr sz="2701"/>
            </a:lvl2pPr>
            <a:lvl3pPr marL="882030" indent="0">
              <a:buNone/>
              <a:defRPr sz="2315"/>
            </a:lvl3pPr>
            <a:lvl4pPr marL="1323045" indent="0">
              <a:buNone/>
              <a:defRPr sz="1929"/>
            </a:lvl4pPr>
            <a:lvl5pPr marL="1764060" indent="0">
              <a:buNone/>
              <a:defRPr sz="1929"/>
            </a:lvl5pPr>
            <a:lvl6pPr marL="2205076" indent="0">
              <a:buNone/>
              <a:defRPr sz="1929"/>
            </a:lvl6pPr>
            <a:lvl7pPr marL="2646091" indent="0">
              <a:buNone/>
              <a:defRPr sz="1929"/>
            </a:lvl7pPr>
            <a:lvl8pPr marL="3087106" indent="0">
              <a:buNone/>
              <a:defRPr sz="1929"/>
            </a:lvl8pPr>
            <a:lvl9pPr marL="3528121" indent="0">
              <a:buNone/>
              <a:defRPr sz="192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62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365127"/>
            <a:ext cx="76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1825625"/>
            <a:ext cx="760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D99B-D57A-4AA1-8377-1F291A8CD41D}" type="datetimeFigureOut">
              <a:rPr lang="es-GT" smtClean="0"/>
              <a:t>21/10/2023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6356352"/>
            <a:ext cx="2976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DC1-2004-4668-8327-06E2A9B7D57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60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2030" rtl="0" eaLnBrk="1" latinLnBrk="0" hangingPunct="1">
        <a:lnSpc>
          <a:spcPct val="90000"/>
        </a:lnSpc>
        <a:spcBef>
          <a:spcPct val="0"/>
        </a:spcBef>
        <a:buNone/>
        <a:defRPr sz="4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508" indent="-220508" algn="l" defTabSz="88203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6152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0253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55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456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558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659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8629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220B5DF-4FC6-4239-F15B-B2D9FE51B163}"/>
              </a:ext>
            </a:extLst>
          </p:cNvPr>
          <p:cNvGrpSpPr/>
          <p:nvPr/>
        </p:nvGrpSpPr>
        <p:grpSpPr>
          <a:xfrm>
            <a:off x="0" y="5071"/>
            <a:ext cx="8798821" cy="6852929"/>
            <a:chOff x="0" y="5071"/>
            <a:chExt cx="8798821" cy="685292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BA000D7-06A0-4543-3445-05BBDB44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71"/>
              <a:ext cx="8798821" cy="6852929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7693078-254E-7510-A23B-51A50BB1A9DF}"/>
                </a:ext>
              </a:extLst>
            </p:cNvPr>
            <p:cNvSpPr txBox="1"/>
            <p:nvPr/>
          </p:nvSpPr>
          <p:spPr>
            <a:xfrm>
              <a:off x="6354357" y="2961251"/>
              <a:ext cx="6506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600">
                  <a:solidFill>
                    <a:srgbClr val="E2E2E2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3.2</a:t>
              </a:r>
              <a:endPara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3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0FB390-8317-6FCF-FAC1-3BD61A0E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" y="0"/>
            <a:ext cx="8816382" cy="68609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0978F3-3AE2-F196-7939-59F300CA8BE6}"/>
              </a:ext>
            </a:extLst>
          </p:cNvPr>
          <p:cNvSpPr txBox="1"/>
          <p:nvPr/>
        </p:nvSpPr>
        <p:spPr>
          <a:xfrm>
            <a:off x="6394077" y="1590891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8.2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C12717-A960-1F25-F985-1DFA99368B6D}"/>
              </a:ext>
            </a:extLst>
          </p:cNvPr>
          <p:cNvSpPr txBox="1"/>
          <p:nvPr/>
        </p:nvSpPr>
        <p:spPr>
          <a:xfrm>
            <a:off x="6266330" y="3023002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190312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1B028B-0FD4-48BE-B286-1ED04C22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"/>
          <a:stretch/>
        </p:blipFill>
        <p:spPr>
          <a:xfrm>
            <a:off x="0" y="31038"/>
            <a:ext cx="8820150" cy="67959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F548B7-7FAC-20CE-864C-530B879837AD}"/>
              </a:ext>
            </a:extLst>
          </p:cNvPr>
          <p:cNvSpPr txBox="1"/>
          <p:nvPr/>
        </p:nvSpPr>
        <p:spPr>
          <a:xfrm>
            <a:off x="6378768" y="2982661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-3.9</a:t>
            </a:r>
          </a:p>
        </p:txBody>
      </p:sp>
    </p:spTree>
    <p:extLst>
      <p:ext uri="{BB962C8B-B14F-4D97-AF65-F5344CB8AC3E}">
        <p14:creationId xmlns:p14="http://schemas.microsoft.com/office/powerpoint/2010/main" val="3402188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galicia</dc:creator>
  <cp:lastModifiedBy>PORTALES OKRASSA, FRANCISCO ESTEPHAN</cp:lastModifiedBy>
  <cp:revision>3</cp:revision>
  <dcterms:created xsi:type="dcterms:W3CDTF">2022-11-29T17:50:30Z</dcterms:created>
  <dcterms:modified xsi:type="dcterms:W3CDTF">2023-10-21T16:22:58Z</dcterms:modified>
</cp:coreProperties>
</file>