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notesMasterIdLst>
    <p:notesMasterId r:id="rId17"/>
  </p:notesMasterIdLst>
  <p:sldIdLst>
    <p:sldId id="256" r:id="rId2"/>
    <p:sldId id="266" r:id="rId3"/>
    <p:sldId id="259" r:id="rId4"/>
    <p:sldId id="260" r:id="rId5"/>
    <p:sldId id="261" r:id="rId6"/>
    <p:sldId id="262" r:id="rId7"/>
    <p:sldId id="269" r:id="rId8"/>
    <p:sldId id="271" r:id="rId9"/>
    <p:sldId id="270" r:id="rId10"/>
    <p:sldId id="272" r:id="rId11"/>
    <p:sldId id="273" r:id="rId12"/>
    <p:sldId id="268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56095" autoAdjust="0"/>
  </p:normalViewPr>
  <p:slideViewPr>
    <p:cSldViewPr snapToGrid="0">
      <p:cViewPr varScale="1">
        <p:scale>
          <a:sx n="48" d="100"/>
          <a:sy n="48" d="100"/>
        </p:scale>
        <p:origin x="20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A42F6-670E-49E9-AE68-A870081FC3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75E7697-5CD2-4ACC-800E-E25A2DB1689E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Ficheros</a:t>
          </a:r>
        </a:p>
      </dgm:t>
    </dgm:pt>
    <dgm:pt modelId="{6479A54C-2576-4406-8C10-765306CB60D2}" type="parTrans" cxnId="{80FBDADA-EDA5-4B63-ADF5-E546DCC68712}">
      <dgm:prSet/>
      <dgm:spPr/>
      <dgm:t>
        <a:bodyPr/>
        <a:lstStyle/>
        <a:p>
          <a:endParaRPr lang="es-ES"/>
        </a:p>
      </dgm:t>
    </dgm:pt>
    <dgm:pt modelId="{89D0AC89-594A-434F-9CF5-F19D3202B890}" type="sibTrans" cxnId="{80FBDADA-EDA5-4B63-ADF5-E546DCC68712}">
      <dgm:prSet/>
      <dgm:spPr/>
      <dgm:t>
        <a:bodyPr/>
        <a:lstStyle/>
        <a:p>
          <a:endParaRPr lang="es-ES"/>
        </a:p>
      </dgm:t>
    </dgm:pt>
    <dgm:pt modelId="{923EEEB7-315F-4743-8A2C-9E418D0F17C2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</a:t>
          </a:r>
          <a:r>
            <a:rPr lang="es-ES" dirty="0"/>
            <a:t> 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Jerárquicas</a:t>
          </a:r>
        </a:p>
      </dgm:t>
    </dgm:pt>
    <dgm:pt modelId="{DD66C441-4B75-46E1-9531-42B48F43F12A}" type="parTrans" cxnId="{464E2354-50AD-41CD-9477-0C07937DC706}">
      <dgm:prSet/>
      <dgm:spPr/>
      <dgm:t>
        <a:bodyPr/>
        <a:lstStyle/>
        <a:p>
          <a:endParaRPr lang="es-ES"/>
        </a:p>
      </dgm:t>
    </dgm:pt>
    <dgm:pt modelId="{DFA1A88B-FF68-4999-A6BC-75D28FA29AD8}" type="sibTrans" cxnId="{464E2354-50AD-41CD-9477-0C07937DC706}">
      <dgm:prSet/>
      <dgm:spPr/>
      <dgm:t>
        <a:bodyPr/>
        <a:lstStyle/>
        <a:p>
          <a:endParaRPr lang="es-ES"/>
        </a:p>
      </dgm:t>
    </dgm:pt>
    <dgm:pt modelId="{AF5A327D-352D-4A07-A100-C2A75A342FD5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en Red</a:t>
          </a:r>
        </a:p>
      </dgm:t>
    </dgm:pt>
    <dgm:pt modelId="{1D09B595-C244-4CA9-8FD3-5A5CE1F33F9E}" type="parTrans" cxnId="{942EFACF-ACB7-4CF0-95E1-7F2F9BC6BDB4}">
      <dgm:prSet/>
      <dgm:spPr/>
      <dgm:t>
        <a:bodyPr/>
        <a:lstStyle/>
        <a:p>
          <a:endParaRPr lang="es-ES"/>
        </a:p>
      </dgm:t>
    </dgm:pt>
    <dgm:pt modelId="{61959924-0026-4ABC-BA87-D83DEDAE9825}" type="sibTrans" cxnId="{942EFACF-ACB7-4CF0-95E1-7F2F9BC6BDB4}">
      <dgm:prSet/>
      <dgm:spPr/>
      <dgm:t>
        <a:bodyPr/>
        <a:lstStyle/>
        <a:p>
          <a:endParaRPr lang="es-ES"/>
        </a:p>
      </dgm:t>
    </dgm:pt>
    <dgm:pt modelId="{89FA287F-6B68-4F71-B19B-6B091FE7DFAA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Relacionales</a:t>
          </a:r>
        </a:p>
      </dgm:t>
    </dgm:pt>
    <dgm:pt modelId="{5180637D-F9DD-407D-811D-0BFF4FBB61A2}" type="parTrans" cxnId="{EE014398-549D-4A12-911E-B72C27F13D42}">
      <dgm:prSet/>
      <dgm:spPr/>
      <dgm:t>
        <a:bodyPr/>
        <a:lstStyle/>
        <a:p>
          <a:endParaRPr lang="es-ES"/>
        </a:p>
      </dgm:t>
    </dgm:pt>
    <dgm:pt modelId="{08AD5F62-9657-4903-9F66-BF1AAF6EFAF3}" type="sibTrans" cxnId="{EE014398-549D-4A12-911E-B72C27F13D42}">
      <dgm:prSet/>
      <dgm:spPr/>
      <dgm:t>
        <a:bodyPr/>
        <a:lstStyle/>
        <a:p>
          <a:endParaRPr lang="es-ES"/>
        </a:p>
      </dgm:t>
    </dgm:pt>
    <dgm:pt modelId="{9BCEF0D9-8935-445F-A0EB-4B92BED0BA5B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Orientadas a Objetos</a:t>
          </a:r>
        </a:p>
      </dgm:t>
    </dgm:pt>
    <dgm:pt modelId="{B3B46F8F-9BF1-4A0E-965B-EE0689AE7FD4}" type="parTrans" cxnId="{6C644B4C-F85D-4CBD-BA2E-F2FFBA1DAD15}">
      <dgm:prSet/>
      <dgm:spPr/>
      <dgm:t>
        <a:bodyPr/>
        <a:lstStyle/>
        <a:p>
          <a:endParaRPr lang="es-ES"/>
        </a:p>
      </dgm:t>
    </dgm:pt>
    <dgm:pt modelId="{B4F20F58-5146-46C7-89C5-8D720A955446}" type="sibTrans" cxnId="{6C644B4C-F85D-4CBD-BA2E-F2FFBA1DAD15}">
      <dgm:prSet/>
      <dgm:spPr/>
      <dgm:t>
        <a:bodyPr/>
        <a:lstStyle/>
        <a:p>
          <a:endParaRPr lang="es-ES"/>
        </a:p>
      </dgm:t>
    </dgm:pt>
    <dgm:pt modelId="{C9911C59-889E-4707-BA55-609E24D90602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Multidimensionales</a:t>
          </a:r>
        </a:p>
      </dgm:t>
    </dgm:pt>
    <dgm:pt modelId="{4E654A51-D87D-4972-98CA-140633E0CBFF}" type="parTrans" cxnId="{71392118-D6AB-4C63-AEC3-D2814E0AE399}">
      <dgm:prSet/>
      <dgm:spPr/>
      <dgm:t>
        <a:bodyPr/>
        <a:lstStyle/>
        <a:p>
          <a:endParaRPr lang="es-ES"/>
        </a:p>
      </dgm:t>
    </dgm:pt>
    <dgm:pt modelId="{5B135117-31DA-47AD-A2AE-EC09D519551A}" type="sibTrans" cxnId="{71392118-D6AB-4C63-AEC3-D2814E0AE399}">
      <dgm:prSet/>
      <dgm:spPr/>
      <dgm:t>
        <a:bodyPr/>
        <a:lstStyle/>
        <a:p>
          <a:endParaRPr lang="es-ES"/>
        </a:p>
      </dgm:t>
    </dgm:pt>
    <dgm:pt modelId="{022639F8-32E2-4074-BEDF-F325C85E6D1E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NoSQL</a:t>
          </a:r>
        </a:p>
      </dgm:t>
    </dgm:pt>
    <dgm:pt modelId="{3CF51942-ABB0-4D49-9F09-733A0B9312EB}" type="parTrans" cxnId="{521F11CB-E835-45C6-B489-124500459381}">
      <dgm:prSet/>
      <dgm:spPr/>
      <dgm:t>
        <a:bodyPr/>
        <a:lstStyle/>
        <a:p>
          <a:endParaRPr lang="es-ES"/>
        </a:p>
      </dgm:t>
    </dgm:pt>
    <dgm:pt modelId="{43E8FC78-A40E-49AD-8CC1-0133CD06074B}" type="sibTrans" cxnId="{521F11CB-E835-45C6-B489-124500459381}">
      <dgm:prSet/>
      <dgm:spPr/>
      <dgm:t>
        <a:bodyPr/>
        <a:lstStyle/>
        <a:p>
          <a:endParaRPr lang="es-ES"/>
        </a:p>
      </dgm:t>
    </dgm:pt>
    <dgm:pt modelId="{D0FFD901-067B-4C2A-8DF4-BA67E0E4EF8A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 NewSQL</a:t>
          </a:r>
        </a:p>
      </dgm:t>
    </dgm:pt>
    <dgm:pt modelId="{AAC446C8-AF44-483D-84A3-B28AFF2B1E63}" type="parTrans" cxnId="{FAD83D59-EF42-469B-A1FF-6FDCEAAA494B}">
      <dgm:prSet/>
      <dgm:spPr/>
      <dgm:t>
        <a:bodyPr/>
        <a:lstStyle/>
        <a:p>
          <a:endParaRPr lang="es-ES"/>
        </a:p>
      </dgm:t>
    </dgm:pt>
    <dgm:pt modelId="{1BCCEF3B-2B7A-41B9-8B6B-25CE82C60482}" type="sibTrans" cxnId="{FAD83D59-EF42-469B-A1FF-6FDCEAAA494B}">
      <dgm:prSet/>
      <dgm:spPr/>
      <dgm:t>
        <a:bodyPr/>
        <a:lstStyle/>
        <a:p>
          <a:endParaRPr lang="es-ES"/>
        </a:p>
      </dgm:t>
    </dgm:pt>
    <dgm:pt modelId="{22A0A001-D23E-429A-A188-1C54D0964B7B}" type="pres">
      <dgm:prSet presAssocID="{847A42F6-670E-49E9-AE68-A870081FC39C}" presName="Name0" presStyleCnt="0">
        <dgm:presLayoutVars>
          <dgm:dir/>
          <dgm:resizeHandles val="exact"/>
        </dgm:presLayoutVars>
      </dgm:prSet>
      <dgm:spPr/>
    </dgm:pt>
    <dgm:pt modelId="{D1957AF9-D471-4AD3-97ED-31ED7F6D31A7}" type="pres">
      <dgm:prSet presAssocID="{847A42F6-670E-49E9-AE68-A870081FC39C}" presName="arrow" presStyleLbl="bgShp" presStyleIdx="0" presStyleCnt="1"/>
      <dgm:spPr>
        <a:solidFill>
          <a:schemeClr val="accent3"/>
        </a:solidFill>
      </dgm:spPr>
    </dgm:pt>
    <dgm:pt modelId="{56EEAE68-75EB-4FE8-BBBA-34CFAAD82A00}" type="pres">
      <dgm:prSet presAssocID="{847A42F6-670E-49E9-AE68-A870081FC39C}" presName="points" presStyleCnt="0"/>
      <dgm:spPr/>
    </dgm:pt>
    <dgm:pt modelId="{6510FCDD-2D20-4183-970D-0EAB8D3F3112}" type="pres">
      <dgm:prSet presAssocID="{675E7697-5CD2-4ACC-800E-E25A2DB1689E}" presName="compositeA" presStyleCnt="0"/>
      <dgm:spPr/>
    </dgm:pt>
    <dgm:pt modelId="{B7681A0E-5B41-4981-AA73-592637E6A171}" type="pres">
      <dgm:prSet presAssocID="{675E7697-5CD2-4ACC-800E-E25A2DB1689E}" presName="textA" presStyleLbl="revTx" presStyleIdx="0" presStyleCnt="8">
        <dgm:presLayoutVars>
          <dgm:bulletEnabled val="1"/>
        </dgm:presLayoutVars>
      </dgm:prSet>
      <dgm:spPr/>
    </dgm:pt>
    <dgm:pt modelId="{3A58EDAA-F5B4-432C-AA34-B1816B7E71E1}" type="pres">
      <dgm:prSet presAssocID="{675E7697-5CD2-4ACC-800E-E25A2DB1689E}" presName="circleA" presStyleLbl="node1" presStyleIdx="0" presStyleCnt="8"/>
      <dgm:spPr>
        <a:solidFill>
          <a:schemeClr val="bg1"/>
        </a:solidFill>
      </dgm:spPr>
    </dgm:pt>
    <dgm:pt modelId="{627F5A20-6864-4453-82A8-FF4EDE8459AB}" type="pres">
      <dgm:prSet presAssocID="{675E7697-5CD2-4ACC-800E-E25A2DB1689E}" presName="spaceA" presStyleCnt="0"/>
      <dgm:spPr/>
    </dgm:pt>
    <dgm:pt modelId="{57A01B53-8BCA-4E15-82E6-840E7A7D9930}" type="pres">
      <dgm:prSet presAssocID="{89D0AC89-594A-434F-9CF5-F19D3202B890}" presName="space" presStyleCnt="0"/>
      <dgm:spPr/>
    </dgm:pt>
    <dgm:pt modelId="{9B4F315B-41C7-4AD1-AFCD-C3015AF2F1FC}" type="pres">
      <dgm:prSet presAssocID="{923EEEB7-315F-4743-8A2C-9E418D0F17C2}" presName="compositeB" presStyleCnt="0"/>
      <dgm:spPr/>
    </dgm:pt>
    <dgm:pt modelId="{EB071626-273C-4AD4-8906-90B48BE704BC}" type="pres">
      <dgm:prSet presAssocID="{923EEEB7-315F-4743-8A2C-9E418D0F17C2}" presName="textB" presStyleLbl="revTx" presStyleIdx="1" presStyleCnt="8">
        <dgm:presLayoutVars>
          <dgm:bulletEnabled val="1"/>
        </dgm:presLayoutVars>
      </dgm:prSet>
      <dgm:spPr/>
    </dgm:pt>
    <dgm:pt modelId="{9D542246-0357-49CF-9B57-6C4A0A15A71C}" type="pres">
      <dgm:prSet presAssocID="{923EEEB7-315F-4743-8A2C-9E418D0F17C2}" presName="circleB" presStyleLbl="node1" presStyleIdx="1" presStyleCnt="8"/>
      <dgm:spPr>
        <a:solidFill>
          <a:schemeClr val="bg1"/>
        </a:solidFill>
      </dgm:spPr>
    </dgm:pt>
    <dgm:pt modelId="{BBE94AC6-0ACD-47A5-83D5-5E7E4C933291}" type="pres">
      <dgm:prSet presAssocID="{923EEEB7-315F-4743-8A2C-9E418D0F17C2}" presName="spaceB" presStyleCnt="0"/>
      <dgm:spPr/>
    </dgm:pt>
    <dgm:pt modelId="{6B6F3182-6862-4203-91FD-64248558ADD2}" type="pres">
      <dgm:prSet presAssocID="{DFA1A88B-FF68-4999-A6BC-75D28FA29AD8}" presName="space" presStyleCnt="0"/>
      <dgm:spPr/>
    </dgm:pt>
    <dgm:pt modelId="{798A3419-8098-4606-8861-6FBD4D430879}" type="pres">
      <dgm:prSet presAssocID="{AF5A327D-352D-4A07-A100-C2A75A342FD5}" presName="compositeA" presStyleCnt="0"/>
      <dgm:spPr/>
    </dgm:pt>
    <dgm:pt modelId="{724D67B6-BF35-4EAE-87C4-E3150650DA1B}" type="pres">
      <dgm:prSet presAssocID="{AF5A327D-352D-4A07-A100-C2A75A342FD5}" presName="textA" presStyleLbl="revTx" presStyleIdx="2" presStyleCnt="8">
        <dgm:presLayoutVars>
          <dgm:bulletEnabled val="1"/>
        </dgm:presLayoutVars>
      </dgm:prSet>
      <dgm:spPr/>
    </dgm:pt>
    <dgm:pt modelId="{14A72CD1-0248-4B68-B65E-A0D318051763}" type="pres">
      <dgm:prSet presAssocID="{AF5A327D-352D-4A07-A100-C2A75A342FD5}" presName="circleA" presStyleLbl="node1" presStyleIdx="2" presStyleCnt="8"/>
      <dgm:spPr>
        <a:solidFill>
          <a:schemeClr val="bg1"/>
        </a:solidFill>
      </dgm:spPr>
    </dgm:pt>
    <dgm:pt modelId="{AA9F86EE-C20D-4D26-BB07-E3E22CCFA92E}" type="pres">
      <dgm:prSet presAssocID="{AF5A327D-352D-4A07-A100-C2A75A342FD5}" presName="spaceA" presStyleCnt="0"/>
      <dgm:spPr/>
    </dgm:pt>
    <dgm:pt modelId="{72A50452-6F79-423C-A1D0-A65B60A6257B}" type="pres">
      <dgm:prSet presAssocID="{61959924-0026-4ABC-BA87-D83DEDAE9825}" presName="space" presStyleCnt="0"/>
      <dgm:spPr/>
    </dgm:pt>
    <dgm:pt modelId="{6A7140C7-77EB-4652-98C1-1070D6FA6D63}" type="pres">
      <dgm:prSet presAssocID="{89FA287F-6B68-4F71-B19B-6B091FE7DFAA}" presName="compositeB" presStyleCnt="0"/>
      <dgm:spPr/>
    </dgm:pt>
    <dgm:pt modelId="{1871C161-FA4C-4A52-9C6C-67923E3E4223}" type="pres">
      <dgm:prSet presAssocID="{89FA287F-6B68-4F71-B19B-6B091FE7DFAA}" presName="textB" presStyleLbl="revTx" presStyleIdx="3" presStyleCnt="8">
        <dgm:presLayoutVars>
          <dgm:bulletEnabled val="1"/>
        </dgm:presLayoutVars>
      </dgm:prSet>
      <dgm:spPr/>
    </dgm:pt>
    <dgm:pt modelId="{B5C301C4-838B-4661-A581-AFDC29E9750F}" type="pres">
      <dgm:prSet presAssocID="{89FA287F-6B68-4F71-B19B-6B091FE7DFAA}" presName="circleB" presStyleLbl="node1" presStyleIdx="3" presStyleCnt="8"/>
      <dgm:spPr>
        <a:solidFill>
          <a:schemeClr val="bg1"/>
        </a:solidFill>
      </dgm:spPr>
    </dgm:pt>
    <dgm:pt modelId="{1ECD53BA-38CA-448F-8E2D-CF9709FD69AC}" type="pres">
      <dgm:prSet presAssocID="{89FA287F-6B68-4F71-B19B-6B091FE7DFAA}" presName="spaceB" presStyleCnt="0"/>
      <dgm:spPr/>
    </dgm:pt>
    <dgm:pt modelId="{2F925F93-8035-4D5A-A56A-E65A77735461}" type="pres">
      <dgm:prSet presAssocID="{08AD5F62-9657-4903-9F66-BF1AAF6EFAF3}" presName="space" presStyleCnt="0"/>
      <dgm:spPr/>
    </dgm:pt>
    <dgm:pt modelId="{BCF5FBF4-D667-4AED-8609-CF3F574B25F6}" type="pres">
      <dgm:prSet presAssocID="{9BCEF0D9-8935-445F-A0EB-4B92BED0BA5B}" presName="compositeA" presStyleCnt="0"/>
      <dgm:spPr/>
    </dgm:pt>
    <dgm:pt modelId="{C861C461-1E98-4AC8-B5CB-F3FE7A00A697}" type="pres">
      <dgm:prSet presAssocID="{9BCEF0D9-8935-445F-A0EB-4B92BED0BA5B}" presName="textA" presStyleLbl="revTx" presStyleIdx="4" presStyleCnt="8">
        <dgm:presLayoutVars>
          <dgm:bulletEnabled val="1"/>
        </dgm:presLayoutVars>
      </dgm:prSet>
      <dgm:spPr/>
    </dgm:pt>
    <dgm:pt modelId="{21B2A41D-7992-44DE-A738-27F0873AE149}" type="pres">
      <dgm:prSet presAssocID="{9BCEF0D9-8935-445F-A0EB-4B92BED0BA5B}" presName="circleA" presStyleLbl="node1" presStyleIdx="4" presStyleCnt="8"/>
      <dgm:spPr>
        <a:solidFill>
          <a:schemeClr val="bg1"/>
        </a:solidFill>
      </dgm:spPr>
    </dgm:pt>
    <dgm:pt modelId="{8EAD08BE-FFFC-4242-88EB-5697645B2A97}" type="pres">
      <dgm:prSet presAssocID="{9BCEF0D9-8935-445F-A0EB-4B92BED0BA5B}" presName="spaceA" presStyleCnt="0"/>
      <dgm:spPr/>
    </dgm:pt>
    <dgm:pt modelId="{C1686CB1-08E6-4BA6-ADB0-C487BE53B29A}" type="pres">
      <dgm:prSet presAssocID="{B4F20F58-5146-46C7-89C5-8D720A955446}" presName="space" presStyleCnt="0"/>
      <dgm:spPr/>
    </dgm:pt>
    <dgm:pt modelId="{69B75A0E-A985-439F-AF82-782627A4C2F2}" type="pres">
      <dgm:prSet presAssocID="{C9911C59-889E-4707-BA55-609E24D90602}" presName="compositeB" presStyleCnt="0"/>
      <dgm:spPr/>
    </dgm:pt>
    <dgm:pt modelId="{98F8826F-CC41-4CAF-8366-B678A6B39573}" type="pres">
      <dgm:prSet presAssocID="{C9911C59-889E-4707-BA55-609E24D90602}" presName="textB" presStyleLbl="revTx" presStyleIdx="5" presStyleCnt="8">
        <dgm:presLayoutVars>
          <dgm:bulletEnabled val="1"/>
        </dgm:presLayoutVars>
      </dgm:prSet>
      <dgm:spPr/>
    </dgm:pt>
    <dgm:pt modelId="{68BD1DE1-80F3-4E5A-BA3D-C911C9199C76}" type="pres">
      <dgm:prSet presAssocID="{C9911C59-889E-4707-BA55-609E24D90602}" presName="circleB" presStyleLbl="node1" presStyleIdx="5" presStyleCnt="8"/>
      <dgm:spPr>
        <a:solidFill>
          <a:schemeClr val="bg1"/>
        </a:solidFill>
      </dgm:spPr>
    </dgm:pt>
    <dgm:pt modelId="{B4D7C0D3-426D-48F6-B60D-3646B8946621}" type="pres">
      <dgm:prSet presAssocID="{C9911C59-889E-4707-BA55-609E24D90602}" presName="spaceB" presStyleCnt="0"/>
      <dgm:spPr/>
    </dgm:pt>
    <dgm:pt modelId="{BABF1DF4-E014-4564-B254-EAB610038CDC}" type="pres">
      <dgm:prSet presAssocID="{5B135117-31DA-47AD-A2AE-EC09D519551A}" presName="space" presStyleCnt="0"/>
      <dgm:spPr/>
    </dgm:pt>
    <dgm:pt modelId="{F2EC87E8-F613-4F93-9482-C72D64169AD5}" type="pres">
      <dgm:prSet presAssocID="{022639F8-32E2-4074-BEDF-F325C85E6D1E}" presName="compositeA" presStyleCnt="0"/>
      <dgm:spPr/>
    </dgm:pt>
    <dgm:pt modelId="{371DAD47-E175-4CB8-AC87-8E546666F9E4}" type="pres">
      <dgm:prSet presAssocID="{022639F8-32E2-4074-BEDF-F325C85E6D1E}" presName="textA" presStyleLbl="revTx" presStyleIdx="6" presStyleCnt="8">
        <dgm:presLayoutVars>
          <dgm:bulletEnabled val="1"/>
        </dgm:presLayoutVars>
      </dgm:prSet>
      <dgm:spPr/>
    </dgm:pt>
    <dgm:pt modelId="{5B878E71-76A3-42DB-B685-2C6701F28FFE}" type="pres">
      <dgm:prSet presAssocID="{022639F8-32E2-4074-BEDF-F325C85E6D1E}" presName="circleA" presStyleLbl="node1" presStyleIdx="6" presStyleCnt="8"/>
      <dgm:spPr>
        <a:solidFill>
          <a:schemeClr val="bg1"/>
        </a:solidFill>
      </dgm:spPr>
    </dgm:pt>
    <dgm:pt modelId="{460A1DBF-6677-415A-A654-95A903536922}" type="pres">
      <dgm:prSet presAssocID="{022639F8-32E2-4074-BEDF-F325C85E6D1E}" presName="spaceA" presStyleCnt="0"/>
      <dgm:spPr/>
    </dgm:pt>
    <dgm:pt modelId="{98D906D9-6EF7-4E36-BD71-020D67EB49D9}" type="pres">
      <dgm:prSet presAssocID="{43E8FC78-A40E-49AD-8CC1-0133CD06074B}" presName="space" presStyleCnt="0"/>
      <dgm:spPr/>
    </dgm:pt>
    <dgm:pt modelId="{3DFD5518-3CB0-4783-85DC-CA3172536EA6}" type="pres">
      <dgm:prSet presAssocID="{D0FFD901-067B-4C2A-8DF4-BA67E0E4EF8A}" presName="compositeB" presStyleCnt="0"/>
      <dgm:spPr/>
    </dgm:pt>
    <dgm:pt modelId="{1FE893E8-DC8C-4B12-9DB0-3714A922879E}" type="pres">
      <dgm:prSet presAssocID="{D0FFD901-067B-4C2A-8DF4-BA67E0E4EF8A}" presName="textB" presStyleLbl="revTx" presStyleIdx="7" presStyleCnt="8">
        <dgm:presLayoutVars>
          <dgm:bulletEnabled val="1"/>
        </dgm:presLayoutVars>
      </dgm:prSet>
      <dgm:spPr/>
    </dgm:pt>
    <dgm:pt modelId="{DBD76775-BF32-47F8-BAE0-CA390C59B592}" type="pres">
      <dgm:prSet presAssocID="{D0FFD901-067B-4C2A-8DF4-BA67E0E4EF8A}" presName="circleB" presStyleLbl="node1" presStyleIdx="7" presStyleCnt="8"/>
      <dgm:spPr>
        <a:solidFill>
          <a:schemeClr val="bg1"/>
        </a:solidFill>
      </dgm:spPr>
    </dgm:pt>
    <dgm:pt modelId="{D96D3584-20CF-4C99-8F48-63B8F2E6EF9A}" type="pres">
      <dgm:prSet presAssocID="{D0FFD901-067B-4C2A-8DF4-BA67E0E4EF8A}" presName="spaceB" presStyleCnt="0"/>
      <dgm:spPr/>
    </dgm:pt>
  </dgm:ptLst>
  <dgm:cxnLst>
    <dgm:cxn modelId="{6A1A6204-964C-43BA-B0E0-D8F03D8C2BBA}" type="presOf" srcId="{C9911C59-889E-4707-BA55-609E24D90602}" destId="{98F8826F-CC41-4CAF-8366-B678A6B39573}" srcOrd="0" destOrd="0" presId="urn:microsoft.com/office/officeart/2005/8/layout/hProcess11"/>
    <dgm:cxn modelId="{71392118-D6AB-4C63-AEC3-D2814E0AE399}" srcId="{847A42F6-670E-49E9-AE68-A870081FC39C}" destId="{C9911C59-889E-4707-BA55-609E24D90602}" srcOrd="5" destOrd="0" parTransId="{4E654A51-D87D-4972-98CA-140633E0CBFF}" sibTransId="{5B135117-31DA-47AD-A2AE-EC09D519551A}"/>
    <dgm:cxn modelId="{BAAA1229-29E6-4CC0-A588-E49F83B6B060}" type="presOf" srcId="{9BCEF0D9-8935-445F-A0EB-4B92BED0BA5B}" destId="{C861C461-1E98-4AC8-B5CB-F3FE7A00A697}" srcOrd="0" destOrd="0" presId="urn:microsoft.com/office/officeart/2005/8/layout/hProcess11"/>
    <dgm:cxn modelId="{240A282D-9596-48E9-B0A4-EB164E40A44D}" type="presOf" srcId="{923EEEB7-315F-4743-8A2C-9E418D0F17C2}" destId="{EB071626-273C-4AD4-8906-90B48BE704BC}" srcOrd="0" destOrd="0" presId="urn:microsoft.com/office/officeart/2005/8/layout/hProcess11"/>
    <dgm:cxn modelId="{8494BA3D-7347-4C27-9681-B84FE51AF2D8}" type="presOf" srcId="{AF5A327D-352D-4A07-A100-C2A75A342FD5}" destId="{724D67B6-BF35-4EAE-87C4-E3150650DA1B}" srcOrd="0" destOrd="0" presId="urn:microsoft.com/office/officeart/2005/8/layout/hProcess11"/>
    <dgm:cxn modelId="{6C644B4C-F85D-4CBD-BA2E-F2FFBA1DAD15}" srcId="{847A42F6-670E-49E9-AE68-A870081FC39C}" destId="{9BCEF0D9-8935-445F-A0EB-4B92BED0BA5B}" srcOrd="4" destOrd="0" parTransId="{B3B46F8F-9BF1-4A0E-965B-EE0689AE7FD4}" sibTransId="{B4F20F58-5146-46C7-89C5-8D720A955446}"/>
    <dgm:cxn modelId="{464E2354-50AD-41CD-9477-0C07937DC706}" srcId="{847A42F6-670E-49E9-AE68-A870081FC39C}" destId="{923EEEB7-315F-4743-8A2C-9E418D0F17C2}" srcOrd="1" destOrd="0" parTransId="{DD66C441-4B75-46E1-9531-42B48F43F12A}" sibTransId="{DFA1A88B-FF68-4999-A6BC-75D28FA29AD8}"/>
    <dgm:cxn modelId="{FAD83D59-EF42-469B-A1FF-6FDCEAAA494B}" srcId="{847A42F6-670E-49E9-AE68-A870081FC39C}" destId="{D0FFD901-067B-4C2A-8DF4-BA67E0E4EF8A}" srcOrd="7" destOrd="0" parTransId="{AAC446C8-AF44-483D-84A3-B28AFF2B1E63}" sibTransId="{1BCCEF3B-2B7A-41B9-8B6B-25CE82C60482}"/>
    <dgm:cxn modelId="{D177BC7C-6D76-4175-BEFA-7452F8938180}" type="presOf" srcId="{675E7697-5CD2-4ACC-800E-E25A2DB1689E}" destId="{B7681A0E-5B41-4981-AA73-592637E6A171}" srcOrd="0" destOrd="0" presId="urn:microsoft.com/office/officeart/2005/8/layout/hProcess11"/>
    <dgm:cxn modelId="{EE014398-549D-4A12-911E-B72C27F13D42}" srcId="{847A42F6-670E-49E9-AE68-A870081FC39C}" destId="{89FA287F-6B68-4F71-B19B-6B091FE7DFAA}" srcOrd="3" destOrd="0" parTransId="{5180637D-F9DD-407D-811D-0BFF4FBB61A2}" sibTransId="{08AD5F62-9657-4903-9F66-BF1AAF6EFAF3}"/>
    <dgm:cxn modelId="{DEA7B598-F543-4EB5-A16B-CA4215AD8B88}" type="presOf" srcId="{847A42F6-670E-49E9-AE68-A870081FC39C}" destId="{22A0A001-D23E-429A-A188-1C54D0964B7B}" srcOrd="0" destOrd="0" presId="urn:microsoft.com/office/officeart/2005/8/layout/hProcess11"/>
    <dgm:cxn modelId="{A6A515A2-10DE-4F4B-AB2E-81466E163ED8}" type="presOf" srcId="{89FA287F-6B68-4F71-B19B-6B091FE7DFAA}" destId="{1871C161-FA4C-4A52-9C6C-67923E3E4223}" srcOrd="0" destOrd="0" presId="urn:microsoft.com/office/officeart/2005/8/layout/hProcess11"/>
    <dgm:cxn modelId="{76E4CAB3-0F02-4FE1-937A-C375E24E7D1F}" type="presOf" srcId="{D0FFD901-067B-4C2A-8DF4-BA67E0E4EF8A}" destId="{1FE893E8-DC8C-4B12-9DB0-3714A922879E}" srcOrd="0" destOrd="0" presId="urn:microsoft.com/office/officeart/2005/8/layout/hProcess11"/>
    <dgm:cxn modelId="{4D2211C4-F1D6-42AB-A91E-D9AF30E02490}" type="presOf" srcId="{022639F8-32E2-4074-BEDF-F325C85E6D1E}" destId="{371DAD47-E175-4CB8-AC87-8E546666F9E4}" srcOrd="0" destOrd="0" presId="urn:microsoft.com/office/officeart/2005/8/layout/hProcess11"/>
    <dgm:cxn modelId="{521F11CB-E835-45C6-B489-124500459381}" srcId="{847A42F6-670E-49E9-AE68-A870081FC39C}" destId="{022639F8-32E2-4074-BEDF-F325C85E6D1E}" srcOrd="6" destOrd="0" parTransId="{3CF51942-ABB0-4D49-9F09-733A0B9312EB}" sibTransId="{43E8FC78-A40E-49AD-8CC1-0133CD06074B}"/>
    <dgm:cxn modelId="{942EFACF-ACB7-4CF0-95E1-7F2F9BC6BDB4}" srcId="{847A42F6-670E-49E9-AE68-A870081FC39C}" destId="{AF5A327D-352D-4A07-A100-C2A75A342FD5}" srcOrd="2" destOrd="0" parTransId="{1D09B595-C244-4CA9-8FD3-5A5CE1F33F9E}" sibTransId="{61959924-0026-4ABC-BA87-D83DEDAE9825}"/>
    <dgm:cxn modelId="{80FBDADA-EDA5-4B63-ADF5-E546DCC68712}" srcId="{847A42F6-670E-49E9-AE68-A870081FC39C}" destId="{675E7697-5CD2-4ACC-800E-E25A2DB1689E}" srcOrd="0" destOrd="0" parTransId="{6479A54C-2576-4406-8C10-765306CB60D2}" sibTransId="{89D0AC89-594A-434F-9CF5-F19D3202B890}"/>
    <dgm:cxn modelId="{2DD7006A-6C32-4099-99CF-4CE528AE19E9}" type="presParOf" srcId="{22A0A001-D23E-429A-A188-1C54D0964B7B}" destId="{D1957AF9-D471-4AD3-97ED-31ED7F6D31A7}" srcOrd="0" destOrd="0" presId="urn:microsoft.com/office/officeart/2005/8/layout/hProcess11"/>
    <dgm:cxn modelId="{4570E1CB-1A0C-4A7E-B19A-854693D91640}" type="presParOf" srcId="{22A0A001-D23E-429A-A188-1C54D0964B7B}" destId="{56EEAE68-75EB-4FE8-BBBA-34CFAAD82A00}" srcOrd="1" destOrd="0" presId="urn:microsoft.com/office/officeart/2005/8/layout/hProcess11"/>
    <dgm:cxn modelId="{82656711-3A7F-4642-9425-51902FBD8690}" type="presParOf" srcId="{56EEAE68-75EB-4FE8-BBBA-34CFAAD82A00}" destId="{6510FCDD-2D20-4183-970D-0EAB8D3F3112}" srcOrd="0" destOrd="0" presId="urn:microsoft.com/office/officeart/2005/8/layout/hProcess11"/>
    <dgm:cxn modelId="{D91EF8AA-9338-4922-A040-A001B7558C42}" type="presParOf" srcId="{6510FCDD-2D20-4183-970D-0EAB8D3F3112}" destId="{B7681A0E-5B41-4981-AA73-592637E6A171}" srcOrd="0" destOrd="0" presId="urn:microsoft.com/office/officeart/2005/8/layout/hProcess11"/>
    <dgm:cxn modelId="{ECDC881D-D1BC-439E-B31B-C8958F5AD799}" type="presParOf" srcId="{6510FCDD-2D20-4183-970D-0EAB8D3F3112}" destId="{3A58EDAA-F5B4-432C-AA34-B1816B7E71E1}" srcOrd="1" destOrd="0" presId="urn:microsoft.com/office/officeart/2005/8/layout/hProcess11"/>
    <dgm:cxn modelId="{06627589-6C06-4B77-BCD0-8A6C1278E5A7}" type="presParOf" srcId="{6510FCDD-2D20-4183-970D-0EAB8D3F3112}" destId="{627F5A20-6864-4453-82A8-FF4EDE8459AB}" srcOrd="2" destOrd="0" presId="urn:microsoft.com/office/officeart/2005/8/layout/hProcess11"/>
    <dgm:cxn modelId="{A9A8895A-847D-48AB-8855-B45236098FC3}" type="presParOf" srcId="{56EEAE68-75EB-4FE8-BBBA-34CFAAD82A00}" destId="{57A01B53-8BCA-4E15-82E6-840E7A7D9930}" srcOrd="1" destOrd="0" presId="urn:microsoft.com/office/officeart/2005/8/layout/hProcess11"/>
    <dgm:cxn modelId="{A00B6624-C0E8-4938-AF06-3E29F6620980}" type="presParOf" srcId="{56EEAE68-75EB-4FE8-BBBA-34CFAAD82A00}" destId="{9B4F315B-41C7-4AD1-AFCD-C3015AF2F1FC}" srcOrd="2" destOrd="0" presId="urn:microsoft.com/office/officeart/2005/8/layout/hProcess11"/>
    <dgm:cxn modelId="{B726B08C-48C1-4686-A521-3B08E398149F}" type="presParOf" srcId="{9B4F315B-41C7-4AD1-AFCD-C3015AF2F1FC}" destId="{EB071626-273C-4AD4-8906-90B48BE704BC}" srcOrd="0" destOrd="0" presId="urn:microsoft.com/office/officeart/2005/8/layout/hProcess11"/>
    <dgm:cxn modelId="{16ACACE6-CA95-4689-A240-91AE31184F1C}" type="presParOf" srcId="{9B4F315B-41C7-4AD1-AFCD-C3015AF2F1FC}" destId="{9D542246-0357-49CF-9B57-6C4A0A15A71C}" srcOrd="1" destOrd="0" presId="urn:microsoft.com/office/officeart/2005/8/layout/hProcess11"/>
    <dgm:cxn modelId="{6A224948-9CC1-4713-AA63-8C6AD7A28CBA}" type="presParOf" srcId="{9B4F315B-41C7-4AD1-AFCD-C3015AF2F1FC}" destId="{BBE94AC6-0ACD-47A5-83D5-5E7E4C933291}" srcOrd="2" destOrd="0" presId="urn:microsoft.com/office/officeart/2005/8/layout/hProcess11"/>
    <dgm:cxn modelId="{BE7E2E20-1E55-4219-92B0-A4EB32A5B15F}" type="presParOf" srcId="{56EEAE68-75EB-4FE8-BBBA-34CFAAD82A00}" destId="{6B6F3182-6862-4203-91FD-64248558ADD2}" srcOrd="3" destOrd="0" presId="urn:microsoft.com/office/officeart/2005/8/layout/hProcess11"/>
    <dgm:cxn modelId="{045C629E-F45B-4D4F-BCE7-086A13D235B2}" type="presParOf" srcId="{56EEAE68-75EB-4FE8-BBBA-34CFAAD82A00}" destId="{798A3419-8098-4606-8861-6FBD4D430879}" srcOrd="4" destOrd="0" presId="urn:microsoft.com/office/officeart/2005/8/layout/hProcess11"/>
    <dgm:cxn modelId="{EFFEB63D-AC2E-43EA-9F60-BB808D05600D}" type="presParOf" srcId="{798A3419-8098-4606-8861-6FBD4D430879}" destId="{724D67B6-BF35-4EAE-87C4-E3150650DA1B}" srcOrd="0" destOrd="0" presId="urn:microsoft.com/office/officeart/2005/8/layout/hProcess11"/>
    <dgm:cxn modelId="{9927619D-D44B-4D40-B041-42EA5AB85616}" type="presParOf" srcId="{798A3419-8098-4606-8861-6FBD4D430879}" destId="{14A72CD1-0248-4B68-B65E-A0D318051763}" srcOrd="1" destOrd="0" presId="urn:microsoft.com/office/officeart/2005/8/layout/hProcess11"/>
    <dgm:cxn modelId="{025AC0B6-815E-43E1-B3D1-59DCA8E63F0D}" type="presParOf" srcId="{798A3419-8098-4606-8861-6FBD4D430879}" destId="{AA9F86EE-C20D-4D26-BB07-E3E22CCFA92E}" srcOrd="2" destOrd="0" presId="urn:microsoft.com/office/officeart/2005/8/layout/hProcess11"/>
    <dgm:cxn modelId="{AFA9D203-6B6F-42C5-93A1-2E750B84252F}" type="presParOf" srcId="{56EEAE68-75EB-4FE8-BBBA-34CFAAD82A00}" destId="{72A50452-6F79-423C-A1D0-A65B60A6257B}" srcOrd="5" destOrd="0" presId="urn:microsoft.com/office/officeart/2005/8/layout/hProcess11"/>
    <dgm:cxn modelId="{14670E63-8059-4DCC-8C2D-272708E6892C}" type="presParOf" srcId="{56EEAE68-75EB-4FE8-BBBA-34CFAAD82A00}" destId="{6A7140C7-77EB-4652-98C1-1070D6FA6D63}" srcOrd="6" destOrd="0" presId="urn:microsoft.com/office/officeart/2005/8/layout/hProcess11"/>
    <dgm:cxn modelId="{2CB2D643-1557-405D-A63C-9F9333A396C7}" type="presParOf" srcId="{6A7140C7-77EB-4652-98C1-1070D6FA6D63}" destId="{1871C161-FA4C-4A52-9C6C-67923E3E4223}" srcOrd="0" destOrd="0" presId="urn:microsoft.com/office/officeart/2005/8/layout/hProcess11"/>
    <dgm:cxn modelId="{A9A9E498-4E63-433B-B513-8454A96CD14C}" type="presParOf" srcId="{6A7140C7-77EB-4652-98C1-1070D6FA6D63}" destId="{B5C301C4-838B-4661-A581-AFDC29E9750F}" srcOrd="1" destOrd="0" presId="urn:microsoft.com/office/officeart/2005/8/layout/hProcess11"/>
    <dgm:cxn modelId="{F595B21F-0D8F-4E77-8131-9FA9B3C4855A}" type="presParOf" srcId="{6A7140C7-77EB-4652-98C1-1070D6FA6D63}" destId="{1ECD53BA-38CA-448F-8E2D-CF9709FD69AC}" srcOrd="2" destOrd="0" presId="urn:microsoft.com/office/officeart/2005/8/layout/hProcess11"/>
    <dgm:cxn modelId="{C9616D62-7EF0-4C38-8553-B80EE7B861F5}" type="presParOf" srcId="{56EEAE68-75EB-4FE8-BBBA-34CFAAD82A00}" destId="{2F925F93-8035-4D5A-A56A-E65A77735461}" srcOrd="7" destOrd="0" presId="urn:microsoft.com/office/officeart/2005/8/layout/hProcess11"/>
    <dgm:cxn modelId="{5F13320C-1A76-468E-9323-BA893C99E8A3}" type="presParOf" srcId="{56EEAE68-75EB-4FE8-BBBA-34CFAAD82A00}" destId="{BCF5FBF4-D667-4AED-8609-CF3F574B25F6}" srcOrd="8" destOrd="0" presId="urn:microsoft.com/office/officeart/2005/8/layout/hProcess11"/>
    <dgm:cxn modelId="{08F7BAE2-DDF3-4198-ACC2-25CE4AD7F1CD}" type="presParOf" srcId="{BCF5FBF4-D667-4AED-8609-CF3F574B25F6}" destId="{C861C461-1E98-4AC8-B5CB-F3FE7A00A697}" srcOrd="0" destOrd="0" presId="urn:microsoft.com/office/officeart/2005/8/layout/hProcess11"/>
    <dgm:cxn modelId="{88722AFE-0075-4CDF-A106-612246452B34}" type="presParOf" srcId="{BCF5FBF4-D667-4AED-8609-CF3F574B25F6}" destId="{21B2A41D-7992-44DE-A738-27F0873AE149}" srcOrd="1" destOrd="0" presId="urn:microsoft.com/office/officeart/2005/8/layout/hProcess11"/>
    <dgm:cxn modelId="{46334E3C-B5B7-4695-86EB-3404CAFA650D}" type="presParOf" srcId="{BCF5FBF4-D667-4AED-8609-CF3F574B25F6}" destId="{8EAD08BE-FFFC-4242-88EB-5697645B2A97}" srcOrd="2" destOrd="0" presId="urn:microsoft.com/office/officeart/2005/8/layout/hProcess11"/>
    <dgm:cxn modelId="{15C48D1D-0317-4CEC-A5BC-E3DCEC8D773A}" type="presParOf" srcId="{56EEAE68-75EB-4FE8-BBBA-34CFAAD82A00}" destId="{C1686CB1-08E6-4BA6-ADB0-C487BE53B29A}" srcOrd="9" destOrd="0" presId="urn:microsoft.com/office/officeart/2005/8/layout/hProcess11"/>
    <dgm:cxn modelId="{8D22C133-A256-4BDD-AEEF-DD7CDEDA3F21}" type="presParOf" srcId="{56EEAE68-75EB-4FE8-BBBA-34CFAAD82A00}" destId="{69B75A0E-A985-439F-AF82-782627A4C2F2}" srcOrd="10" destOrd="0" presId="urn:microsoft.com/office/officeart/2005/8/layout/hProcess11"/>
    <dgm:cxn modelId="{0AAF4B6A-B172-4EBF-8BF1-1AD256AB4DF2}" type="presParOf" srcId="{69B75A0E-A985-439F-AF82-782627A4C2F2}" destId="{98F8826F-CC41-4CAF-8366-B678A6B39573}" srcOrd="0" destOrd="0" presId="urn:microsoft.com/office/officeart/2005/8/layout/hProcess11"/>
    <dgm:cxn modelId="{D2CD1388-F845-44D6-A7ED-1C9DBE66DB04}" type="presParOf" srcId="{69B75A0E-A985-439F-AF82-782627A4C2F2}" destId="{68BD1DE1-80F3-4E5A-BA3D-C911C9199C76}" srcOrd="1" destOrd="0" presId="urn:microsoft.com/office/officeart/2005/8/layout/hProcess11"/>
    <dgm:cxn modelId="{C9459ECF-B062-4A37-83F7-948700B1C0A4}" type="presParOf" srcId="{69B75A0E-A985-439F-AF82-782627A4C2F2}" destId="{B4D7C0D3-426D-48F6-B60D-3646B8946621}" srcOrd="2" destOrd="0" presId="urn:microsoft.com/office/officeart/2005/8/layout/hProcess11"/>
    <dgm:cxn modelId="{CFDE8C30-1837-4A7C-A244-9C6CCE1CFC16}" type="presParOf" srcId="{56EEAE68-75EB-4FE8-BBBA-34CFAAD82A00}" destId="{BABF1DF4-E014-4564-B254-EAB610038CDC}" srcOrd="11" destOrd="0" presId="urn:microsoft.com/office/officeart/2005/8/layout/hProcess11"/>
    <dgm:cxn modelId="{D035CEB0-D236-4335-8F6C-F6AD0358C07F}" type="presParOf" srcId="{56EEAE68-75EB-4FE8-BBBA-34CFAAD82A00}" destId="{F2EC87E8-F613-4F93-9482-C72D64169AD5}" srcOrd="12" destOrd="0" presId="urn:microsoft.com/office/officeart/2005/8/layout/hProcess11"/>
    <dgm:cxn modelId="{82CFA6B0-4A79-4A99-B5C5-BAB4D83B5F55}" type="presParOf" srcId="{F2EC87E8-F613-4F93-9482-C72D64169AD5}" destId="{371DAD47-E175-4CB8-AC87-8E546666F9E4}" srcOrd="0" destOrd="0" presId="urn:microsoft.com/office/officeart/2005/8/layout/hProcess11"/>
    <dgm:cxn modelId="{4A85EE03-6EC1-4FC2-BBB0-73B729D26D30}" type="presParOf" srcId="{F2EC87E8-F613-4F93-9482-C72D64169AD5}" destId="{5B878E71-76A3-42DB-B685-2C6701F28FFE}" srcOrd="1" destOrd="0" presId="urn:microsoft.com/office/officeart/2005/8/layout/hProcess11"/>
    <dgm:cxn modelId="{A341016B-F2AA-4760-A9CF-54D348A9689F}" type="presParOf" srcId="{F2EC87E8-F613-4F93-9482-C72D64169AD5}" destId="{460A1DBF-6677-415A-A654-95A903536922}" srcOrd="2" destOrd="0" presId="urn:microsoft.com/office/officeart/2005/8/layout/hProcess11"/>
    <dgm:cxn modelId="{D86BFAC6-9D13-4103-8FD3-512F8EC8911E}" type="presParOf" srcId="{56EEAE68-75EB-4FE8-BBBA-34CFAAD82A00}" destId="{98D906D9-6EF7-4E36-BD71-020D67EB49D9}" srcOrd="13" destOrd="0" presId="urn:microsoft.com/office/officeart/2005/8/layout/hProcess11"/>
    <dgm:cxn modelId="{B2B6685E-7FC3-438B-8EDB-D05076FCE3A2}" type="presParOf" srcId="{56EEAE68-75EB-4FE8-BBBA-34CFAAD82A00}" destId="{3DFD5518-3CB0-4783-85DC-CA3172536EA6}" srcOrd="14" destOrd="0" presId="urn:microsoft.com/office/officeart/2005/8/layout/hProcess11"/>
    <dgm:cxn modelId="{CB0E683D-4D53-4489-974E-CFAADB2D3F71}" type="presParOf" srcId="{3DFD5518-3CB0-4783-85DC-CA3172536EA6}" destId="{1FE893E8-DC8C-4B12-9DB0-3714A922879E}" srcOrd="0" destOrd="0" presId="urn:microsoft.com/office/officeart/2005/8/layout/hProcess11"/>
    <dgm:cxn modelId="{86EAA08F-A138-4990-B540-1C8C01C1925B}" type="presParOf" srcId="{3DFD5518-3CB0-4783-85DC-CA3172536EA6}" destId="{DBD76775-BF32-47F8-BAE0-CA390C59B592}" srcOrd="1" destOrd="0" presId="urn:microsoft.com/office/officeart/2005/8/layout/hProcess11"/>
    <dgm:cxn modelId="{65FE08D4-AE64-4FC3-B7B1-853A3101A761}" type="presParOf" srcId="{3DFD5518-3CB0-4783-85DC-CA3172536EA6}" destId="{D96D3584-20CF-4C99-8F48-63B8F2E6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8FD4C-ED37-40C4-AA82-3E903CF36FE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B959EB76-00AB-46E7-87E8-08A2046D31EA}">
      <dgm:prSet phldrT="[Texto]"/>
      <dgm:spPr/>
      <dgm:t>
        <a:bodyPr/>
        <a:lstStyle/>
        <a:p>
          <a:r>
            <a:rPr lang="es-ES" dirty="0"/>
            <a:t>Clave-Valor</a:t>
          </a:r>
        </a:p>
      </dgm:t>
    </dgm:pt>
    <dgm:pt modelId="{C7BAAE65-18AB-4D1F-950B-98EA6C6E498C}" type="parTrans" cxnId="{4F1F7BDC-C428-419F-AEDB-0E079A236E89}">
      <dgm:prSet/>
      <dgm:spPr/>
      <dgm:t>
        <a:bodyPr/>
        <a:lstStyle/>
        <a:p>
          <a:endParaRPr lang="es-ES"/>
        </a:p>
      </dgm:t>
    </dgm:pt>
    <dgm:pt modelId="{524B5631-3336-440C-8878-90DB2EF64542}" type="sibTrans" cxnId="{4F1F7BDC-C428-419F-AEDB-0E079A236E89}">
      <dgm:prSet/>
      <dgm:spPr/>
      <dgm:t>
        <a:bodyPr/>
        <a:lstStyle/>
        <a:p>
          <a:endParaRPr lang="es-ES"/>
        </a:p>
      </dgm:t>
    </dgm:pt>
    <dgm:pt modelId="{64A96DFE-AF2F-4F90-8423-BAA6CE3D6AC0}">
      <dgm:prSet phldrT="[Texto]" phldr="1"/>
      <dgm:spPr/>
      <dgm:t>
        <a:bodyPr/>
        <a:lstStyle/>
        <a:p>
          <a:endParaRPr lang="es-ES"/>
        </a:p>
      </dgm:t>
    </dgm:pt>
    <dgm:pt modelId="{9A091822-7CAF-40F5-82AA-B383668B1139}" type="parTrans" cxnId="{626D18F5-9106-4DAF-B88F-3E59824ADC66}">
      <dgm:prSet/>
      <dgm:spPr/>
      <dgm:t>
        <a:bodyPr/>
        <a:lstStyle/>
        <a:p>
          <a:endParaRPr lang="es-ES"/>
        </a:p>
      </dgm:t>
    </dgm:pt>
    <dgm:pt modelId="{6005C8E9-BFFE-4E0D-BAE1-2BED1FEEF4BA}" type="sibTrans" cxnId="{626D18F5-9106-4DAF-B88F-3E59824ADC66}">
      <dgm:prSet/>
      <dgm:spPr/>
      <dgm:t>
        <a:bodyPr/>
        <a:lstStyle/>
        <a:p>
          <a:endParaRPr lang="es-ES"/>
        </a:p>
      </dgm:t>
    </dgm:pt>
    <dgm:pt modelId="{7D9AEE8D-B21C-41F2-8B54-15843F24A7A9}">
      <dgm:prSet phldrT="[Texto]" phldr="1"/>
      <dgm:spPr/>
      <dgm:t>
        <a:bodyPr/>
        <a:lstStyle/>
        <a:p>
          <a:endParaRPr lang="es-ES"/>
        </a:p>
      </dgm:t>
    </dgm:pt>
    <dgm:pt modelId="{F8A441BA-00AC-4AAC-9A6B-01E6D604B4DA}" type="parTrans" cxnId="{D5BA4BDA-AE61-4D0E-BB0D-93346BF4D435}">
      <dgm:prSet/>
      <dgm:spPr/>
      <dgm:t>
        <a:bodyPr/>
        <a:lstStyle/>
        <a:p>
          <a:endParaRPr lang="es-ES"/>
        </a:p>
      </dgm:t>
    </dgm:pt>
    <dgm:pt modelId="{AD1DCB80-3304-48B3-9B2D-49873FADF9E2}" type="sibTrans" cxnId="{D5BA4BDA-AE61-4D0E-BB0D-93346BF4D435}">
      <dgm:prSet/>
      <dgm:spPr/>
      <dgm:t>
        <a:bodyPr/>
        <a:lstStyle/>
        <a:p>
          <a:endParaRPr lang="es-ES"/>
        </a:p>
      </dgm:t>
    </dgm:pt>
    <dgm:pt modelId="{3048A3D1-C210-4882-A69A-287338F99E6C}">
      <dgm:prSet phldrT="[Texto]"/>
      <dgm:spPr/>
      <dgm:t>
        <a:bodyPr/>
        <a:lstStyle/>
        <a:p>
          <a:r>
            <a:rPr lang="es-ES" dirty="0"/>
            <a:t>Orientadas a Documentos</a:t>
          </a:r>
        </a:p>
      </dgm:t>
    </dgm:pt>
    <dgm:pt modelId="{5FF87F99-B7F6-41B5-9BB9-B88028AC02EA}" type="parTrans" cxnId="{A31997F2-3038-41D2-B4FC-E56E7E481A42}">
      <dgm:prSet/>
      <dgm:spPr/>
      <dgm:t>
        <a:bodyPr/>
        <a:lstStyle/>
        <a:p>
          <a:endParaRPr lang="es-ES"/>
        </a:p>
      </dgm:t>
    </dgm:pt>
    <dgm:pt modelId="{C50D7837-FA23-4C97-806D-0125843FFE55}" type="sibTrans" cxnId="{A31997F2-3038-41D2-B4FC-E56E7E481A42}">
      <dgm:prSet/>
      <dgm:spPr/>
      <dgm:t>
        <a:bodyPr/>
        <a:lstStyle/>
        <a:p>
          <a:endParaRPr lang="es-ES"/>
        </a:p>
      </dgm:t>
    </dgm:pt>
    <dgm:pt modelId="{EEFA4C5A-A3AA-49E2-88DF-06A5B14BB675}">
      <dgm:prSet phldrT="[Texto]" phldr="1"/>
      <dgm:spPr/>
      <dgm:t>
        <a:bodyPr/>
        <a:lstStyle/>
        <a:p>
          <a:endParaRPr lang="es-ES"/>
        </a:p>
      </dgm:t>
    </dgm:pt>
    <dgm:pt modelId="{CCE4D2E4-DF38-4D83-8998-827FAE22535A}" type="parTrans" cxnId="{4667E7BD-3B4E-4543-8D5F-CFE81272CB69}">
      <dgm:prSet/>
      <dgm:spPr/>
      <dgm:t>
        <a:bodyPr/>
        <a:lstStyle/>
        <a:p>
          <a:endParaRPr lang="es-ES"/>
        </a:p>
      </dgm:t>
    </dgm:pt>
    <dgm:pt modelId="{3A6D5535-003D-48F6-AE12-26E4495F67C4}" type="sibTrans" cxnId="{4667E7BD-3B4E-4543-8D5F-CFE81272CB69}">
      <dgm:prSet/>
      <dgm:spPr/>
      <dgm:t>
        <a:bodyPr/>
        <a:lstStyle/>
        <a:p>
          <a:endParaRPr lang="es-ES"/>
        </a:p>
      </dgm:t>
    </dgm:pt>
    <dgm:pt modelId="{38873DEA-F394-48A7-A0C4-5848EBD9427D}">
      <dgm:prSet phldrT="[Texto]" phldr="1"/>
      <dgm:spPr/>
      <dgm:t>
        <a:bodyPr/>
        <a:lstStyle/>
        <a:p>
          <a:endParaRPr lang="es-ES" dirty="0"/>
        </a:p>
      </dgm:t>
    </dgm:pt>
    <dgm:pt modelId="{458A4AF4-03AD-4C72-8BED-103FD78CF42F}" type="parTrans" cxnId="{45FD001B-3063-44A6-8EA3-52CF7BF648FD}">
      <dgm:prSet/>
      <dgm:spPr/>
      <dgm:t>
        <a:bodyPr/>
        <a:lstStyle/>
        <a:p>
          <a:endParaRPr lang="es-ES"/>
        </a:p>
      </dgm:t>
    </dgm:pt>
    <dgm:pt modelId="{5C23DE4F-D4A8-4D59-8354-26477389A8D2}" type="sibTrans" cxnId="{45FD001B-3063-44A6-8EA3-52CF7BF648FD}">
      <dgm:prSet/>
      <dgm:spPr/>
      <dgm:t>
        <a:bodyPr/>
        <a:lstStyle/>
        <a:p>
          <a:endParaRPr lang="es-ES"/>
        </a:p>
      </dgm:t>
    </dgm:pt>
    <dgm:pt modelId="{DB85F760-53E7-4F04-BC62-174E0164EE97}">
      <dgm:prSet phldrT="[Texto]"/>
      <dgm:spPr/>
      <dgm:t>
        <a:bodyPr/>
        <a:lstStyle/>
        <a:p>
          <a:r>
            <a:rPr lang="es-ES" dirty="0"/>
            <a:t>Orientadas a Grafos</a:t>
          </a:r>
        </a:p>
      </dgm:t>
    </dgm:pt>
    <dgm:pt modelId="{37EF123C-3A1A-41C6-ACC0-D5C1C0C2623F}" type="parTrans" cxnId="{B924B18F-66E5-4BFB-8994-04ABC9A2DF7E}">
      <dgm:prSet/>
      <dgm:spPr/>
      <dgm:t>
        <a:bodyPr/>
        <a:lstStyle/>
        <a:p>
          <a:endParaRPr lang="es-ES"/>
        </a:p>
      </dgm:t>
    </dgm:pt>
    <dgm:pt modelId="{0EA6FBA3-9A3E-4E4D-8E3A-18CCB336B36B}" type="sibTrans" cxnId="{B924B18F-66E5-4BFB-8994-04ABC9A2DF7E}">
      <dgm:prSet/>
      <dgm:spPr/>
      <dgm:t>
        <a:bodyPr/>
        <a:lstStyle/>
        <a:p>
          <a:endParaRPr lang="es-ES"/>
        </a:p>
      </dgm:t>
    </dgm:pt>
    <dgm:pt modelId="{FA14B85A-7E39-4B9F-AD65-03AF8970047E}">
      <dgm:prSet phldrT="[Texto]" phldr="1"/>
      <dgm:spPr/>
      <dgm:t>
        <a:bodyPr/>
        <a:lstStyle/>
        <a:p>
          <a:endParaRPr lang="es-ES" dirty="0"/>
        </a:p>
      </dgm:t>
    </dgm:pt>
    <dgm:pt modelId="{9C59C6BB-5849-4675-8F9E-8B820043BBBA}" type="parTrans" cxnId="{DFFD3EDD-98F8-4CD6-851D-44A01707364C}">
      <dgm:prSet/>
      <dgm:spPr/>
      <dgm:t>
        <a:bodyPr/>
        <a:lstStyle/>
        <a:p>
          <a:endParaRPr lang="es-ES"/>
        </a:p>
      </dgm:t>
    </dgm:pt>
    <dgm:pt modelId="{2F14631E-3F5E-4B46-B49A-BCA47DF23951}" type="sibTrans" cxnId="{DFFD3EDD-98F8-4CD6-851D-44A01707364C}">
      <dgm:prSet/>
      <dgm:spPr/>
      <dgm:t>
        <a:bodyPr/>
        <a:lstStyle/>
        <a:p>
          <a:endParaRPr lang="es-ES"/>
        </a:p>
      </dgm:t>
    </dgm:pt>
    <dgm:pt modelId="{29B30D63-A627-4366-8724-268CC010E3DD}">
      <dgm:prSet phldrT="[Texto]" phldr="1"/>
      <dgm:spPr/>
      <dgm:t>
        <a:bodyPr/>
        <a:lstStyle/>
        <a:p>
          <a:endParaRPr lang="es-ES" dirty="0"/>
        </a:p>
      </dgm:t>
    </dgm:pt>
    <dgm:pt modelId="{F9340E4B-B576-4769-92E6-B8B4109B1089}" type="parTrans" cxnId="{D662E903-09E2-46F4-9734-1060594B5876}">
      <dgm:prSet/>
      <dgm:spPr/>
      <dgm:t>
        <a:bodyPr/>
        <a:lstStyle/>
        <a:p>
          <a:endParaRPr lang="es-ES"/>
        </a:p>
      </dgm:t>
    </dgm:pt>
    <dgm:pt modelId="{5D983B2F-A4A7-469D-92E8-A6342B301058}" type="sibTrans" cxnId="{D662E903-09E2-46F4-9734-1060594B5876}">
      <dgm:prSet/>
      <dgm:spPr/>
      <dgm:t>
        <a:bodyPr/>
        <a:lstStyle/>
        <a:p>
          <a:endParaRPr lang="es-ES"/>
        </a:p>
      </dgm:t>
    </dgm:pt>
    <dgm:pt modelId="{3928C70D-9662-46EA-8309-C816391B30DD}">
      <dgm:prSet phldrT="[Texto]"/>
      <dgm:spPr/>
      <dgm:t>
        <a:bodyPr/>
        <a:lstStyle/>
        <a:p>
          <a:r>
            <a:rPr lang="es-ES" dirty="0"/>
            <a:t>Familia de Columnas</a:t>
          </a:r>
        </a:p>
      </dgm:t>
    </dgm:pt>
    <dgm:pt modelId="{D8FF3A88-3D85-4BF1-A965-E063EAE2E1C6}" type="parTrans" cxnId="{DE2757E3-3174-42A7-9337-8D0515E28992}">
      <dgm:prSet/>
      <dgm:spPr/>
      <dgm:t>
        <a:bodyPr/>
        <a:lstStyle/>
        <a:p>
          <a:endParaRPr lang="es-ES"/>
        </a:p>
      </dgm:t>
    </dgm:pt>
    <dgm:pt modelId="{29CC7378-4DD4-4799-9E4A-67E6B240E8AD}" type="sibTrans" cxnId="{DE2757E3-3174-42A7-9337-8D0515E28992}">
      <dgm:prSet/>
      <dgm:spPr/>
      <dgm:t>
        <a:bodyPr/>
        <a:lstStyle/>
        <a:p>
          <a:endParaRPr lang="es-ES"/>
        </a:p>
      </dgm:t>
    </dgm:pt>
    <dgm:pt modelId="{302C5D9B-E4D7-43E2-8452-6E4CDEA62005}">
      <dgm:prSet phldrT="[Texto]"/>
      <dgm:spPr/>
      <dgm:t>
        <a:bodyPr/>
        <a:lstStyle/>
        <a:p>
          <a:endParaRPr lang="es-ES" dirty="0"/>
        </a:p>
      </dgm:t>
    </dgm:pt>
    <dgm:pt modelId="{342C93A2-08DA-4F5D-9B2E-C0722D71A0BA}" type="parTrans" cxnId="{53964E6F-C07F-48B0-9292-5782917B5C9B}">
      <dgm:prSet/>
      <dgm:spPr/>
      <dgm:t>
        <a:bodyPr/>
        <a:lstStyle/>
        <a:p>
          <a:endParaRPr lang="es-ES"/>
        </a:p>
      </dgm:t>
    </dgm:pt>
    <dgm:pt modelId="{FE577CF7-4EE0-4CC3-B9C0-CF1D91190E17}" type="sibTrans" cxnId="{53964E6F-C07F-48B0-9292-5782917B5C9B}">
      <dgm:prSet/>
      <dgm:spPr/>
      <dgm:t>
        <a:bodyPr/>
        <a:lstStyle/>
        <a:p>
          <a:endParaRPr lang="es-ES"/>
        </a:p>
      </dgm:t>
    </dgm:pt>
    <dgm:pt modelId="{2C1BB43D-DE2F-4409-9132-087AEF6D1704}">
      <dgm:prSet phldrT="[Texto]"/>
      <dgm:spPr/>
      <dgm:t>
        <a:bodyPr/>
        <a:lstStyle/>
        <a:p>
          <a:endParaRPr lang="es-ES" dirty="0"/>
        </a:p>
      </dgm:t>
    </dgm:pt>
    <dgm:pt modelId="{F8A56371-2ABB-4C2F-8144-C8B4945255D8}" type="parTrans" cxnId="{F2D4D7CA-9DC8-4A36-95FE-3B6ECDD34CE2}">
      <dgm:prSet/>
      <dgm:spPr/>
      <dgm:t>
        <a:bodyPr/>
        <a:lstStyle/>
        <a:p>
          <a:endParaRPr lang="es-ES"/>
        </a:p>
      </dgm:t>
    </dgm:pt>
    <dgm:pt modelId="{0267D079-99ED-4660-B8A5-D7A32D7A1AB0}" type="sibTrans" cxnId="{F2D4D7CA-9DC8-4A36-95FE-3B6ECDD34CE2}">
      <dgm:prSet/>
      <dgm:spPr/>
      <dgm:t>
        <a:bodyPr/>
        <a:lstStyle/>
        <a:p>
          <a:endParaRPr lang="es-ES"/>
        </a:p>
      </dgm:t>
    </dgm:pt>
    <dgm:pt modelId="{CA594441-ED71-4095-9772-9BEEFB20583D}" type="pres">
      <dgm:prSet presAssocID="{2598FD4C-ED37-40C4-AA82-3E903CF36FEE}" presName="Name0" presStyleCnt="0">
        <dgm:presLayoutVars>
          <dgm:dir/>
          <dgm:animLvl val="lvl"/>
          <dgm:resizeHandles val="exact"/>
        </dgm:presLayoutVars>
      </dgm:prSet>
      <dgm:spPr/>
    </dgm:pt>
    <dgm:pt modelId="{E8EEF23C-E009-4B02-B062-D75B82871CDE}" type="pres">
      <dgm:prSet presAssocID="{B959EB76-00AB-46E7-87E8-08A2046D31EA}" presName="linNode" presStyleCnt="0"/>
      <dgm:spPr/>
    </dgm:pt>
    <dgm:pt modelId="{C03DA169-3CBD-43A6-B3A5-B5BE1B812A7A}" type="pres">
      <dgm:prSet presAssocID="{B959EB76-00AB-46E7-87E8-08A2046D31E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C036BB7-16A8-4BD8-836B-9918A9DB379D}" type="pres">
      <dgm:prSet presAssocID="{B959EB76-00AB-46E7-87E8-08A2046D31EA}" presName="descendantText" presStyleLbl="alignAccFollowNode1" presStyleIdx="0" presStyleCnt="4">
        <dgm:presLayoutVars>
          <dgm:bulletEnabled val="1"/>
        </dgm:presLayoutVars>
      </dgm:prSet>
      <dgm:spPr/>
    </dgm:pt>
    <dgm:pt modelId="{B3AA9ABC-6518-4839-B46B-0106E73A6B2A}" type="pres">
      <dgm:prSet presAssocID="{524B5631-3336-440C-8878-90DB2EF64542}" presName="sp" presStyleCnt="0"/>
      <dgm:spPr/>
    </dgm:pt>
    <dgm:pt modelId="{EB188CB0-34B7-4F1F-A4B2-C8A1A3DE32EB}" type="pres">
      <dgm:prSet presAssocID="{3048A3D1-C210-4882-A69A-287338F99E6C}" presName="linNode" presStyleCnt="0"/>
      <dgm:spPr/>
    </dgm:pt>
    <dgm:pt modelId="{D093CC62-5BFF-4526-8B1A-01B70FEB609C}" type="pres">
      <dgm:prSet presAssocID="{3048A3D1-C210-4882-A69A-287338F99E6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2121694-6B22-4267-B217-659C734BC075}" type="pres">
      <dgm:prSet presAssocID="{3048A3D1-C210-4882-A69A-287338F99E6C}" presName="descendantText" presStyleLbl="alignAccFollowNode1" presStyleIdx="1" presStyleCnt="4">
        <dgm:presLayoutVars>
          <dgm:bulletEnabled val="1"/>
        </dgm:presLayoutVars>
      </dgm:prSet>
      <dgm:spPr/>
    </dgm:pt>
    <dgm:pt modelId="{56EF1B45-D107-47BA-BD60-B41144A7A907}" type="pres">
      <dgm:prSet presAssocID="{C50D7837-FA23-4C97-806D-0125843FFE55}" presName="sp" presStyleCnt="0"/>
      <dgm:spPr/>
    </dgm:pt>
    <dgm:pt modelId="{07DE6D9A-FADC-42B1-9A1B-760E41CBC3AC}" type="pres">
      <dgm:prSet presAssocID="{DB85F760-53E7-4F04-BC62-174E0164EE97}" presName="linNode" presStyleCnt="0"/>
      <dgm:spPr/>
    </dgm:pt>
    <dgm:pt modelId="{0A2E87DF-6257-4734-93BE-46AE4C4059F6}" type="pres">
      <dgm:prSet presAssocID="{DB85F760-53E7-4F04-BC62-174E0164EE9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57A256F-CFF9-49DD-BAE4-E7D3EB6CCBDF}" type="pres">
      <dgm:prSet presAssocID="{DB85F760-53E7-4F04-BC62-174E0164EE97}" presName="descendantText" presStyleLbl="alignAccFollowNode1" presStyleIdx="2" presStyleCnt="4">
        <dgm:presLayoutVars>
          <dgm:bulletEnabled val="1"/>
        </dgm:presLayoutVars>
      </dgm:prSet>
      <dgm:spPr/>
    </dgm:pt>
    <dgm:pt modelId="{A88D86DB-BDFC-4750-B96B-188E4B581F2B}" type="pres">
      <dgm:prSet presAssocID="{0EA6FBA3-9A3E-4E4D-8E3A-18CCB336B36B}" presName="sp" presStyleCnt="0"/>
      <dgm:spPr/>
    </dgm:pt>
    <dgm:pt modelId="{B4FA2265-482C-40C0-AC67-29B0F5A13701}" type="pres">
      <dgm:prSet presAssocID="{3928C70D-9662-46EA-8309-C816391B30DD}" presName="linNode" presStyleCnt="0"/>
      <dgm:spPr/>
    </dgm:pt>
    <dgm:pt modelId="{2038B3E7-6033-4F82-A209-887717B1A100}" type="pres">
      <dgm:prSet presAssocID="{3928C70D-9662-46EA-8309-C816391B30D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3ADF7E5-A6D9-43B5-958E-5CD974030E5F}" type="pres">
      <dgm:prSet presAssocID="{3928C70D-9662-46EA-8309-C816391B30D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662E903-09E2-46F4-9734-1060594B5876}" srcId="{DB85F760-53E7-4F04-BC62-174E0164EE97}" destId="{29B30D63-A627-4366-8724-268CC010E3DD}" srcOrd="1" destOrd="0" parTransId="{F9340E4B-B576-4769-92E6-B8B4109B1089}" sibTransId="{5D983B2F-A4A7-469D-92E8-A6342B301058}"/>
    <dgm:cxn modelId="{45FD001B-3063-44A6-8EA3-52CF7BF648FD}" srcId="{3048A3D1-C210-4882-A69A-287338F99E6C}" destId="{38873DEA-F394-48A7-A0C4-5848EBD9427D}" srcOrd="1" destOrd="0" parTransId="{458A4AF4-03AD-4C72-8BED-103FD78CF42F}" sibTransId="{5C23DE4F-D4A8-4D59-8354-26477389A8D2}"/>
    <dgm:cxn modelId="{A8B7715B-51C1-49C5-AB32-B0354F95A7B2}" type="presOf" srcId="{64A96DFE-AF2F-4F90-8423-BAA6CE3D6AC0}" destId="{1C036BB7-16A8-4BD8-836B-9918A9DB379D}" srcOrd="0" destOrd="0" presId="urn:microsoft.com/office/officeart/2005/8/layout/vList5"/>
    <dgm:cxn modelId="{9C961A66-BCD1-42BA-BDA2-2FADBE614312}" type="presOf" srcId="{EEFA4C5A-A3AA-49E2-88DF-06A5B14BB675}" destId="{E2121694-6B22-4267-B217-659C734BC075}" srcOrd="0" destOrd="0" presId="urn:microsoft.com/office/officeart/2005/8/layout/vList5"/>
    <dgm:cxn modelId="{C8207C66-7D87-411D-A2DB-12A3401818DE}" type="presOf" srcId="{3928C70D-9662-46EA-8309-C816391B30DD}" destId="{2038B3E7-6033-4F82-A209-887717B1A100}" srcOrd="0" destOrd="0" presId="urn:microsoft.com/office/officeart/2005/8/layout/vList5"/>
    <dgm:cxn modelId="{0F2E9F66-4D65-4315-82C6-1619CFFA1BFD}" type="presOf" srcId="{29B30D63-A627-4366-8724-268CC010E3DD}" destId="{D57A256F-CFF9-49DD-BAE4-E7D3EB6CCBDF}" srcOrd="0" destOrd="1" presId="urn:microsoft.com/office/officeart/2005/8/layout/vList5"/>
    <dgm:cxn modelId="{93A2FF4D-844A-4EE8-AA78-E06DD9CFFBF1}" type="presOf" srcId="{FA14B85A-7E39-4B9F-AD65-03AF8970047E}" destId="{D57A256F-CFF9-49DD-BAE4-E7D3EB6CCBDF}" srcOrd="0" destOrd="0" presId="urn:microsoft.com/office/officeart/2005/8/layout/vList5"/>
    <dgm:cxn modelId="{53964E6F-C07F-48B0-9292-5782917B5C9B}" srcId="{3928C70D-9662-46EA-8309-C816391B30DD}" destId="{302C5D9B-E4D7-43E2-8452-6E4CDEA62005}" srcOrd="1" destOrd="0" parTransId="{342C93A2-08DA-4F5D-9B2E-C0722D71A0BA}" sibTransId="{FE577CF7-4EE0-4CC3-B9C0-CF1D91190E17}"/>
    <dgm:cxn modelId="{DC331855-91CA-4054-B327-E26B6FAB91B3}" type="presOf" srcId="{2C1BB43D-DE2F-4409-9132-087AEF6D1704}" destId="{A3ADF7E5-A6D9-43B5-958E-5CD974030E5F}" srcOrd="0" destOrd="0" presId="urn:microsoft.com/office/officeart/2005/8/layout/vList5"/>
    <dgm:cxn modelId="{BFBA7557-6DC4-4A04-B8E6-2ED9B1095690}" type="presOf" srcId="{7D9AEE8D-B21C-41F2-8B54-15843F24A7A9}" destId="{1C036BB7-16A8-4BD8-836B-9918A9DB379D}" srcOrd="0" destOrd="1" presId="urn:microsoft.com/office/officeart/2005/8/layout/vList5"/>
    <dgm:cxn modelId="{78BE2289-F757-41A3-9514-0A9FAE55CFFC}" type="presOf" srcId="{2598FD4C-ED37-40C4-AA82-3E903CF36FEE}" destId="{CA594441-ED71-4095-9772-9BEEFB20583D}" srcOrd="0" destOrd="0" presId="urn:microsoft.com/office/officeart/2005/8/layout/vList5"/>
    <dgm:cxn modelId="{B924B18F-66E5-4BFB-8994-04ABC9A2DF7E}" srcId="{2598FD4C-ED37-40C4-AA82-3E903CF36FEE}" destId="{DB85F760-53E7-4F04-BC62-174E0164EE97}" srcOrd="2" destOrd="0" parTransId="{37EF123C-3A1A-41C6-ACC0-D5C1C0C2623F}" sibTransId="{0EA6FBA3-9A3E-4E4D-8E3A-18CCB336B36B}"/>
    <dgm:cxn modelId="{7BD4DFA5-2717-44B9-94E6-9F6FA956F614}" type="presOf" srcId="{302C5D9B-E4D7-43E2-8452-6E4CDEA62005}" destId="{A3ADF7E5-A6D9-43B5-958E-5CD974030E5F}" srcOrd="0" destOrd="1" presId="urn:microsoft.com/office/officeart/2005/8/layout/vList5"/>
    <dgm:cxn modelId="{4667E7BD-3B4E-4543-8D5F-CFE81272CB69}" srcId="{3048A3D1-C210-4882-A69A-287338F99E6C}" destId="{EEFA4C5A-A3AA-49E2-88DF-06A5B14BB675}" srcOrd="0" destOrd="0" parTransId="{CCE4D2E4-DF38-4D83-8998-827FAE22535A}" sibTransId="{3A6D5535-003D-48F6-AE12-26E4495F67C4}"/>
    <dgm:cxn modelId="{F2D4D7CA-9DC8-4A36-95FE-3B6ECDD34CE2}" srcId="{3928C70D-9662-46EA-8309-C816391B30DD}" destId="{2C1BB43D-DE2F-4409-9132-087AEF6D1704}" srcOrd="0" destOrd="0" parTransId="{F8A56371-2ABB-4C2F-8144-C8B4945255D8}" sibTransId="{0267D079-99ED-4660-B8A5-D7A32D7A1AB0}"/>
    <dgm:cxn modelId="{E4D0A1D0-9A6A-4029-A75F-360493A8AA0B}" type="presOf" srcId="{38873DEA-F394-48A7-A0C4-5848EBD9427D}" destId="{E2121694-6B22-4267-B217-659C734BC075}" srcOrd="0" destOrd="1" presId="urn:microsoft.com/office/officeart/2005/8/layout/vList5"/>
    <dgm:cxn modelId="{D5BA4BDA-AE61-4D0E-BB0D-93346BF4D435}" srcId="{B959EB76-00AB-46E7-87E8-08A2046D31EA}" destId="{7D9AEE8D-B21C-41F2-8B54-15843F24A7A9}" srcOrd="1" destOrd="0" parTransId="{F8A441BA-00AC-4AAC-9A6B-01E6D604B4DA}" sibTransId="{AD1DCB80-3304-48B3-9B2D-49873FADF9E2}"/>
    <dgm:cxn modelId="{4B2C4EDB-9074-49C6-8471-2C43794ADC1B}" type="presOf" srcId="{DB85F760-53E7-4F04-BC62-174E0164EE97}" destId="{0A2E87DF-6257-4734-93BE-46AE4C4059F6}" srcOrd="0" destOrd="0" presId="urn:microsoft.com/office/officeart/2005/8/layout/vList5"/>
    <dgm:cxn modelId="{4F1F7BDC-C428-419F-AEDB-0E079A236E89}" srcId="{2598FD4C-ED37-40C4-AA82-3E903CF36FEE}" destId="{B959EB76-00AB-46E7-87E8-08A2046D31EA}" srcOrd="0" destOrd="0" parTransId="{C7BAAE65-18AB-4D1F-950B-98EA6C6E498C}" sibTransId="{524B5631-3336-440C-8878-90DB2EF64542}"/>
    <dgm:cxn modelId="{DFFD3EDD-98F8-4CD6-851D-44A01707364C}" srcId="{DB85F760-53E7-4F04-BC62-174E0164EE97}" destId="{FA14B85A-7E39-4B9F-AD65-03AF8970047E}" srcOrd="0" destOrd="0" parTransId="{9C59C6BB-5849-4675-8F9E-8B820043BBBA}" sibTransId="{2F14631E-3F5E-4B46-B49A-BCA47DF23951}"/>
    <dgm:cxn modelId="{DE2757E3-3174-42A7-9337-8D0515E28992}" srcId="{2598FD4C-ED37-40C4-AA82-3E903CF36FEE}" destId="{3928C70D-9662-46EA-8309-C816391B30DD}" srcOrd="3" destOrd="0" parTransId="{D8FF3A88-3D85-4BF1-A965-E063EAE2E1C6}" sibTransId="{29CC7378-4DD4-4799-9E4A-67E6B240E8AD}"/>
    <dgm:cxn modelId="{A31997F2-3038-41D2-B4FC-E56E7E481A42}" srcId="{2598FD4C-ED37-40C4-AA82-3E903CF36FEE}" destId="{3048A3D1-C210-4882-A69A-287338F99E6C}" srcOrd="1" destOrd="0" parTransId="{5FF87F99-B7F6-41B5-9BB9-B88028AC02EA}" sibTransId="{C50D7837-FA23-4C97-806D-0125843FFE55}"/>
    <dgm:cxn modelId="{626D18F5-9106-4DAF-B88F-3E59824ADC66}" srcId="{B959EB76-00AB-46E7-87E8-08A2046D31EA}" destId="{64A96DFE-AF2F-4F90-8423-BAA6CE3D6AC0}" srcOrd="0" destOrd="0" parTransId="{9A091822-7CAF-40F5-82AA-B383668B1139}" sibTransId="{6005C8E9-BFFE-4E0D-BAE1-2BED1FEEF4BA}"/>
    <dgm:cxn modelId="{C1F8F6F7-5DD6-416A-9BF1-CC87DA2BBB21}" type="presOf" srcId="{B959EB76-00AB-46E7-87E8-08A2046D31EA}" destId="{C03DA169-3CBD-43A6-B3A5-B5BE1B812A7A}" srcOrd="0" destOrd="0" presId="urn:microsoft.com/office/officeart/2005/8/layout/vList5"/>
    <dgm:cxn modelId="{B6DD83FA-9893-48C7-83E4-9387857FEAEC}" type="presOf" srcId="{3048A3D1-C210-4882-A69A-287338F99E6C}" destId="{D093CC62-5BFF-4526-8B1A-01B70FEB609C}" srcOrd="0" destOrd="0" presId="urn:microsoft.com/office/officeart/2005/8/layout/vList5"/>
    <dgm:cxn modelId="{816B91FE-0DBD-4004-A683-DCB3BD8558EC}" type="presParOf" srcId="{CA594441-ED71-4095-9772-9BEEFB20583D}" destId="{E8EEF23C-E009-4B02-B062-D75B82871CDE}" srcOrd="0" destOrd="0" presId="urn:microsoft.com/office/officeart/2005/8/layout/vList5"/>
    <dgm:cxn modelId="{5C2AA5D1-CB82-4FE5-AE6E-8E469D0CE6A5}" type="presParOf" srcId="{E8EEF23C-E009-4B02-B062-D75B82871CDE}" destId="{C03DA169-3CBD-43A6-B3A5-B5BE1B812A7A}" srcOrd="0" destOrd="0" presId="urn:microsoft.com/office/officeart/2005/8/layout/vList5"/>
    <dgm:cxn modelId="{6FDD9C63-9B36-4BC4-AF7B-9F2E5E6A2A63}" type="presParOf" srcId="{E8EEF23C-E009-4B02-B062-D75B82871CDE}" destId="{1C036BB7-16A8-4BD8-836B-9918A9DB379D}" srcOrd="1" destOrd="0" presId="urn:microsoft.com/office/officeart/2005/8/layout/vList5"/>
    <dgm:cxn modelId="{51A3D2B3-88AC-4152-8CF5-3F665D77E317}" type="presParOf" srcId="{CA594441-ED71-4095-9772-9BEEFB20583D}" destId="{B3AA9ABC-6518-4839-B46B-0106E73A6B2A}" srcOrd="1" destOrd="0" presId="urn:microsoft.com/office/officeart/2005/8/layout/vList5"/>
    <dgm:cxn modelId="{42964CF4-EACB-411D-ADB3-34BAEA775076}" type="presParOf" srcId="{CA594441-ED71-4095-9772-9BEEFB20583D}" destId="{EB188CB0-34B7-4F1F-A4B2-C8A1A3DE32EB}" srcOrd="2" destOrd="0" presId="urn:microsoft.com/office/officeart/2005/8/layout/vList5"/>
    <dgm:cxn modelId="{3D15448A-91B4-42E9-B788-2D98E8E1A72C}" type="presParOf" srcId="{EB188CB0-34B7-4F1F-A4B2-C8A1A3DE32EB}" destId="{D093CC62-5BFF-4526-8B1A-01B70FEB609C}" srcOrd="0" destOrd="0" presId="urn:microsoft.com/office/officeart/2005/8/layout/vList5"/>
    <dgm:cxn modelId="{CB3623D5-83DA-491E-B8FE-9FB2CB82B327}" type="presParOf" srcId="{EB188CB0-34B7-4F1F-A4B2-C8A1A3DE32EB}" destId="{E2121694-6B22-4267-B217-659C734BC075}" srcOrd="1" destOrd="0" presId="urn:microsoft.com/office/officeart/2005/8/layout/vList5"/>
    <dgm:cxn modelId="{FCD32A9C-958D-497E-8C03-989E6D1931D7}" type="presParOf" srcId="{CA594441-ED71-4095-9772-9BEEFB20583D}" destId="{56EF1B45-D107-47BA-BD60-B41144A7A907}" srcOrd="3" destOrd="0" presId="urn:microsoft.com/office/officeart/2005/8/layout/vList5"/>
    <dgm:cxn modelId="{2996381F-D7CA-4087-93A1-28C24AC10C2B}" type="presParOf" srcId="{CA594441-ED71-4095-9772-9BEEFB20583D}" destId="{07DE6D9A-FADC-42B1-9A1B-760E41CBC3AC}" srcOrd="4" destOrd="0" presId="urn:microsoft.com/office/officeart/2005/8/layout/vList5"/>
    <dgm:cxn modelId="{DEF34421-14AB-411A-BE42-9C6772C3A64C}" type="presParOf" srcId="{07DE6D9A-FADC-42B1-9A1B-760E41CBC3AC}" destId="{0A2E87DF-6257-4734-93BE-46AE4C4059F6}" srcOrd="0" destOrd="0" presId="urn:microsoft.com/office/officeart/2005/8/layout/vList5"/>
    <dgm:cxn modelId="{1AD83B50-A5C7-49DE-A0CA-FD49EFA64A62}" type="presParOf" srcId="{07DE6D9A-FADC-42B1-9A1B-760E41CBC3AC}" destId="{D57A256F-CFF9-49DD-BAE4-E7D3EB6CCBDF}" srcOrd="1" destOrd="0" presId="urn:microsoft.com/office/officeart/2005/8/layout/vList5"/>
    <dgm:cxn modelId="{5E147920-0B16-4B2E-8A86-F6346AFF9C6E}" type="presParOf" srcId="{CA594441-ED71-4095-9772-9BEEFB20583D}" destId="{A88D86DB-BDFC-4750-B96B-188E4B581F2B}" srcOrd="5" destOrd="0" presId="urn:microsoft.com/office/officeart/2005/8/layout/vList5"/>
    <dgm:cxn modelId="{F6C28D66-B974-4C45-B986-3F65FDB32E80}" type="presParOf" srcId="{CA594441-ED71-4095-9772-9BEEFB20583D}" destId="{B4FA2265-482C-40C0-AC67-29B0F5A13701}" srcOrd="6" destOrd="0" presId="urn:microsoft.com/office/officeart/2005/8/layout/vList5"/>
    <dgm:cxn modelId="{E1413797-9D7F-46BE-9120-4BC397C6560C}" type="presParOf" srcId="{B4FA2265-482C-40C0-AC67-29B0F5A13701}" destId="{2038B3E7-6033-4F82-A209-887717B1A100}" srcOrd="0" destOrd="0" presId="urn:microsoft.com/office/officeart/2005/8/layout/vList5"/>
    <dgm:cxn modelId="{88A13527-0B36-4B6A-8D93-4EC2CE986E92}" type="presParOf" srcId="{B4FA2265-482C-40C0-AC67-29B0F5A13701}" destId="{A3ADF7E5-A6D9-43B5-958E-5CD974030E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6F45A-8F0B-4ADE-8F0E-79595EC1DC52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E85846D-7F09-4135-B8D6-FB3ED7B5E43B}">
      <dgm:prSet phldrT="[Texto]"/>
      <dgm:spPr/>
      <dgm:t>
        <a:bodyPr/>
        <a:lstStyle/>
        <a:p>
          <a:r>
            <a:rPr lang="es-ES" dirty="0"/>
            <a:t>Escoger el dataset</a:t>
          </a:r>
        </a:p>
      </dgm:t>
    </dgm:pt>
    <dgm:pt modelId="{AC7EEC06-F136-4770-9BE9-D19F32C0D842}" type="parTrans" cxnId="{CB0C3903-C9B3-4FCD-86F5-8A2D7389C29F}">
      <dgm:prSet/>
      <dgm:spPr/>
      <dgm:t>
        <a:bodyPr/>
        <a:lstStyle/>
        <a:p>
          <a:endParaRPr lang="es-ES"/>
        </a:p>
      </dgm:t>
    </dgm:pt>
    <dgm:pt modelId="{86A0689A-9C90-40D6-A641-E37408FB2658}" type="sibTrans" cxnId="{CB0C3903-C9B3-4FCD-86F5-8A2D7389C29F}">
      <dgm:prSet/>
      <dgm:spPr/>
      <dgm:t>
        <a:bodyPr/>
        <a:lstStyle/>
        <a:p>
          <a:endParaRPr lang="es-ES"/>
        </a:p>
      </dgm:t>
    </dgm:pt>
    <dgm:pt modelId="{649ADBC8-D8F2-44A3-B1A9-7F9C4A3AB8C3}">
      <dgm:prSet phldrT="[Texto]"/>
      <dgm:spPr/>
      <dgm:t>
        <a:bodyPr/>
        <a:lstStyle/>
        <a:p>
          <a:r>
            <a:rPr lang="es-ES" dirty="0"/>
            <a:t>Decidir el aspecto a comparar</a:t>
          </a:r>
        </a:p>
      </dgm:t>
    </dgm:pt>
    <dgm:pt modelId="{26864778-3118-4B2B-8AA1-CBD53FFD9129}" type="parTrans" cxnId="{1E7C4B8C-6856-4EBC-A616-CE6C492CB5A9}">
      <dgm:prSet/>
      <dgm:spPr/>
      <dgm:t>
        <a:bodyPr/>
        <a:lstStyle/>
        <a:p>
          <a:endParaRPr lang="es-ES"/>
        </a:p>
      </dgm:t>
    </dgm:pt>
    <dgm:pt modelId="{DA04185E-DF64-4100-9093-32A2C158E76B}" type="sibTrans" cxnId="{1E7C4B8C-6856-4EBC-A616-CE6C492CB5A9}">
      <dgm:prSet/>
      <dgm:spPr/>
      <dgm:t>
        <a:bodyPr/>
        <a:lstStyle/>
        <a:p>
          <a:endParaRPr lang="es-ES"/>
        </a:p>
      </dgm:t>
    </dgm:pt>
    <dgm:pt modelId="{8B4F558B-A809-4039-B4E5-AAE0D097E6BE}">
      <dgm:prSet phldrT="[Texto]"/>
      <dgm:spPr/>
      <dgm:t>
        <a:bodyPr/>
        <a:lstStyle/>
        <a:p>
          <a:r>
            <a:rPr lang="es-ES" dirty="0"/>
            <a:t>Diseñar las consultas</a:t>
          </a:r>
        </a:p>
      </dgm:t>
    </dgm:pt>
    <dgm:pt modelId="{AF68FCC7-A384-4186-B386-CA1AFCBF32A8}" type="parTrans" cxnId="{064902ED-08BD-47EA-B3B0-FF80DDB764B4}">
      <dgm:prSet/>
      <dgm:spPr/>
      <dgm:t>
        <a:bodyPr/>
        <a:lstStyle/>
        <a:p>
          <a:endParaRPr lang="es-ES"/>
        </a:p>
      </dgm:t>
    </dgm:pt>
    <dgm:pt modelId="{F5C3A705-0BC6-44AD-8959-CF99EB02D17B}" type="sibTrans" cxnId="{064902ED-08BD-47EA-B3B0-FF80DDB764B4}">
      <dgm:prSet/>
      <dgm:spPr/>
      <dgm:t>
        <a:bodyPr/>
        <a:lstStyle/>
        <a:p>
          <a:endParaRPr lang="es-ES"/>
        </a:p>
      </dgm:t>
    </dgm:pt>
    <dgm:pt modelId="{F53A34C1-120C-4DCF-A58D-D03E0A788A3E}">
      <dgm:prSet phldrT="[Texto]"/>
      <dgm:spPr/>
      <dgm:t>
        <a:bodyPr/>
        <a:lstStyle/>
        <a:p>
          <a:r>
            <a:rPr lang="es-ES" dirty="0"/>
            <a:t>Diseñar las bases de datos</a:t>
          </a:r>
        </a:p>
      </dgm:t>
    </dgm:pt>
    <dgm:pt modelId="{087DC1B3-46B2-4E46-9E9C-D1DEB970E2C7}" type="parTrans" cxnId="{FCB67EC6-A611-4EC8-8096-A22FB8CDA797}">
      <dgm:prSet/>
      <dgm:spPr/>
      <dgm:t>
        <a:bodyPr/>
        <a:lstStyle/>
        <a:p>
          <a:endParaRPr lang="es-ES"/>
        </a:p>
      </dgm:t>
    </dgm:pt>
    <dgm:pt modelId="{3FE27AD5-78CF-40CA-8B49-25836DB3463C}" type="sibTrans" cxnId="{FCB67EC6-A611-4EC8-8096-A22FB8CDA797}">
      <dgm:prSet/>
      <dgm:spPr/>
      <dgm:t>
        <a:bodyPr/>
        <a:lstStyle/>
        <a:p>
          <a:endParaRPr lang="es-ES"/>
        </a:p>
      </dgm:t>
    </dgm:pt>
    <dgm:pt modelId="{C60D6E2D-1508-4B5A-8EA6-A30A8B209E4D}">
      <dgm:prSet phldrT="[Texto]"/>
      <dgm:spPr/>
      <dgm:t>
        <a:bodyPr/>
        <a:lstStyle/>
        <a:p>
          <a:r>
            <a:rPr lang="es-ES" dirty="0"/>
            <a:t>Limpiar el dataset</a:t>
          </a:r>
        </a:p>
      </dgm:t>
    </dgm:pt>
    <dgm:pt modelId="{5E19F87A-B883-4715-A7CE-53D3192C7C85}" type="parTrans" cxnId="{497C6E86-5D00-4738-A35A-EB84ADA35DB0}">
      <dgm:prSet/>
      <dgm:spPr/>
      <dgm:t>
        <a:bodyPr/>
        <a:lstStyle/>
        <a:p>
          <a:endParaRPr lang="es-ES"/>
        </a:p>
      </dgm:t>
    </dgm:pt>
    <dgm:pt modelId="{0093A894-960F-4D50-AC10-50D381A7AE13}" type="sibTrans" cxnId="{497C6E86-5D00-4738-A35A-EB84ADA35DB0}">
      <dgm:prSet/>
      <dgm:spPr/>
      <dgm:t>
        <a:bodyPr/>
        <a:lstStyle/>
        <a:p>
          <a:endParaRPr lang="es-ES"/>
        </a:p>
      </dgm:t>
    </dgm:pt>
    <dgm:pt modelId="{6BD2891C-7AA9-4E63-B056-F658E1B3373F}">
      <dgm:prSet phldrT="[Texto]"/>
      <dgm:spPr/>
      <dgm:t>
        <a:bodyPr/>
        <a:lstStyle/>
        <a:p>
          <a:endParaRPr lang="es-ES" dirty="0"/>
        </a:p>
      </dgm:t>
    </dgm:pt>
    <dgm:pt modelId="{BA30E601-9F0C-4C26-9DB6-EC838F995F67}" type="parTrans" cxnId="{75FA6B1A-CF10-442E-98D7-F240CBCF113C}">
      <dgm:prSet/>
      <dgm:spPr/>
      <dgm:t>
        <a:bodyPr/>
        <a:lstStyle/>
        <a:p>
          <a:endParaRPr lang="es-ES"/>
        </a:p>
      </dgm:t>
    </dgm:pt>
    <dgm:pt modelId="{F7842030-B9A0-4FF6-AA04-4A6D94367A41}" type="sibTrans" cxnId="{75FA6B1A-CF10-442E-98D7-F240CBCF113C}">
      <dgm:prSet/>
      <dgm:spPr/>
      <dgm:t>
        <a:bodyPr/>
        <a:lstStyle/>
        <a:p>
          <a:endParaRPr lang="es-ES"/>
        </a:p>
      </dgm:t>
    </dgm:pt>
    <dgm:pt modelId="{485419FC-5741-45CF-ADA5-A99BA0C179BF}" type="pres">
      <dgm:prSet presAssocID="{1146F45A-8F0B-4ADE-8F0E-79595EC1DC52}" presName="outerComposite" presStyleCnt="0">
        <dgm:presLayoutVars>
          <dgm:chMax val="5"/>
          <dgm:dir/>
          <dgm:resizeHandles val="exact"/>
        </dgm:presLayoutVars>
      </dgm:prSet>
      <dgm:spPr/>
    </dgm:pt>
    <dgm:pt modelId="{6F62D4E8-99A1-4F8F-8232-9C96A30D3DB7}" type="pres">
      <dgm:prSet presAssocID="{1146F45A-8F0B-4ADE-8F0E-79595EC1DC52}" presName="dummyMaxCanvas" presStyleCnt="0">
        <dgm:presLayoutVars/>
      </dgm:prSet>
      <dgm:spPr/>
    </dgm:pt>
    <dgm:pt modelId="{76FBA058-B930-42CE-BEE3-7066A29A293D}" type="pres">
      <dgm:prSet presAssocID="{1146F45A-8F0B-4ADE-8F0E-79595EC1DC52}" presName="FiveNodes_1" presStyleLbl="node1" presStyleIdx="0" presStyleCnt="5">
        <dgm:presLayoutVars>
          <dgm:bulletEnabled val="1"/>
        </dgm:presLayoutVars>
      </dgm:prSet>
      <dgm:spPr/>
    </dgm:pt>
    <dgm:pt modelId="{3E1FE379-14F5-41B5-B6D7-077BB721454E}" type="pres">
      <dgm:prSet presAssocID="{1146F45A-8F0B-4ADE-8F0E-79595EC1DC52}" presName="FiveNodes_2" presStyleLbl="node1" presStyleIdx="1" presStyleCnt="5">
        <dgm:presLayoutVars>
          <dgm:bulletEnabled val="1"/>
        </dgm:presLayoutVars>
      </dgm:prSet>
      <dgm:spPr/>
    </dgm:pt>
    <dgm:pt modelId="{78D44F07-3613-4FAA-9833-98CDB8E11C23}" type="pres">
      <dgm:prSet presAssocID="{1146F45A-8F0B-4ADE-8F0E-79595EC1DC52}" presName="FiveNodes_3" presStyleLbl="node1" presStyleIdx="2" presStyleCnt="5">
        <dgm:presLayoutVars>
          <dgm:bulletEnabled val="1"/>
        </dgm:presLayoutVars>
      </dgm:prSet>
      <dgm:spPr/>
    </dgm:pt>
    <dgm:pt modelId="{C253C4CA-E17B-4B41-A95A-BAD174715ADB}" type="pres">
      <dgm:prSet presAssocID="{1146F45A-8F0B-4ADE-8F0E-79595EC1DC52}" presName="FiveNodes_4" presStyleLbl="node1" presStyleIdx="3" presStyleCnt="5">
        <dgm:presLayoutVars>
          <dgm:bulletEnabled val="1"/>
        </dgm:presLayoutVars>
      </dgm:prSet>
      <dgm:spPr/>
    </dgm:pt>
    <dgm:pt modelId="{3CF35C00-BA3A-40EB-B902-A01C77E4C27E}" type="pres">
      <dgm:prSet presAssocID="{1146F45A-8F0B-4ADE-8F0E-79595EC1DC52}" presName="FiveNodes_5" presStyleLbl="node1" presStyleIdx="4" presStyleCnt="5">
        <dgm:presLayoutVars>
          <dgm:bulletEnabled val="1"/>
        </dgm:presLayoutVars>
      </dgm:prSet>
      <dgm:spPr/>
    </dgm:pt>
    <dgm:pt modelId="{47872EAD-4FD6-4E51-AE61-CCBF72906E3A}" type="pres">
      <dgm:prSet presAssocID="{1146F45A-8F0B-4ADE-8F0E-79595EC1DC52}" presName="FiveConn_1-2" presStyleLbl="fgAccFollowNode1" presStyleIdx="0" presStyleCnt="4">
        <dgm:presLayoutVars>
          <dgm:bulletEnabled val="1"/>
        </dgm:presLayoutVars>
      </dgm:prSet>
      <dgm:spPr/>
    </dgm:pt>
    <dgm:pt modelId="{60DBBEA5-115B-458B-AA4E-7CCE1E3354C5}" type="pres">
      <dgm:prSet presAssocID="{1146F45A-8F0B-4ADE-8F0E-79595EC1DC52}" presName="FiveConn_2-3" presStyleLbl="fgAccFollowNode1" presStyleIdx="1" presStyleCnt="4">
        <dgm:presLayoutVars>
          <dgm:bulletEnabled val="1"/>
        </dgm:presLayoutVars>
      </dgm:prSet>
      <dgm:spPr/>
    </dgm:pt>
    <dgm:pt modelId="{DF41BD9D-51AA-469B-8CA0-1F1932A75A32}" type="pres">
      <dgm:prSet presAssocID="{1146F45A-8F0B-4ADE-8F0E-79595EC1DC52}" presName="FiveConn_3-4" presStyleLbl="fgAccFollowNode1" presStyleIdx="2" presStyleCnt="4">
        <dgm:presLayoutVars>
          <dgm:bulletEnabled val="1"/>
        </dgm:presLayoutVars>
      </dgm:prSet>
      <dgm:spPr/>
    </dgm:pt>
    <dgm:pt modelId="{198ADC9B-6A60-4F2E-A109-936C387CA6DA}" type="pres">
      <dgm:prSet presAssocID="{1146F45A-8F0B-4ADE-8F0E-79595EC1DC52}" presName="FiveConn_4-5" presStyleLbl="fgAccFollowNode1" presStyleIdx="3" presStyleCnt="4">
        <dgm:presLayoutVars>
          <dgm:bulletEnabled val="1"/>
        </dgm:presLayoutVars>
      </dgm:prSet>
      <dgm:spPr/>
    </dgm:pt>
    <dgm:pt modelId="{94624E96-C9CD-4BFB-A2F8-8E731ABECB14}" type="pres">
      <dgm:prSet presAssocID="{1146F45A-8F0B-4ADE-8F0E-79595EC1DC52}" presName="FiveNodes_1_text" presStyleLbl="node1" presStyleIdx="4" presStyleCnt="5">
        <dgm:presLayoutVars>
          <dgm:bulletEnabled val="1"/>
        </dgm:presLayoutVars>
      </dgm:prSet>
      <dgm:spPr/>
    </dgm:pt>
    <dgm:pt modelId="{8CA5AF85-F38D-400E-82DE-1E736FC5F961}" type="pres">
      <dgm:prSet presAssocID="{1146F45A-8F0B-4ADE-8F0E-79595EC1DC52}" presName="FiveNodes_2_text" presStyleLbl="node1" presStyleIdx="4" presStyleCnt="5">
        <dgm:presLayoutVars>
          <dgm:bulletEnabled val="1"/>
        </dgm:presLayoutVars>
      </dgm:prSet>
      <dgm:spPr/>
    </dgm:pt>
    <dgm:pt modelId="{E0918869-E640-46E9-8524-82571722D9DE}" type="pres">
      <dgm:prSet presAssocID="{1146F45A-8F0B-4ADE-8F0E-79595EC1DC52}" presName="FiveNodes_3_text" presStyleLbl="node1" presStyleIdx="4" presStyleCnt="5">
        <dgm:presLayoutVars>
          <dgm:bulletEnabled val="1"/>
        </dgm:presLayoutVars>
      </dgm:prSet>
      <dgm:spPr/>
    </dgm:pt>
    <dgm:pt modelId="{84AE2A5D-8106-4E14-B26A-B2F939BDFA96}" type="pres">
      <dgm:prSet presAssocID="{1146F45A-8F0B-4ADE-8F0E-79595EC1DC52}" presName="FiveNodes_4_text" presStyleLbl="node1" presStyleIdx="4" presStyleCnt="5">
        <dgm:presLayoutVars>
          <dgm:bulletEnabled val="1"/>
        </dgm:presLayoutVars>
      </dgm:prSet>
      <dgm:spPr/>
    </dgm:pt>
    <dgm:pt modelId="{DF4745B4-6DFC-478C-A846-48B7ECAA030A}" type="pres">
      <dgm:prSet presAssocID="{1146F45A-8F0B-4ADE-8F0E-79595EC1DC5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BF4F800-9799-44C9-9FB3-072BB1D75220}" type="presOf" srcId="{DA04185E-DF64-4100-9093-32A2C158E76B}" destId="{60DBBEA5-115B-458B-AA4E-7CCE1E3354C5}" srcOrd="0" destOrd="0" presId="urn:microsoft.com/office/officeart/2005/8/layout/vProcess5"/>
    <dgm:cxn modelId="{7AF8E801-16D3-49C5-92AC-7DB93E913367}" type="presOf" srcId="{1146F45A-8F0B-4ADE-8F0E-79595EC1DC52}" destId="{485419FC-5741-45CF-ADA5-A99BA0C179BF}" srcOrd="0" destOrd="0" presId="urn:microsoft.com/office/officeart/2005/8/layout/vProcess5"/>
    <dgm:cxn modelId="{CB0C3903-C9B3-4FCD-86F5-8A2D7389C29F}" srcId="{1146F45A-8F0B-4ADE-8F0E-79595EC1DC52}" destId="{2E85846D-7F09-4135-B8D6-FB3ED7B5E43B}" srcOrd="0" destOrd="0" parTransId="{AC7EEC06-F136-4770-9BE9-D19F32C0D842}" sibTransId="{86A0689A-9C90-40D6-A641-E37408FB2658}"/>
    <dgm:cxn modelId="{AAD72516-E585-4BE0-A1C7-D823E3ADD692}" type="presOf" srcId="{C60D6E2D-1508-4B5A-8EA6-A30A8B209E4D}" destId="{3CF35C00-BA3A-40EB-B902-A01C77E4C27E}" srcOrd="0" destOrd="0" presId="urn:microsoft.com/office/officeart/2005/8/layout/vProcess5"/>
    <dgm:cxn modelId="{75FA6B1A-CF10-442E-98D7-F240CBCF113C}" srcId="{1146F45A-8F0B-4ADE-8F0E-79595EC1DC52}" destId="{6BD2891C-7AA9-4E63-B056-F658E1B3373F}" srcOrd="5" destOrd="0" parTransId="{BA30E601-9F0C-4C26-9DB6-EC838F995F67}" sibTransId="{F7842030-B9A0-4FF6-AA04-4A6D94367A41}"/>
    <dgm:cxn modelId="{0AE4B526-4CA9-44D5-B37E-C6349E3954CC}" type="presOf" srcId="{C60D6E2D-1508-4B5A-8EA6-A30A8B209E4D}" destId="{DF4745B4-6DFC-478C-A846-48B7ECAA030A}" srcOrd="1" destOrd="0" presId="urn:microsoft.com/office/officeart/2005/8/layout/vProcess5"/>
    <dgm:cxn modelId="{0C529C3B-EDB0-41B5-A13C-4777A636D8C8}" type="presOf" srcId="{8B4F558B-A809-4039-B4E5-AAE0D097E6BE}" destId="{78D44F07-3613-4FAA-9833-98CDB8E11C23}" srcOrd="0" destOrd="0" presId="urn:microsoft.com/office/officeart/2005/8/layout/vProcess5"/>
    <dgm:cxn modelId="{5DB2AE48-3023-4A50-9FD7-D104E30D4051}" type="presOf" srcId="{2E85846D-7F09-4135-B8D6-FB3ED7B5E43B}" destId="{76FBA058-B930-42CE-BEE3-7066A29A293D}" srcOrd="0" destOrd="0" presId="urn:microsoft.com/office/officeart/2005/8/layout/vProcess5"/>
    <dgm:cxn modelId="{806BEC69-B347-472C-AEAB-1E45AA7B6E52}" type="presOf" srcId="{649ADBC8-D8F2-44A3-B1A9-7F9C4A3AB8C3}" destId="{8CA5AF85-F38D-400E-82DE-1E736FC5F961}" srcOrd="1" destOrd="0" presId="urn:microsoft.com/office/officeart/2005/8/layout/vProcess5"/>
    <dgm:cxn modelId="{A093544D-A58A-461D-8F54-7D8618AEC3A2}" type="presOf" srcId="{8B4F558B-A809-4039-B4E5-AAE0D097E6BE}" destId="{E0918869-E640-46E9-8524-82571722D9DE}" srcOrd="1" destOrd="0" presId="urn:microsoft.com/office/officeart/2005/8/layout/vProcess5"/>
    <dgm:cxn modelId="{54645657-2981-4AA1-B777-090DCD6AF469}" type="presOf" srcId="{3FE27AD5-78CF-40CA-8B49-25836DB3463C}" destId="{198ADC9B-6A60-4F2E-A109-936C387CA6DA}" srcOrd="0" destOrd="0" presId="urn:microsoft.com/office/officeart/2005/8/layout/vProcess5"/>
    <dgm:cxn modelId="{A3668559-9D90-4147-B134-F73C14EE0B60}" type="presOf" srcId="{86A0689A-9C90-40D6-A641-E37408FB2658}" destId="{47872EAD-4FD6-4E51-AE61-CCBF72906E3A}" srcOrd="0" destOrd="0" presId="urn:microsoft.com/office/officeart/2005/8/layout/vProcess5"/>
    <dgm:cxn modelId="{497C6E86-5D00-4738-A35A-EB84ADA35DB0}" srcId="{1146F45A-8F0B-4ADE-8F0E-79595EC1DC52}" destId="{C60D6E2D-1508-4B5A-8EA6-A30A8B209E4D}" srcOrd="4" destOrd="0" parTransId="{5E19F87A-B883-4715-A7CE-53D3192C7C85}" sibTransId="{0093A894-960F-4D50-AC10-50D381A7AE13}"/>
    <dgm:cxn modelId="{816BDB86-6D3F-4182-92C4-C189C22D87FB}" type="presOf" srcId="{F5C3A705-0BC6-44AD-8959-CF99EB02D17B}" destId="{DF41BD9D-51AA-469B-8CA0-1F1932A75A32}" srcOrd="0" destOrd="0" presId="urn:microsoft.com/office/officeart/2005/8/layout/vProcess5"/>
    <dgm:cxn modelId="{1E7C4B8C-6856-4EBC-A616-CE6C492CB5A9}" srcId="{1146F45A-8F0B-4ADE-8F0E-79595EC1DC52}" destId="{649ADBC8-D8F2-44A3-B1A9-7F9C4A3AB8C3}" srcOrd="1" destOrd="0" parTransId="{26864778-3118-4B2B-8AA1-CBD53FFD9129}" sibTransId="{DA04185E-DF64-4100-9093-32A2C158E76B}"/>
    <dgm:cxn modelId="{D102A3B3-3180-400C-B8F2-7C8A38889F13}" type="presOf" srcId="{649ADBC8-D8F2-44A3-B1A9-7F9C4A3AB8C3}" destId="{3E1FE379-14F5-41B5-B6D7-077BB721454E}" srcOrd="0" destOrd="0" presId="urn:microsoft.com/office/officeart/2005/8/layout/vProcess5"/>
    <dgm:cxn modelId="{FCB67EC6-A611-4EC8-8096-A22FB8CDA797}" srcId="{1146F45A-8F0B-4ADE-8F0E-79595EC1DC52}" destId="{F53A34C1-120C-4DCF-A58D-D03E0A788A3E}" srcOrd="3" destOrd="0" parTransId="{087DC1B3-46B2-4E46-9E9C-D1DEB970E2C7}" sibTransId="{3FE27AD5-78CF-40CA-8B49-25836DB3463C}"/>
    <dgm:cxn modelId="{2DF150E7-E20A-4303-9EC7-0834A3E76FD4}" type="presOf" srcId="{F53A34C1-120C-4DCF-A58D-D03E0A788A3E}" destId="{84AE2A5D-8106-4E14-B26A-B2F939BDFA96}" srcOrd="1" destOrd="0" presId="urn:microsoft.com/office/officeart/2005/8/layout/vProcess5"/>
    <dgm:cxn modelId="{064902ED-08BD-47EA-B3B0-FF80DDB764B4}" srcId="{1146F45A-8F0B-4ADE-8F0E-79595EC1DC52}" destId="{8B4F558B-A809-4039-B4E5-AAE0D097E6BE}" srcOrd="2" destOrd="0" parTransId="{AF68FCC7-A384-4186-B386-CA1AFCBF32A8}" sibTransId="{F5C3A705-0BC6-44AD-8959-CF99EB02D17B}"/>
    <dgm:cxn modelId="{B74106EE-ED3F-4701-953B-A753879D91DC}" type="presOf" srcId="{2E85846D-7F09-4135-B8D6-FB3ED7B5E43B}" destId="{94624E96-C9CD-4BFB-A2F8-8E731ABECB14}" srcOrd="1" destOrd="0" presId="urn:microsoft.com/office/officeart/2005/8/layout/vProcess5"/>
    <dgm:cxn modelId="{D06D61F5-FC5D-4B29-A92A-E7A083905681}" type="presOf" srcId="{F53A34C1-120C-4DCF-A58D-D03E0A788A3E}" destId="{C253C4CA-E17B-4B41-A95A-BAD174715ADB}" srcOrd="0" destOrd="0" presId="urn:microsoft.com/office/officeart/2005/8/layout/vProcess5"/>
    <dgm:cxn modelId="{F776B93D-4022-4F22-B8F4-EEBB2B905DE8}" type="presParOf" srcId="{485419FC-5741-45CF-ADA5-A99BA0C179BF}" destId="{6F62D4E8-99A1-4F8F-8232-9C96A30D3DB7}" srcOrd="0" destOrd="0" presId="urn:microsoft.com/office/officeart/2005/8/layout/vProcess5"/>
    <dgm:cxn modelId="{D0D2304B-3BC1-446D-B680-9D5D0B7468E6}" type="presParOf" srcId="{485419FC-5741-45CF-ADA5-A99BA0C179BF}" destId="{76FBA058-B930-42CE-BEE3-7066A29A293D}" srcOrd="1" destOrd="0" presId="urn:microsoft.com/office/officeart/2005/8/layout/vProcess5"/>
    <dgm:cxn modelId="{D3BF87DE-FF8B-49D0-A4B7-C1E61B7F6388}" type="presParOf" srcId="{485419FC-5741-45CF-ADA5-A99BA0C179BF}" destId="{3E1FE379-14F5-41B5-B6D7-077BB721454E}" srcOrd="2" destOrd="0" presId="urn:microsoft.com/office/officeart/2005/8/layout/vProcess5"/>
    <dgm:cxn modelId="{F407E868-543C-40A0-AAE9-2069EE3E0D60}" type="presParOf" srcId="{485419FC-5741-45CF-ADA5-A99BA0C179BF}" destId="{78D44F07-3613-4FAA-9833-98CDB8E11C23}" srcOrd="3" destOrd="0" presId="urn:microsoft.com/office/officeart/2005/8/layout/vProcess5"/>
    <dgm:cxn modelId="{2BBA5141-C329-4BAB-8CDB-6F43BC605427}" type="presParOf" srcId="{485419FC-5741-45CF-ADA5-A99BA0C179BF}" destId="{C253C4CA-E17B-4B41-A95A-BAD174715ADB}" srcOrd="4" destOrd="0" presId="urn:microsoft.com/office/officeart/2005/8/layout/vProcess5"/>
    <dgm:cxn modelId="{581B4706-1387-4E1F-865A-EB0241C94B73}" type="presParOf" srcId="{485419FC-5741-45CF-ADA5-A99BA0C179BF}" destId="{3CF35C00-BA3A-40EB-B902-A01C77E4C27E}" srcOrd="5" destOrd="0" presId="urn:microsoft.com/office/officeart/2005/8/layout/vProcess5"/>
    <dgm:cxn modelId="{9FFF00A0-6124-416C-B3D8-BAAB7EDC9FA7}" type="presParOf" srcId="{485419FC-5741-45CF-ADA5-A99BA0C179BF}" destId="{47872EAD-4FD6-4E51-AE61-CCBF72906E3A}" srcOrd="6" destOrd="0" presId="urn:microsoft.com/office/officeart/2005/8/layout/vProcess5"/>
    <dgm:cxn modelId="{25961AD7-4B78-4959-A90A-C082FA43EF22}" type="presParOf" srcId="{485419FC-5741-45CF-ADA5-A99BA0C179BF}" destId="{60DBBEA5-115B-458B-AA4E-7CCE1E3354C5}" srcOrd="7" destOrd="0" presId="urn:microsoft.com/office/officeart/2005/8/layout/vProcess5"/>
    <dgm:cxn modelId="{BC1C243F-34E9-41E1-855E-69B14F3C0A80}" type="presParOf" srcId="{485419FC-5741-45CF-ADA5-A99BA0C179BF}" destId="{DF41BD9D-51AA-469B-8CA0-1F1932A75A32}" srcOrd="8" destOrd="0" presId="urn:microsoft.com/office/officeart/2005/8/layout/vProcess5"/>
    <dgm:cxn modelId="{DB7A892F-1094-4BA8-A048-8ED5A3CE8D99}" type="presParOf" srcId="{485419FC-5741-45CF-ADA5-A99BA0C179BF}" destId="{198ADC9B-6A60-4F2E-A109-936C387CA6DA}" srcOrd="9" destOrd="0" presId="urn:microsoft.com/office/officeart/2005/8/layout/vProcess5"/>
    <dgm:cxn modelId="{DB46723E-A44E-4B27-88D7-380A9D38760A}" type="presParOf" srcId="{485419FC-5741-45CF-ADA5-A99BA0C179BF}" destId="{94624E96-C9CD-4BFB-A2F8-8E731ABECB14}" srcOrd="10" destOrd="0" presId="urn:microsoft.com/office/officeart/2005/8/layout/vProcess5"/>
    <dgm:cxn modelId="{9B1850BD-09ED-4493-9F62-0E0A47DA7F7A}" type="presParOf" srcId="{485419FC-5741-45CF-ADA5-A99BA0C179BF}" destId="{8CA5AF85-F38D-400E-82DE-1E736FC5F961}" srcOrd="11" destOrd="0" presId="urn:microsoft.com/office/officeart/2005/8/layout/vProcess5"/>
    <dgm:cxn modelId="{09004797-F3ED-480E-8760-E240EFF84AA2}" type="presParOf" srcId="{485419FC-5741-45CF-ADA5-A99BA0C179BF}" destId="{E0918869-E640-46E9-8524-82571722D9DE}" srcOrd="12" destOrd="0" presId="urn:microsoft.com/office/officeart/2005/8/layout/vProcess5"/>
    <dgm:cxn modelId="{E41B1581-DB46-481A-84A1-95B0FD26DAAE}" type="presParOf" srcId="{485419FC-5741-45CF-ADA5-A99BA0C179BF}" destId="{84AE2A5D-8106-4E14-B26A-B2F939BDFA96}" srcOrd="13" destOrd="0" presId="urn:microsoft.com/office/officeart/2005/8/layout/vProcess5"/>
    <dgm:cxn modelId="{7AABEEBA-81BE-41BE-8146-C314B6444343}" type="presParOf" srcId="{485419FC-5741-45CF-ADA5-A99BA0C179BF}" destId="{DF4745B4-6DFC-478C-A846-48B7ECAA030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AA772-AFA1-4B19-A0CB-613B60C194BB}" type="doc">
      <dgm:prSet loTypeId="urn:microsoft.com/office/officeart/2005/8/layout/hProcess3" loCatId="process" qsTypeId="urn:microsoft.com/office/officeart/2005/8/quickstyle/simple1" qsCatId="simple" csTypeId="urn:microsoft.com/office/officeart/2005/8/colors/accent3_2" csCatId="accent3" phldr="1"/>
      <dgm:spPr/>
    </dgm:pt>
    <dgm:pt modelId="{EAD91F28-2CF6-4034-AF37-E8189E402DB4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DBLP </a:t>
          </a:r>
          <a:r>
            <a:rPr lang="es-ES" dirty="0" err="1">
              <a:solidFill>
                <a:schemeClr val="bg1"/>
              </a:solidFill>
            </a:rPr>
            <a:t>Computer</a:t>
          </a:r>
          <a:r>
            <a:rPr lang="es-ES" dirty="0">
              <a:solidFill>
                <a:schemeClr val="bg1"/>
              </a:solidFill>
            </a:rPr>
            <a:t> Science </a:t>
          </a:r>
          <a:r>
            <a:rPr lang="es-ES" dirty="0" err="1">
              <a:solidFill>
                <a:schemeClr val="bg1"/>
              </a:solidFill>
            </a:rPr>
            <a:t>Bibliography</a:t>
          </a:r>
          <a:endParaRPr lang="es-ES" dirty="0">
            <a:solidFill>
              <a:schemeClr val="bg1"/>
            </a:solidFill>
          </a:endParaRPr>
        </a:p>
        <a:p>
          <a:r>
            <a:rPr lang="es-ES" dirty="0">
              <a:solidFill>
                <a:schemeClr val="bg1"/>
              </a:solidFill>
            </a:rPr>
            <a:t>dblp.xml </a:t>
          </a:r>
        </a:p>
      </dgm:t>
    </dgm:pt>
    <dgm:pt modelId="{80F5CC55-4AB3-4D82-9F0F-EC0910686026}" type="parTrans" cxnId="{F4712594-7298-4D29-8E0A-EB0D29A3C3F3}">
      <dgm:prSet/>
      <dgm:spPr/>
      <dgm:t>
        <a:bodyPr/>
        <a:lstStyle/>
        <a:p>
          <a:endParaRPr lang="es-ES"/>
        </a:p>
      </dgm:t>
    </dgm:pt>
    <dgm:pt modelId="{E5B4E315-C062-46AA-B1B2-F6386A1D0CFF}" type="sibTrans" cxnId="{F4712594-7298-4D29-8E0A-EB0D29A3C3F3}">
      <dgm:prSet/>
      <dgm:spPr/>
      <dgm:t>
        <a:bodyPr/>
        <a:lstStyle/>
        <a:p>
          <a:endParaRPr lang="es-ES"/>
        </a:p>
      </dgm:t>
    </dgm:pt>
    <dgm:pt modelId="{3F1CEF81-6AB9-4074-B190-77B7F931A374}" type="pres">
      <dgm:prSet presAssocID="{95EAA772-AFA1-4B19-A0CB-613B60C194BB}" presName="Name0" presStyleCnt="0">
        <dgm:presLayoutVars>
          <dgm:dir/>
          <dgm:animLvl val="lvl"/>
          <dgm:resizeHandles val="exact"/>
        </dgm:presLayoutVars>
      </dgm:prSet>
      <dgm:spPr/>
    </dgm:pt>
    <dgm:pt modelId="{CD131A3C-AD39-413C-AB30-00AD9E169848}" type="pres">
      <dgm:prSet presAssocID="{95EAA772-AFA1-4B19-A0CB-613B60C194BB}" presName="dummy" presStyleCnt="0"/>
      <dgm:spPr/>
    </dgm:pt>
    <dgm:pt modelId="{7DEA17F8-FE39-4680-84C5-43846D25ACBB}" type="pres">
      <dgm:prSet presAssocID="{95EAA772-AFA1-4B19-A0CB-613B60C194BB}" presName="linH" presStyleCnt="0"/>
      <dgm:spPr/>
    </dgm:pt>
    <dgm:pt modelId="{F6E69443-2457-4C04-A5F6-26B5B4AE936B}" type="pres">
      <dgm:prSet presAssocID="{95EAA772-AFA1-4B19-A0CB-613B60C194BB}" presName="padding1" presStyleCnt="0"/>
      <dgm:spPr/>
    </dgm:pt>
    <dgm:pt modelId="{030F2AA3-DC81-42C9-94EC-22AE2FD8DC12}" type="pres">
      <dgm:prSet presAssocID="{EAD91F28-2CF6-4034-AF37-E8189E402DB4}" presName="linV" presStyleCnt="0"/>
      <dgm:spPr/>
    </dgm:pt>
    <dgm:pt modelId="{A9D36246-8E84-4D2D-A9AE-2A37CDEFE12C}" type="pres">
      <dgm:prSet presAssocID="{EAD91F28-2CF6-4034-AF37-E8189E402DB4}" presName="spVertical1" presStyleCnt="0"/>
      <dgm:spPr/>
    </dgm:pt>
    <dgm:pt modelId="{F480580B-5B51-4E2F-96AE-B3831C39A7D9}" type="pres">
      <dgm:prSet presAssocID="{EAD91F28-2CF6-4034-AF37-E8189E402DB4}" presName="parTx" presStyleLbl="revTx" presStyleIdx="0" presStyleCnt="1" custLinFactNeighborX="-3907" custLinFactNeighborY="-80670">
        <dgm:presLayoutVars>
          <dgm:chMax val="0"/>
          <dgm:chPref val="0"/>
          <dgm:bulletEnabled val="1"/>
        </dgm:presLayoutVars>
      </dgm:prSet>
      <dgm:spPr/>
    </dgm:pt>
    <dgm:pt modelId="{CF97D6D9-DC31-4D11-A4DA-13FBDFFAC27A}" type="pres">
      <dgm:prSet presAssocID="{EAD91F28-2CF6-4034-AF37-E8189E402DB4}" presName="spVertical2" presStyleCnt="0"/>
      <dgm:spPr/>
    </dgm:pt>
    <dgm:pt modelId="{8C184A6E-DDFF-4A44-9D89-DA34256D7B01}" type="pres">
      <dgm:prSet presAssocID="{EAD91F28-2CF6-4034-AF37-E8189E402DB4}" presName="spVertical3" presStyleCnt="0"/>
      <dgm:spPr/>
    </dgm:pt>
    <dgm:pt modelId="{EA28B176-F29D-4527-A3E0-7E37007BE8EF}" type="pres">
      <dgm:prSet presAssocID="{95EAA772-AFA1-4B19-A0CB-613B60C194BB}" presName="padding2" presStyleCnt="0"/>
      <dgm:spPr/>
    </dgm:pt>
    <dgm:pt modelId="{7DE23B5D-99DD-4F46-B832-B241007356F1}" type="pres">
      <dgm:prSet presAssocID="{95EAA772-AFA1-4B19-A0CB-613B60C194BB}" presName="negArrow" presStyleCnt="0"/>
      <dgm:spPr/>
    </dgm:pt>
    <dgm:pt modelId="{9D14592B-C1BA-4360-A93E-2ECF8C1C0A0A}" type="pres">
      <dgm:prSet presAssocID="{95EAA772-AFA1-4B19-A0CB-613B60C194BB}" presName="backgroundArrow" presStyleLbl="node1" presStyleIdx="0" presStyleCnt="1" custLinFactNeighborX="-10122" custLinFactNeighborY="-23810"/>
      <dgm:spPr/>
    </dgm:pt>
  </dgm:ptLst>
  <dgm:cxnLst>
    <dgm:cxn modelId="{E41FCF58-6584-44E2-8933-1F03957576FD}" type="presOf" srcId="{EAD91F28-2CF6-4034-AF37-E8189E402DB4}" destId="{F480580B-5B51-4E2F-96AE-B3831C39A7D9}" srcOrd="0" destOrd="0" presId="urn:microsoft.com/office/officeart/2005/8/layout/hProcess3"/>
    <dgm:cxn modelId="{E3CBDF93-D812-4FED-8FFC-DC40A6118890}" type="presOf" srcId="{95EAA772-AFA1-4B19-A0CB-613B60C194BB}" destId="{3F1CEF81-6AB9-4074-B190-77B7F931A374}" srcOrd="0" destOrd="0" presId="urn:microsoft.com/office/officeart/2005/8/layout/hProcess3"/>
    <dgm:cxn modelId="{F4712594-7298-4D29-8E0A-EB0D29A3C3F3}" srcId="{95EAA772-AFA1-4B19-A0CB-613B60C194BB}" destId="{EAD91F28-2CF6-4034-AF37-E8189E402DB4}" srcOrd="0" destOrd="0" parTransId="{80F5CC55-4AB3-4D82-9F0F-EC0910686026}" sibTransId="{E5B4E315-C062-46AA-B1B2-F6386A1D0CFF}"/>
    <dgm:cxn modelId="{0D94CE38-0FDF-4E2B-890B-B92D666C5CE4}" type="presParOf" srcId="{3F1CEF81-6AB9-4074-B190-77B7F931A374}" destId="{CD131A3C-AD39-413C-AB30-00AD9E169848}" srcOrd="0" destOrd="0" presId="urn:microsoft.com/office/officeart/2005/8/layout/hProcess3"/>
    <dgm:cxn modelId="{33951F5C-147E-41C6-9597-DDFB53E6424C}" type="presParOf" srcId="{3F1CEF81-6AB9-4074-B190-77B7F931A374}" destId="{7DEA17F8-FE39-4680-84C5-43846D25ACBB}" srcOrd="1" destOrd="0" presId="urn:microsoft.com/office/officeart/2005/8/layout/hProcess3"/>
    <dgm:cxn modelId="{7DFC5B4D-CE82-446F-96CC-4E732A5CD3CF}" type="presParOf" srcId="{7DEA17F8-FE39-4680-84C5-43846D25ACBB}" destId="{F6E69443-2457-4C04-A5F6-26B5B4AE936B}" srcOrd="0" destOrd="0" presId="urn:microsoft.com/office/officeart/2005/8/layout/hProcess3"/>
    <dgm:cxn modelId="{BA33BFE2-6A4A-4423-9419-DCBE54EFC7FA}" type="presParOf" srcId="{7DEA17F8-FE39-4680-84C5-43846D25ACBB}" destId="{030F2AA3-DC81-42C9-94EC-22AE2FD8DC12}" srcOrd="1" destOrd="0" presId="urn:microsoft.com/office/officeart/2005/8/layout/hProcess3"/>
    <dgm:cxn modelId="{10806819-6413-410D-9104-93523BD35FD5}" type="presParOf" srcId="{030F2AA3-DC81-42C9-94EC-22AE2FD8DC12}" destId="{A9D36246-8E84-4D2D-A9AE-2A37CDEFE12C}" srcOrd="0" destOrd="0" presId="urn:microsoft.com/office/officeart/2005/8/layout/hProcess3"/>
    <dgm:cxn modelId="{F2C3EFE3-1421-4DEE-A115-8F7F6FD39C30}" type="presParOf" srcId="{030F2AA3-DC81-42C9-94EC-22AE2FD8DC12}" destId="{F480580B-5B51-4E2F-96AE-B3831C39A7D9}" srcOrd="1" destOrd="0" presId="urn:microsoft.com/office/officeart/2005/8/layout/hProcess3"/>
    <dgm:cxn modelId="{88AFB1D1-76E9-44B6-B112-7C4AB0DB48D5}" type="presParOf" srcId="{030F2AA3-DC81-42C9-94EC-22AE2FD8DC12}" destId="{CF97D6D9-DC31-4D11-A4DA-13FBDFFAC27A}" srcOrd="2" destOrd="0" presId="urn:microsoft.com/office/officeart/2005/8/layout/hProcess3"/>
    <dgm:cxn modelId="{CBE349F4-9626-456F-B6A8-7413720501EB}" type="presParOf" srcId="{030F2AA3-DC81-42C9-94EC-22AE2FD8DC12}" destId="{8C184A6E-DDFF-4A44-9D89-DA34256D7B01}" srcOrd="3" destOrd="0" presId="urn:microsoft.com/office/officeart/2005/8/layout/hProcess3"/>
    <dgm:cxn modelId="{B1ED747B-5545-431B-AD2E-EAC2A4669828}" type="presParOf" srcId="{7DEA17F8-FE39-4680-84C5-43846D25ACBB}" destId="{EA28B176-F29D-4527-A3E0-7E37007BE8EF}" srcOrd="2" destOrd="0" presId="urn:microsoft.com/office/officeart/2005/8/layout/hProcess3"/>
    <dgm:cxn modelId="{78924E66-9CEC-4B66-97CE-53F03F709AE7}" type="presParOf" srcId="{7DEA17F8-FE39-4680-84C5-43846D25ACBB}" destId="{7DE23B5D-99DD-4F46-B832-B241007356F1}" srcOrd="3" destOrd="0" presId="urn:microsoft.com/office/officeart/2005/8/layout/hProcess3"/>
    <dgm:cxn modelId="{C7D7485D-4870-4E7E-B342-56CC4D0DA944}" type="presParOf" srcId="{7DEA17F8-FE39-4680-84C5-43846D25ACBB}" destId="{9D14592B-C1BA-4360-A93E-2ECF8C1C0A0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1B517-3476-4B0F-B4DA-B14EF9DB2C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244DE0A-A50A-4530-B653-587DA1A38C03}">
      <dgm:prSet phldrT="[Texto]"/>
      <dgm:spPr/>
      <dgm:t>
        <a:bodyPr/>
        <a:lstStyle/>
        <a:p>
          <a:r>
            <a:rPr lang="es-ES" dirty="0"/>
            <a:t>Tiempo de respuesta</a:t>
          </a:r>
        </a:p>
      </dgm:t>
    </dgm:pt>
    <dgm:pt modelId="{80ED91EF-CDAE-40B1-AACF-0E3CBCE2AF83}" type="parTrans" cxnId="{6BB31BE5-5B00-454D-9541-F78549A34E60}">
      <dgm:prSet/>
      <dgm:spPr/>
      <dgm:t>
        <a:bodyPr/>
        <a:lstStyle/>
        <a:p>
          <a:endParaRPr lang="es-ES"/>
        </a:p>
      </dgm:t>
    </dgm:pt>
    <dgm:pt modelId="{EBAC4328-D824-4CFA-BB10-9C9EDCA82D0C}" type="sibTrans" cxnId="{6BB31BE5-5B00-454D-9541-F78549A34E60}">
      <dgm:prSet/>
      <dgm:spPr/>
      <dgm:t>
        <a:bodyPr/>
        <a:lstStyle/>
        <a:p>
          <a:endParaRPr lang="es-ES"/>
        </a:p>
      </dgm:t>
    </dgm:pt>
    <dgm:pt modelId="{0EAD0E0A-AACE-4B8A-92EB-BAC9E4E2742C}">
      <dgm:prSet phldrT="[Texto]" custT="1"/>
      <dgm:spPr/>
      <dgm:t>
        <a:bodyPr/>
        <a:lstStyle/>
        <a:p>
          <a:r>
            <a:rPr lang="es-ES" sz="3400" dirty="0"/>
            <a:t>MongoDB</a:t>
          </a:r>
        </a:p>
        <a:p>
          <a:r>
            <a:rPr lang="es-ES" sz="2400" dirty="0"/>
            <a:t>(Manual)</a:t>
          </a:r>
        </a:p>
      </dgm:t>
    </dgm:pt>
    <dgm:pt modelId="{F2CB1FF3-70A7-4548-A3EC-05F1CEA696E7}" type="parTrans" cxnId="{C1139F25-77DD-4AB0-92A9-F87ED7617233}">
      <dgm:prSet/>
      <dgm:spPr/>
      <dgm:t>
        <a:bodyPr/>
        <a:lstStyle/>
        <a:p>
          <a:endParaRPr lang="es-ES"/>
        </a:p>
      </dgm:t>
    </dgm:pt>
    <dgm:pt modelId="{BF64F457-EB8D-4F94-B187-FC3FF7D033D0}" type="sibTrans" cxnId="{C1139F25-77DD-4AB0-92A9-F87ED7617233}">
      <dgm:prSet/>
      <dgm:spPr/>
      <dgm:t>
        <a:bodyPr/>
        <a:lstStyle/>
        <a:p>
          <a:endParaRPr lang="es-ES"/>
        </a:p>
      </dgm:t>
    </dgm:pt>
    <dgm:pt modelId="{2A3AE625-E613-4C6F-B4E0-80454E562983}">
      <dgm:prSet phldrT="[Texto]" custT="1"/>
      <dgm:spPr/>
      <dgm:t>
        <a:bodyPr/>
        <a:lstStyle/>
        <a:p>
          <a:r>
            <a:rPr lang="es-ES" sz="3400" dirty="0"/>
            <a:t>Neo4j</a:t>
          </a:r>
        </a:p>
        <a:p>
          <a:r>
            <a:rPr lang="es-ES" sz="2400" dirty="0"/>
            <a:t>(por defecto)</a:t>
          </a:r>
        </a:p>
      </dgm:t>
    </dgm:pt>
    <dgm:pt modelId="{7069AB06-D803-4FF5-9D13-2F4B2B3797AA}" type="parTrans" cxnId="{BF6362DA-2B57-4F3A-A2AC-CCD08AED0EEE}">
      <dgm:prSet/>
      <dgm:spPr/>
      <dgm:t>
        <a:bodyPr/>
        <a:lstStyle/>
        <a:p>
          <a:endParaRPr lang="es-ES"/>
        </a:p>
      </dgm:t>
    </dgm:pt>
    <dgm:pt modelId="{7F5C578A-552B-4F34-A93F-836874950A30}" type="sibTrans" cxnId="{BF6362DA-2B57-4F3A-A2AC-CCD08AED0EEE}">
      <dgm:prSet/>
      <dgm:spPr/>
      <dgm:t>
        <a:bodyPr/>
        <a:lstStyle/>
        <a:p>
          <a:endParaRPr lang="es-ES"/>
        </a:p>
      </dgm:t>
    </dgm:pt>
    <dgm:pt modelId="{16C702D2-FFF6-4059-ACB1-143B50FE5B28}" type="pres">
      <dgm:prSet presAssocID="{EC41B517-3476-4B0F-B4DA-B14EF9DB2C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3C5DD2-C6D0-452E-8D0E-F05FC9FF8F8F}" type="pres">
      <dgm:prSet presAssocID="{0244DE0A-A50A-4530-B653-587DA1A38C03}" presName="root1" presStyleCnt="0"/>
      <dgm:spPr/>
    </dgm:pt>
    <dgm:pt modelId="{EBB02257-B683-4A10-A642-DF2401E4B900}" type="pres">
      <dgm:prSet presAssocID="{0244DE0A-A50A-4530-B653-587DA1A38C03}" presName="LevelOneTextNode" presStyleLbl="node0" presStyleIdx="0" presStyleCnt="1" custAng="5400000" custScaleY="44995" custLinFactNeighborX="-46676">
        <dgm:presLayoutVars>
          <dgm:chPref val="3"/>
        </dgm:presLayoutVars>
      </dgm:prSet>
      <dgm:spPr/>
    </dgm:pt>
    <dgm:pt modelId="{13DEBABD-A121-442E-8251-779AE8CA91DC}" type="pres">
      <dgm:prSet presAssocID="{0244DE0A-A50A-4530-B653-587DA1A38C03}" presName="level2hierChild" presStyleCnt="0"/>
      <dgm:spPr/>
    </dgm:pt>
    <dgm:pt modelId="{E8482D47-1586-4548-AAF3-0662F47ED4CB}" type="pres">
      <dgm:prSet presAssocID="{F2CB1FF3-70A7-4548-A3EC-05F1CEA696E7}" presName="conn2-1" presStyleLbl="parChTrans1D2" presStyleIdx="0" presStyleCnt="2"/>
      <dgm:spPr/>
    </dgm:pt>
    <dgm:pt modelId="{AAD74F93-EFA9-4F3A-A664-7FD627BEDF3C}" type="pres">
      <dgm:prSet presAssocID="{F2CB1FF3-70A7-4548-A3EC-05F1CEA696E7}" presName="connTx" presStyleLbl="parChTrans1D2" presStyleIdx="0" presStyleCnt="2"/>
      <dgm:spPr/>
    </dgm:pt>
    <dgm:pt modelId="{FECFC480-B900-426E-B365-33FC5D002544}" type="pres">
      <dgm:prSet presAssocID="{0EAD0E0A-AACE-4B8A-92EB-BAC9E4E2742C}" presName="root2" presStyleCnt="0"/>
      <dgm:spPr/>
    </dgm:pt>
    <dgm:pt modelId="{64EB97C4-2DB6-413E-AA2E-89723373B866}" type="pres">
      <dgm:prSet presAssocID="{0EAD0E0A-AACE-4B8A-92EB-BAC9E4E2742C}" presName="LevelTwoTextNode" presStyleLbl="node2" presStyleIdx="0" presStyleCnt="2" custLinFactNeighborX="12733" custLinFactNeighborY="2608">
        <dgm:presLayoutVars>
          <dgm:chPref val="3"/>
        </dgm:presLayoutVars>
      </dgm:prSet>
      <dgm:spPr/>
    </dgm:pt>
    <dgm:pt modelId="{EA46330C-3D4F-4765-84E5-84038C061F36}" type="pres">
      <dgm:prSet presAssocID="{0EAD0E0A-AACE-4B8A-92EB-BAC9E4E2742C}" presName="level3hierChild" presStyleCnt="0"/>
      <dgm:spPr/>
    </dgm:pt>
    <dgm:pt modelId="{DD7567CE-A348-421F-A7F6-63365064FF4A}" type="pres">
      <dgm:prSet presAssocID="{7069AB06-D803-4FF5-9D13-2F4B2B3797AA}" presName="conn2-1" presStyleLbl="parChTrans1D2" presStyleIdx="1" presStyleCnt="2"/>
      <dgm:spPr/>
    </dgm:pt>
    <dgm:pt modelId="{8F3CC54E-A4CA-4C59-8CD3-6EF0AEE7DC71}" type="pres">
      <dgm:prSet presAssocID="{7069AB06-D803-4FF5-9D13-2F4B2B3797AA}" presName="connTx" presStyleLbl="parChTrans1D2" presStyleIdx="1" presStyleCnt="2"/>
      <dgm:spPr/>
    </dgm:pt>
    <dgm:pt modelId="{FB40565A-976C-4C59-9929-1AB605284C48}" type="pres">
      <dgm:prSet presAssocID="{2A3AE625-E613-4C6F-B4E0-80454E562983}" presName="root2" presStyleCnt="0"/>
      <dgm:spPr/>
    </dgm:pt>
    <dgm:pt modelId="{D114D59F-9FC1-432A-B175-E4CE5A1959C5}" type="pres">
      <dgm:prSet presAssocID="{2A3AE625-E613-4C6F-B4E0-80454E562983}" presName="LevelTwoTextNode" presStyleLbl="node2" presStyleIdx="1" presStyleCnt="2" custLinFactNeighborX="14231" custLinFactNeighborY="-467">
        <dgm:presLayoutVars>
          <dgm:chPref val="3"/>
        </dgm:presLayoutVars>
      </dgm:prSet>
      <dgm:spPr/>
    </dgm:pt>
    <dgm:pt modelId="{D4836016-093E-478E-AA77-E58D1807C6E2}" type="pres">
      <dgm:prSet presAssocID="{2A3AE625-E613-4C6F-B4E0-80454E562983}" presName="level3hierChild" presStyleCnt="0"/>
      <dgm:spPr/>
    </dgm:pt>
  </dgm:ptLst>
  <dgm:cxnLst>
    <dgm:cxn modelId="{4FC5A615-9742-4415-9395-CA9B828FC738}" type="presOf" srcId="{EC41B517-3476-4B0F-B4DA-B14EF9DB2CE5}" destId="{16C702D2-FFF6-4059-ACB1-143B50FE5B28}" srcOrd="0" destOrd="0" presId="urn:microsoft.com/office/officeart/2008/layout/HorizontalMultiLevelHierarchy"/>
    <dgm:cxn modelId="{C1139F25-77DD-4AB0-92A9-F87ED7617233}" srcId="{0244DE0A-A50A-4530-B653-587DA1A38C03}" destId="{0EAD0E0A-AACE-4B8A-92EB-BAC9E4E2742C}" srcOrd="0" destOrd="0" parTransId="{F2CB1FF3-70A7-4548-A3EC-05F1CEA696E7}" sibTransId="{BF64F457-EB8D-4F94-B187-FC3FF7D033D0}"/>
    <dgm:cxn modelId="{28D2C639-EDFE-4397-8C2D-3EBCB06D3BD1}" type="presOf" srcId="{2A3AE625-E613-4C6F-B4E0-80454E562983}" destId="{D114D59F-9FC1-432A-B175-E4CE5A1959C5}" srcOrd="0" destOrd="0" presId="urn:microsoft.com/office/officeart/2008/layout/HorizontalMultiLevelHierarchy"/>
    <dgm:cxn modelId="{107B8C4A-42FD-479E-8936-235FB39A4CDC}" type="presOf" srcId="{F2CB1FF3-70A7-4548-A3EC-05F1CEA696E7}" destId="{E8482D47-1586-4548-AAF3-0662F47ED4CB}" srcOrd="0" destOrd="0" presId="urn:microsoft.com/office/officeart/2008/layout/HorizontalMultiLevelHierarchy"/>
    <dgm:cxn modelId="{AFF9FF4D-9FB1-4BA8-AFB5-707C98EA78F3}" type="presOf" srcId="{0EAD0E0A-AACE-4B8A-92EB-BAC9E4E2742C}" destId="{64EB97C4-2DB6-413E-AA2E-89723373B866}" srcOrd="0" destOrd="0" presId="urn:microsoft.com/office/officeart/2008/layout/HorizontalMultiLevelHierarchy"/>
    <dgm:cxn modelId="{16B3C074-A2FE-4F43-9B79-5A6865BFEFDE}" type="presOf" srcId="{F2CB1FF3-70A7-4548-A3EC-05F1CEA696E7}" destId="{AAD74F93-EFA9-4F3A-A664-7FD627BEDF3C}" srcOrd="1" destOrd="0" presId="urn:microsoft.com/office/officeart/2008/layout/HorizontalMultiLevelHierarchy"/>
    <dgm:cxn modelId="{3B3B20A5-D105-4103-B9E9-20A1637AA61D}" type="presOf" srcId="{7069AB06-D803-4FF5-9D13-2F4B2B3797AA}" destId="{8F3CC54E-A4CA-4C59-8CD3-6EF0AEE7DC71}" srcOrd="1" destOrd="0" presId="urn:microsoft.com/office/officeart/2008/layout/HorizontalMultiLevelHierarchy"/>
    <dgm:cxn modelId="{925202B6-44A4-4736-9321-EFF2702B38E2}" type="presOf" srcId="{7069AB06-D803-4FF5-9D13-2F4B2B3797AA}" destId="{DD7567CE-A348-421F-A7F6-63365064FF4A}" srcOrd="0" destOrd="0" presId="urn:microsoft.com/office/officeart/2008/layout/HorizontalMultiLevelHierarchy"/>
    <dgm:cxn modelId="{BF6362DA-2B57-4F3A-A2AC-CCD08AED0EEE}" srcId="{0244DE0A-A50A-4530-B653-587DA1A38C03}" destId="{2A3AE625-E613-4C6F-B4E0-80454E562983}" srcOrd="1" destOrd="0" parTransId="{7069AB06-D803-4FF5-9D13-2F4B2B3797AA}" sibTransId="{7F5C578A-552B-4F34-A93F-836874950A30}"/>
    <dgm:cxn modelId="{6BB31BE5-5B00-454D-9541-F78549A34E60}" srcId="{EC41B517-3476-4B0F-B4DA-B14EF9DB2CE5}" destId="{0244DE0A-A50A-4530-B653-587DA1A38C03}" srcOrd="0" destOrd="0" parTransId="{80ED91EF-CDAE-40B1-AACF-0E3CBCE2AF83}" sibTransId="{EBAC4328-D824-4CFA-BB10-9C9EDCA82D0C}"/>
    <dgm:cxn modelId="{1305E9F4-AE74-439C-8B3B-D37F22ACB0D2}" type="presOf" srcId="{0244DE0A-A50A-4530-B653-587DA1A38C03}" destId="{EBB02257-B683-4A10-A642-DF2401E4B900}" srcOrd="0" destOrd="0" presId="urn:microsoft.com/office/officeart/2008/layout/HorizontalMultiLevelHierarchy"/>
    <dgm:cxn modelId="{3727E928-24E0-4811-82FC-8F29BCE320F7}" type="presParOf" srcId="{16C702D2-FFF6-4059-ACB1-143B50FE5B28}" destId="{1A3C5DD2-C6D0-452E-8D0E-F05FC9FF8F8F}" srcOrd="0" destOrd="0" presId="urn:microsoft.com/office/officeart/2008/layout/HorizontalMultiLevelHierarchy"/>
    <dgm:cxn modelId="{A6AF653E-8E10-4ED5-94AB-003C9312C9AB}" type="presParOf" srcId="{1A3C5DD2-C6D0-452E-8D0E-F05FC9FF8F8F}" destId="{EBB02257-B683-4A10-A642-DF2401E4B900}" srcOrd="0" destOrd="0" presId="urn:microsoft.com/office/officeart/2008/layout/HorizontalMultiLevelHierarchy"/>
    <dgm:cxn modelId="{FC8E53A0-1927-4AEA-8880-CB00C32BB61B}" type="presParOf" srcId="{1A3C5DD2-C6D0-452E-8D0E-F05FC9FF8F8F}" destId="{13DEBABD-A121-442E-8251-779AE8CA91DC}" srcOrd="1" destOrd="0" presId="urn:microsoft.com/office/officeart/2008/layout/HorizontalMultiLevelHierarchy"/>
    <dgm:cxn modelId="{335F3EA1-BBB9-48A3-B775-6F78D2EBEBA1}" type="presParOf" srcId="{13DEBABD-A121-442E-8251-779AE8CA91DC}" destId="{E8482D47-1586-4548-AAF3-0662F47ED4CB}" srcOrd="0" destOrd="0" presId="urn:microsoft.com/office/officeart/2008/layout/HorizontalMultiLevelHierarchy"/>
    <dgm:cxn modelId="{55C6AE02-7661-4BE7-988A-09D98617A6BB}" type="presParOf" srcId="{E8482D47-1586-4548-AAF3-0662F47ED4CB}" destId="{AAD74F93-EFA9-4F3A-A664-7FD627BEDF3C}" srcOrd="0" destOrd="0" presId="urn:microsoft.com/office/officeart/2008/layout/HorizontalMultiLevelHierarchy"/>
    <dgm:cxn modelId="{D139A2DB-6317-48ED-9195-1A17C97CD9EE}" type="presParOf" srcId="{13DEBABD-A121-442E-8251-779AE8CA91DC}" destId="{FECFC480-B900-426E-B365-33FC5D002544}" srcOrd="1" destOrd="0" presId="urn:microsoft.com/office/officeart/2008/layout/HorizontalMultiLevelHierarchy"/>
    <dgm:cxn modelId="{9DC9AB10-70A1-481E-A3CC-F3F041B43C66}" type="presParOf" srcId="{FECFC480-B900-426E-B365-33FC5D002544}" destId="{64EB97C4-2DB6-413E-AA2E-89723373B866}" srcOrd="0" destOrd="0" presId="urn:microsoft.com/office/officeart/2008/layout/HorizontalMultiLevelHierarchy"/>
    <dgm:cxn modelId="{898E6D89-50F0-4473-B066-4413C0A573D7}" type="presParOf" srcId="{FECFC480-B900-426E-B365-33FC5D002544}" destId="{EA46330C-3D4F-4765-84E5-84038C061F36}" srcOrd="1" destOrd="0" presId="urn:microsoft.com/office/officeart/2008/layout/HorizontalMultiLevelHierarchy"/>
    <dgm:cxn modelId="{5481B5AE-6A35-47E8-86DE-B6CBD1C96E87}" type="presParOf" srcId="{13DEBABD-A121-442E-8251-779AE8CA91DC}" destId="{DD7567CE-A348-421F-A7F6-63365064FF4A}" srcOrd="2" destOrd="0" presId="urn:microsoft.com/office/officeart/2008/layout/HorizontalMultiLevelHierarchy"/>
    <dgm:cxn modelId="{BB69D059-A6A3-4786-A949-AB5F76B1D5A8}" type="presParOf" srcId="{DD7567CE-A348-421F-A7F6-63365064FF4A}" destId="{8F3CC54E-A4CA-4C59-8CD3-6EF0AEE7DC71}" srcOrd="0" destOrd="0" presId="urn:microsoft.com/office/officeart/2008/layout/HorizontalMultiLevelHierarchy"/>
    <dgm:cxn modelId="{E8D37A08-2D54-4D24-9C51-DD6B2BAB5013}" type="presParOf" srcId="{13DEBABD-A121-442E-8251-779AE8CA91DC}" destId="{FB40565A-976C-4C59-9929-1AB605284C48}" srcOrd="3" destOrd="0" presId="urn:microsoft.com/office/officeart/2008/layout/HorizontalMultiLevelHierarchy"/>
    <dgm:cxn modelId="{2168F579-DE7B-4B9D-A788-8D5CCC0529E4}" type="presParOf" srcId="{FB40565A-976C-4C59-9929-1AB605284C48}" destId="{D114D59F-9FC1-432A-B175-E4CE5A1959C5}" srcOrd="0" destOrd="0" presId="urn:microsoft.com/office/officeart/2008/layout/HorizontalMultiLevelHierarchy"/>
    <dgm:cxn modelId="{36905DA2-105F-4131-92D4-ABD77273DB9E}" type="presParOf" srcId="{FB40565A-976C-4C59-9929-1AB605284C48}" destId="{D4836016-093E-478E-AA77-E58D1807C6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57AF9-D471-4AD3-97ED-31ED7F6D31A7}">
      <dsp:nvSpPr>
        <dsp:cNvPr id="0" name=""/>
        <dsp:cNvSpPr/>
      </dsp:nvSpPr>
      <dsp:spPr>
        <a:xfrm>
          <a:off x="0" y="995362"/>
          <a:ext cx="9601200" cy="1327150"/>
        </a:xfrm>
        <a:prstGeom prst="notch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81A0E-5B41-4981-AA73-592637E6A171}">
      <dsp:nvSpPr>
        <dsp:cNvPr id="0" name=""/>
        <dsp:cNvSpPr/>
      </dsp:nvSpPr>
      <dsp:spPr>
        <a:xfrm>
          <a:off x="342" y="0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Ficheros</a:t>
          </a:r>
        </a:p>
      </dsp:txBody>
      <dsp:txXfrm>
        <a:off x="342" y="0"/>
        <a:ext cx="1034777" cy="1327150"/>
      </dsp:txXfrm>
    </dsp:sp>
    <dsp:sp modelId="{3A58EDAA-F5B4-432C-AA34-B1816B7E71E1}">
      <dsp:nvSpPr>
        <dsp:cNvPr id="0" name=""/>
        <dsp:cNvSpPr/>
      </dsp:nvSpPr>
      <dsp:spPr>
        <a:xfrm>
          <a:off x="351837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71626-273C-4AD4-8906-90B48BE704BC}">
      <dsp:nvSpPr>
        <dsp:cNvPr id="0" name=""/>
        <dsp:cNvSpPr/>
      </dsp:nvSpPr>
      <dsp:spPr>
        <a:xfrm>
          <a:off x="1086859" y="1990725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</a:t>
          </a:r>
          <a:r>
            <a:rPr lang="es-ES" sz="800" kern="1200" dirty="0"/>
            <a:t> </a:t>
          </a: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Jerárquicas</a:t>
          </a:r>
        </a:p>
      </dsp:txBody>
      <dsp:txXfrm>
        <a:off x="1086859" y="1990725"/>
        <a:ext cx="1034777" cy="1327150"/>
      </dsp:txXfrm>
    </dsp:sp>
    <dsp:sp modelId="{9D542246-0357-49CF-9B57-6C4A0A15A71C}">
      <dsp:nvSpPr>
        <dsp:cNvPr id="0" name=""/>
        <dsp:cNvSpPr/>
      </dsp:nvSpPr>
      <dsp:spPr>
        <a:xfrm>
          <a:off x="1438354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67B6-BF35-4EAE-87C4-E3150650DA1B}">
      <dsp:nvSpPr>
        <dsp:cNvPr id="0" name=""/>
        <dsp:cNvSpPr/>
      </dsp:nvSpPr>
      <dsp:spPr>
        <a:xfrm>
          <a:off x="2173376" y="0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en Red</a:t>
          </a:r>
        </a:p>
      </dsp:txBody>
      <dsp:txXfrm>
        <a:off x="2173376" y="0"/>
        <a:ext cx="1034777" cy="1327150"/>
      </dsp:txXfrm>
    </dsp:sp>
    <dsp:sp modelId="{14A72CD1-0248-4B68-B65E-A0D318051763}">
      <dsp:nvSpPr>
        <dsp:cNvPr id="0" name=""/>
        <dsp:cNvSpPr/>
      </dsp:nvSpPr>
      <dsp:spPr>
        <a:xfrm>
          <a:off x="2524871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1C161-FA4C-4A52-9C6C-67923E3E4223}">
      <dsp:nvSpPr>
        <dsp:cNvPr id="0" name=""/>
        <dsp:cNvSpPr/>
      </dsp:nvSpPr>
      <dsp:spPr>
        <a:xfrm>
          <a:off x="3259892" y="1990725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Relacionales</a:t>
          </a:r>
        </a:p>
      </dsp:txBody>
      <dsp:txXfrm>
        <a:off x="3259892" y="1990725"/>
        <a:ext cx="1034777" cy="1327150"/>
      </dsp:txXfrm>
    </dsp:sp>
    <dsp:sp modelId="{B5C301C4-838B-4661-A581-AFDC29E9750F}">
      <dsp:nvSpPr>
        <dsp:cNvPr id="0" name=""/>
        <dsp:cNvSpPr/>
      </dsp:nvSpPr>
      <dsp:spPr>
        <a:xfrm>
          <a:off x="3611387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1C461-1E98-4AC8-B5CB-F3FE7A00A697}">
      <dsp:nvSpPr>
        <dsp:cNvPr id="0" name=""/>
        <dsp:cNvSpPr/>
      </dsp:nvSpPr>
      <dsp:spPr>
        <a:xfrm>
          <a:off x="4346409" y="0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Orientadas a Objetos</a:t>
          </a:r>
        </a:p>
      </dsp:txBody>
      <dsp:txXfrm>
        <a:off x="4346409" y="0"/>
        <a:ext cx="1034777" cy="1327150"/>
      </dsp:txXfrm>
    </dsp:sp>
    <dsp:sp modelId="{21B2A41D-7992-44DE-A738-27F0873AE149}">
      <dsp:nvSpPr>
        <dsp:cNvPr id="0" name=""/>
        <dsp:cNvSpPr/>
      </dsp:nvSpPr>
      <dsp:spPr>
        <a:xfrm>
          <a:off x="4697904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8826F-CC41-4CAF-8366-B678A6B39573}">
      <dsp:nvSpPr>
        <dsp:cNvPr id="0" name=""/>
        <dsp:cNvSpPr/>
      </dsp:nvSpPr>
      <dsp:spPr>
        <a:xfrm>
          <a:off x="5432926" y="1990725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Multidimensionales</a:t>
          </a:r>
        </a:p>
      </dsp:txBody>
      <dsp:txXfrm>
        <a:off x="5432926" y="1990725"/>
        <a:ext cx="1034777" cy="1327150"/>
      </dsp:txXfrm>
    </dsp:sp>
    <dsp:sp modelId="{68BD1DE1-80F3-4E5A-BA3D-C911C9199C76}">
      <dsp:nvSpPr>
        <dsp:cNvPr id="0" name=""/>
        <dsp:cNvSpPr/>
      </dsp:nvSpPr>
      <dsp:spPr>
        <a:xfrm>
          <a:off x="5784421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AD47-E175-4CB8-AC87-8E546666F9E4}">
      <dsp:nvSpPr>
        <dsp:cNvPr id="0" name=""/>
        <dsp:cNvSpPr/>
      </dsp:nvSpPr>
      <dsp:spPr>
        <a:xfrm>
          <a:off x="6519442" y="0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NoSQL</a:t>
          </a:r>
        </a:p>
      </dsp:txBody>
      <dsp:txXfrm>
        <a:off x="6519442" y="0"/>
        <a:ext cx="1034777" cy="1327150"/>
      </dsp:txXfrm>
    </dsp:sp>
    <dsp:sp modelId="{5B878E71-76A3-42DB-B685-2C6701F28FFE}">
      <dsp:nvSpPr>
        <dsp:cNvPr id="0" name=""/>
        <dsp:cNvSpPr/>
      </dsp:nvSpPr>
      <dsp:spPr>
        <a:xfrm>
          <a:off x="6870937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93E8-DC8C-4B12-9DB0-3714A922879E}">
      <dsp:nvSpPr>
        <dsp:cNvPr id="0" name=""/>
        <dsp:cNvSpPr/>
      </dsp:nvSpPr>
      <dsp:spPr>
        <a:xfrm>
          <a:off x="7605959" y="1990725"/>
          <a:ext cx="1034777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>
              <a:latin typeface="Calibri" panose="020F0502020204030204" pitchFamily="34" charset="0"/>
              <a:cs typeface="Calibri" panose="020F0502020204030204" pitchFamily="34" charset="0"/>
            </a:rPr>
            <a:t>BD NewSQL</a:t>
          </a:r>
        </a:p>
      </dsp:txBody>
      <dsp:txXfrm>
        <a:off x="7605959" y="1990725"/>
        <a:ext cx="1034777" cy="1327150"/>
      </dsp:txXfrm>
    </dsp:sp>
    <dsp:sp modelId="{DBD76775-BF32-47F8-BAE0-CA390C59B592}">
      <dsp:nvSpPr>
        <dsp:cNvPr id="0" name=""/>
        <dsp:cNvSpPr/>
      </dsp:nvSpPr>
      <dsp:spPr>
        <a:xfrm>
          <a:off x="7957454" y="1493043"/>
          <a:ext cx="331787" cy="3317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36BB7-16A8-4BD8-836B-9918A9DB379D}">
      <dsp:nvSpPr>
        <dsp:cNvPr id="0" name=""/>
        <dsp:cNvSpPr/>
      </dsp:nvSpPr>
      <dsp:spPr>
        <a:xfrm rot="5400000">
          <a:off x="2944932" y="-1135187"/>
          <a:ext cx="638950" cy="30723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/>
        </a:p>
      </dsp:txBody>
      <dsp:txXfrm rot="-5400000">
        <a:off x="1728216" y="112720"/>
        <a:ext cx="3041193" cy="576568"/>
      </dsp:txXfrm>
    </dsp:sp>
    <dsp:sp modelId="{C03DA169-3CBD-43A6-B3A5-B5BE1B812A7A}">
      <dsp:nvSpPr>
        <dsp:cNvPr id="0" name=""/>
        <dsp:cNvSpPr/>
      </dsp:nvSpPr>
      <dsp:spPr>
        <a:xfrm>
          <a:off x="0" y="1660"/>
          <a:ext cx="1728216" cy="798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Clave-Valor</a:t>
          </a:r>
        </a:p>
      </dsp:txBody>
      <dsp:txXfrm>
        <a:off x="38989" y="40649"/>
        <a:ext cx="1650238" cy="720709"/>
      </dsp:txXfrm>
    </dsp:sp>
    <dsp:sp modelId="{E2121694-6B22-4267-B217-659C734BC075}">
      <dsp:nvSpPr>
        <dsp:cNvPr id="0" name=""/>
        <dsp:cNvSpPr/>
      </dsp:nvSpPr>
      <dsp:spPr>
        <a:xfrm rot="5400000">
          <a:off x="2944932" y="-296565"/>
          <a:ext cx="638950" cy="30723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</dsp:txBody>
      <dsp:txXfrm rot="-5400000">
        <a:off x="1728216" y="951342"/>
        <a:ext cx="3041193" cy="576568"/>
      </dsp:txXfrm>
    </dsp:sp>
    <dsp:sp modelId="{D093CC62-5BFF-4526-8B1A-01B70FEB609C}">
      <dsp:nvSpPr>
        <dsp:cNvPr id="0" name=""/>
        <dsp:cNvSpPr/>
      </dsp:nvSpPr>
      <dsp:spPr>
        <a:xfrm>
          <a:off x="0" y="840282"/>
          <a:ext cx="1728216" cy="798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Orientadas a Documentos</a:t>
          </a:r>
        </a:p>
      </dsp:txBody>
      <dsp:txXfrm>
        <a:off x="38989" y="879271"/>
        <a:ext cx="1650238" cy="720709"/>
      </dsp:txXfrm>
    </dsp:sp>
    <dsp:sp modelId="{D57A256F-CFF9-49DD-BAE4-E7D3EB6CCBDF}">
      <dsp:nvSpPr>
        <dsp:cNvPr id="0" name=""/>
        <dsp:cNvSpPr/>
      </dsp:nvSpPr>
      <dsp:spPr>
        <a:xfrm rot="5400000">
          <a:off x="2944932" y="542056"/>
          <a:ext cx="638950" cy="30723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</dsp:txBody>
      <dsp:txXfrm rot="-5400000">
        <a:off x="1728216" y="1789964"/>
        <a:ext cx="3041193" cy="576568"/>
      </dsp:txXfrm>
    </dsp:sp>
    <dsp:sp modelId="{0A2E87DF-6257-4734-93BE-46AE4C4059F6}">
      <dsp:nvSpPr>
        <dsp:cNvPr id="0" name=""/>
        <dsp:cNvSpPr/>
      </dsp:nvSpPr>
      <dsp:spPr>
        <a:xfrm>
          <a:off x="0" y="1678904"/>
          <a:ext cx="1728216" cy="798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Orientadas a Grafos</a:t>
          </a:r>
        </a:p>
      </dsp:txBody>
      <dsp:txXfrm>
        <a:off x="38989" y="1717893"/>
        <a:ext cx="1650238" cy="720709"/>
      </dsp:txXfrm>
    </dsp:sp>
    <dsp:sp modelId="{A3ADF7E5-A6D9-43B5-958E-5CD974030E5F}">
      <dsp:nvSpPr>
        <dsp:cNvPr id="0" name=""/>
        <dsp:cNvSpPr/>
      </dsp:nvSpPr>
      <dsp:spPr>
        <a:xfrm rot="5400000">
          <a:off x="2944932" y="1380678"/>
          <a:ext cx="638950" cy="30723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/>
        </a:p>
      </dsp:txBody>
      <dsp:txXfrm rot="-5400000">
        <a:off x="1728216" y="2628586"/>
        <a:ext cx="3041193" cy="576568"/>
      </dsp:txXfrm>
    </dsp:sp>
    <dsp:sp modelId="{2038B3E7-6033-4F82-A209-887717B1A100}">
      <dsp:nvSpPr>
        <dsp:cNvPr id="0" name=""/>
        <dsp:cNvSpPr/>
      </dsp:nvSpPr>
      <dsp:spPr>
        <a:xfrm>
          <a:off x="0" y="2517526"/>
          <a:ext cx="1728216" cy="798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Familia de Columnas</a:t>
          </a:r>
        </a:p>
      </dsp:txBody>
      <dsp:txXfrm>
        <a:off x="38989" y="2556515"/>
        <a:ext cx="1650238" cy="720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BA058-B930-42CE-BEE3-7066A29A293D}">
      <dsp:nvSpPr>
        <dsp:cNvPr id="0" name=""/>
        <dsp:cNvSpPr/>
      </dsp:nvSpPr>
      <dsp:spPr>
        <a:xfrm>
          <a:off x="0" y="0"/>
          <a:ext cx="4948174" cy="490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Escoger el dataset</a:t>
          </a:r>
        </a:p>
      </dsp:txBody>
      <dsp:txXfrm>
        <a:off x="14360" y="14360"/>
        <a:ext cx="4361770" cy="461551"/>
      </dsp:txXfrm>
    </dsp:sp>
    <dsp:sp modelId="{3E1FE379-14F5-41B5-B6D7-077BB721454E}">
      <dsp:nvSpPr>
        <dsp:cNvPr id="0" name=""/>
        <dsp:cNvSpPr/>
      </dsp:nvSpPr>
      <dsp:spPr>
        <a:xfrm>
          <a:off x="369506" y="558364"/>
          <a:ext cx="4948174" cy="490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Decidir el aspecto a comparar</a:t>
          </a:r>
        </a:p>
      </dsp:txBody>
      <dsp:txXfrm>
        <a:off x="383866" y="572724"/>
        <a:ext cx="4231271" cy="461551"/>
      </dsp:txXfrm>
    </dsp:sp>
    <dsp:sp modelId="{78D44F07-3613-4FAA-9833-98CDB8E11C23}">
      <dsp:nvSpPr>
        <dsp:cNvPr id="0" name=""/>
        <dsp:cNvSpPr/>
      </dsp:nvSpPr>
      <dsp:spPr>
        <a:xfrm>
          <a:off x="739013" y="1116728"/>
          <a:ext cx="4948174" cy="490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Diseñar las consultas</a:t>
          </a:r>
        </a:p>
      </dsp:txBody>
      <dsp:txXfrm>
        <a:off x="753373" y="1131088"/>
        <a:ext cx="4231271" cy="461551"/>
      </dsp:txXfrm>
    </dsp:sp>
    <dsp:sp modelId="{C253C4CA-E17B-4B41-A95A-BAD174715ADB}">
      <dsp:nvSpPr>
        <dsp:cNvPr id="0" name=""/>
        <dsp:cNvSpPr/>
      </dsp:nvSpPr>
      <dsp:spPr>
        <a:xfrm>
          <a:off x="1108519" y="1675093"/>
          <a:ext cx="4948174" cy="490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Diseñar las bases de datos</a:t>
          </a:r>
        </a:p>
      </dsp:txBody>
      <dsp:txXfrm>
        <a:off x="1122879" y="1689453"/>
        <a:ext cx="4231271" cy="461551"/>
      </dsp:txXfrm>
    </dsp:sp>
    <dsp:sp modelId="{3CF35C00-BA3A-40EB-B902-A01C77E4C27E}">
      <dsp:nvSpPr>
        <dsp:cNvPr id="0" name=""/>
        <dsp:cNvSpPr/>
      </dsp:nvSpPr>
      <dsp:spPr>
        <a:xfrm>
          <a:off x="1478026" y="2233457"/>
          <a:ext cx="4948174" cy="490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Limpiar el dataset</a:t>
          </a:r>
        </a:p>
      </dsp:txBody>
      <dsp:txXfrm>
        <a:off x="1492386" y="2247817"/>
        <a:ext cx="4231271" cy="461551"/>
      </dsp:txXfrm>
    </dsp:sp>
    <dsp:sp modelId="{47872EAD-4FD6-4E51-AE61-CCBF72906E3A}">
      <dsp:nvSpPr>
        <dsp:cNvPr id="0" name=""/>
        <dsp:cNvSpPr/>
      </dsp:nvSpPr>
      <dsp:spPr>
        <a:xfrm>
          <a:off x="4629497" y="358170"/>
          <a:ext cx="318676" cy="318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4701199" y="358170"/>
        <a:ext cx="175272" cy="239804"/>
      </dsp:txXfrm>
    </dsp:sp>
    <dsp:sp modelId="{60DBBEA5-115B-458B-AA4E-7CCE1E3354C5}">
      <dsp:nvSpPr>
        <dsp:cNvPr id="0" name=""/>
        <dsp:cNvSpPr/>
      </dsp:nvSpPr>
      <dsp:spPr>
        <a:xfrm>
          <a:off x="4999004" y="916534"/>
          <a:ext cx="318676" cy="318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5070706" y="916534"/>
        <a:ext cx="175272" cy="239804"/>
      </dsp:txXfrm>
    </dsp:sp>
    <dsp:sp modelId="{DF41BD9D-51AA-469B-8CA0-1F1932A75A32}">
      <dsp:nvSpPr>
        <dsp:cNvPr id="0" name=""/>
        <dsp:cNvSpPr/>
      </dsp:nvSpPr>
      <dsp:spPr>
        <a:xfrm>
          <a:off x="5368510" y="1466728"/>
          <a:ext cx="318676" cy="318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5440212" y="1466728"/>
        <a:ext cx="175272" cy="239804"/>
      </dsp:txXfrm>
    </dsp:sp>
    <dsp:sp modelId="{198ADC9B-6A60-4F2E-A109-936C387CA6DA}">
      <dsp:nvSpPr>
        <dsp:cNvPr id="0" name=""/>
        <dsp:cNvSpPr/>
      </dsp:nvSpPr>
      <dsp:spPr>
        <a:xfrm>
          <a:off x="5738017" y="2030539"/>
          <a:ext cx="318676" cy="318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5809719" y="2030539"/>
        <a:ext cx="175272" cy="239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4592B-C1BA-4360-A93E-2ECF8C1C0A0A}">
      <dsp:nvSpPr>
        <dsp:cNvPr id="0" name=""/>
        <dsp:cNvSpPr/>
      </dsp:nvSpPr>
      <dsp:spPr>
        <a:xfrm>
          <a:off x="0" y="61471"/>
          <a:ext cx="4516718" cy="175206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580B-5B51-4E2F-96AE-B3831C39A7D9}">
      <dsp:nvSpPr>
        <dsp:cNvPr id="0" name=""/>
        <dsp:cNvSpPr/>
      </dsp:nvSpPr>
      <dsp:spPr>
        <a:xfrm>
          <a:off x="219750" y="563305"/>
          <a:ext cx="3700709" cy="876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DBLP </a:t>
          </a:r>
          <a:r>
            <a:rPr lang="es-ES" sz="1700" kern="1200" dirty="0" err="1">
              <a:solidFill>
                <a:schemeClr val="bg1"/>
              </a:solidFill>
            </a:rPr>
            <a:t>Computer</a:t>
          </a:r>
          <a:r>
            <a:rPr lang="es-ES" sz="1700" kern="1200" dirty="0">
              <a:solidFill>
                <a:schemeClr val="bg1"/>
              </a:solidFill>
            </a:rPr>
            <a:t> Science </a:t>
          </a:r>
          <a:r>
            <a:rPr lang="es-ES" sz="1700" kern="1200" dirty="0" err="1">
              <a:solidFill>
                <a:schemeClr val="bg1"/>
              </a:solidFill>
            </a:rPr>
            <a:t>Bibliography</a:t>
          </a:r>
          <a:endParaRPr lang="es-ES" sz="1700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dblp.xml </a:t>
          </a:r>
        </a:p>
      </dsp:txBody>
      <dsp:txXfrm>
        <a:off x="219750" y="563305"/>
        <a:ext cx="3700709" cy="87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567CE-A348-421F-A7F6-63365064FF4A}">
      <dsp:nvSpPr>
        <dsp:cNvPr id="0" name=""/>
        <dsp:cNvSpPr/>
      </dsp:nvSpPr>
      <dsp:spPr>
        <a:xfrm>
          <a:off x="2365778" y="2880908"/>
          <a:ext cx="1740137" cy="679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068" y="0"/>
              </a:lnTo>
              <a:lnTo>
                <a:pt x="870068" y="679103"/>
              </a:lnTo>
              <a:lnTo>
                <a:pt x="1740137" y="679103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189147" y="3173760"/>
        <a:ext cx="93397" cy="93397"/>
      </dsp:txXfrm>
    </dsp:sp>
    <dsp:sp modelId="{E8482D47-1586-4548-AAF3-0662F47ED4CB}">
      <dsp:nvSpPr>
        <dsp:cNvPr id="0" name=""/>
        <dsp:cNvSpPr/>
      </dsp:nvSpPr>
      <dsp:spPr>
        <a:xfrm>
          <a:off x="2365778" y="2225243"/>
          <a:ext cx="1686347" cy="655664"/>
        </a:xfrm>
        <a:custGeom>
          <a:avLst/>
          <a:gdLst/>
          <a:ahLst/>
          <a:cxnLst/>
          <a:rect l="0" t="0" r="0" b="0"/>
          <a:pathLst>
            <a:path>
              <a:moveTo>
                <a:pt x="0" y="655664"/>
              </a:moveTo>
              <a:lnTo>
                <a:pt x="843173" y="655664"/>
              </a:lnTo>
              <a:lnTo>
                <a:pt x="843173" y="0"/>
              </a:lnTo>
              <a:lnTo>
                <a:pt x="1686347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3163718" y="2507842"/>
        <a:ext cx="90466" cy="90466"/>
      </dsp:txXfrm>
    </dsp:sp>
    <dsp:sp modelId="{EBB02257-B683-4A10-A642-DF2401E4B900}">
      <dsp:nvSpPr>
        <dsp:cNvPr id="0" name=""/>
        <dsp:cNvSpPr/>
      </dsp:nvSpPr>
      <dsp:spPr>
        <a:xfrm>
          <a:off x="522141" y="2333535"/>
          <a:ext cx="2592529" cy="10947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Tiempo de respuesta</a:t>
          </a:r>
        </a:p>
      </dsp:txBody>
      <dsp:txXfrm>
        <a:off x="522141" y="2333535"/>
        <a:ext cx="2592529" cy="1094745"/>
      </dsp:txXfrm>
    </dsp:sp>
    <dsp:sp modelId="{64EB97C4-2DB6-413E-AA2E-89723373B866}">
      <dsp:nvSpPr>
        <dsp:cNvPr id="0" name=""/>
        <dsp:cNvSpPr/>
      </dsp:nvSpPr>
      <dsp:spPr>
        <a:xfrm>
          <a:off x="4052125" y="1677870"/>
          <a:ext cx="3590763" cy="10947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MongoDB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(Manual)</a:t>
          </a:r>
        </a:p>
      </dsp:txBody>
      <dsp:txXfrm>
        <a:off x="4052125" y="1677870"/>
        <a:ext cx="3590763" cy="1094745"/>
      </dsp:txXfrm>
    </dsp:sp>
    <dsp:sp modelId="{D114D59F-9FC1-432A-B175-E4CE5A1959C5}">
      <dsp:nvSpPr>
        <dsp:cNvPr id="0" name=""/>
        <dsp:cNvSpPr/>
      </dsp:nvSpPr>
      <dsp:spPr>
        <a:xfrm>
          <a:off x="4105915" y="3012638"/>
          <a:ext cx="3590763" cy="10947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Neo4j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(por defecto)</a:t>
          </a:r>
        </a:p>
      </dsp:txBody>
      <dsp:txXfrm>
        <a:off x="4105915" y="3012638"/>
        <a:ext cx="3590763" cy="109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8ABB-A00B-4085-B949-B28C1001BFF7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E3915-FFC3-4EE8-BEF0-BF6276E6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2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final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72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Dos ejemplos: uno mejor para mongo y otro mejor para </a:t>
            </a:r>
            <a:r>
              <a:rPr lang="es-ES" dirty="0" err="1"/>
              <a:t>neoaj</a:t>
            </a:r>
            <a:endParaRPr lang="es-ES" dirty="0"/>
          </a:p>
          <a:p>
            <a:r>
              <a:rPr lang="es-ES" dirty="0"/>
              <a:t>Para cada ejemplo se pone una consulta al lado de la otra, con título la consulta que es, su código y sus tiempos de respuesta</a:t>
            </a:r>
          </a:p>
          <a:p>
            <a:r>
              <a:rPr lang="es-ES" dirty="0"/>
              <a:t>Una que favorezca a mongo y otra a neo4j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92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búsqueda directa en colección es más rápida</a:t>
            </a:r>
          </a:p>
          <a:p>
            <a:r>
              <a:rPr lang="es-ES" dirty="0"/>
              <a:t>Comentar tema de índices</a:t>
            </a:r>
          </a:p>
          <a:p>
            <a:r>
              <a:rPr lang="es-ES" dirty="0"/>
              <a:t>Remarcar los mejores tiempos</a:t>
            </a:r>
          </a:p>
          <a:p>
            <a:r>
              <a:rPr lang="es-ES" dirty="0"/>
              <a:t>Comentar por encima </a:t>
            </a:r>
            <a:r>
              <a:rPr lang="es-ES" dirty="0" err="1"/>
              <a:t>coomo</a:t>
            </a:r>
            <a:r>
              <a:rPr lang="es-ES" dirty="0"/>
              <a:t> en las 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26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PONER AQUÍ?</a:t>
            </a:r>
          </a:p>
          <a:p>
            <a:r>
              <a:rPr lang="es-ES" dirty="0"/>
              <a:t>Útiles, deberían darse en el grado, con una comparativa similar y con casos prácticos que decidan ellos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22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un poco cada uno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3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4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Desarrollo del caso de estudio que a su vez consta de …. Y decir sus partes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Añadir la década para cada una (año mejor)</a:t>
            </a:r>
          </a:p>
          <a:p>
            <a:r>
              <a:rPr lang="es-ES" dirty="0"/>
              <a:t>A la </a:t>
            </a:r>
            <a:r>
              <a:rPr lang="es-ES" dirty="0" err="1"/>
              <a:t>hroa</a:t>
            </a:r>
            <a:r>
              <a:rPr lang="es-ES" dirty="0"/>
              <a:t> de presentar, se pueden ir apareciendo </a:t>
            </a:r>
            <a:r>
              <a:rPr lang="es-ES" dirty="0" err="1"/>
              <a:t>cuandros</a:t>
            </a:r>
            <a:r>
              <a:rPr lang="es-ES" dirty="0"/>
              <a:t> de texto para cada una con más información por si no me acuerdo de memoria. </a:t>
            </a:r>
          </a:p>
          <a:p>
            <a:r>
              <a:rPr lang="es-ES" dirty="0"/>
              <a:t>Comentar muy por encima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8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la izquierda características generales, a la derecha los tipos con dos productos y usos</a:t>
            </a:r>
          </a:p>
          <a:p>
            <a:r>
              <a:rPr lang="es-ES" dirty="0"/>
              <a:t>Resaltar los que se van a comparar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1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caso de estudio se divide en 3 partes:</a:t>
            </a:r>
          </a:p>
          <a:p>
            <a:pPr marL="0" indent="0">
              <a:buNone/>
            </a:pPr>
            <a:r>
              <a:rPr lang="es-ES" dirty="0"/>
              <a:t>-Escoger el </a:t>
            </a:r>
            <a:r>
              <a:rPr lang="es-ES" i="1" dirty="0"/>
              <a:t>dataset, cuál y por qué y poner imagen de estructura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• Decidir qué productos NoSQL se van a comparar. Cuales se descartan y por qué</a:t>
            </a:r>
          </a:p>
          <a:p>
            <a:pPr marL="0" indent="0">
              <a:buNone/>
            </a:pPr>
            <a:r>
              <a:rPr lang="es-ES" dirty="0"/>
              <a:t>• Determinar el aspecto que se va a analizar. Tiempo de respuesta y como se obtiene con cada base de datos. </a:t>
            </a:r>
          </a:p>
          <a:p>
            <a:pPr marL="0" indent="0">
              <a:buNone/>
            </a:pPr>
            <a:r>
              <a:rPr lang="es-ES" dirty="0"/>
              <a:t>• Diseñar las consultas que se van a ejecutar. Tipos y cuales son</a:t>
            </a:r>
          </a:p>
          <a:p>
            <a:pPr marL="0" indent="0">
              <a:buNone/>
            </a:pPr>
            <a:r>
              <a:rPr lang="es-ES" dirty="0"/>
              <a:t>• Diseñar las bases de datos donde se van a guardar los datos, decisiones que se toman para cada una con sus esquemas finales</a:t>
            </a:r>
          </a:p>
          <a:p>
            <a:pPr marL="0" indent="0">
              <a:buNone/>
            </a:pPr>
            <a:r>
              <a:rPr lang="es-ES" dirty="0"/>
              <a:t>• Limpiar el </a:t>
            </a:r>
            <a:r>
              <a:rPr lang="es-ES" i="1" dirty="0"/>
              <a:t>dataset </a:t>
            </a:r>
            <a:r>
              <a:rPr lang="es-ES" dirty="0"/>
              <a:t>para los dos productos escogidos. Hablar de las cosas comunes que se hacen y que para neo se crean relaciones y tema de las relaciones y que se cuelga</a:t>
            </a:r>
          </a:p>
          <a:p>
            <a:pPr marL="0" indent="0">
              <a:buNone/>
            </a:pPr>
            <a:r>
              <a:rPr lang="es-ES" dirty="0"/>
              <a:t>• Ejecutar las consultas. Comentar índices. ¿código de las consultas? </a:t>
            </a:r>
          </a:p>
          <a:p>
            <a:pPr marL="0" indent="0">
              <a:buNone/>
            </a:pPr>
            <a:r>
              <a:rPr lang="es-ES" dirty="0"/>
              <a:t>• Comparar los resultados obtenidos. Tabla de tiempos</a:t>
            </a:r>
          </a:p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68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Comentar lo que contiene el dataset</a:t>
            </a:r>
          </a:p>
          <a:p>
            <a:r>
              <a:rPr lang="es-ES" dirty="0"/>
              <a:t>Explicar brevísimamente el texto.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63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por qué para mongo se hace manual. (</a:t>
            </a:r>
            <a:r>
              <a:rPr lang="es-ES" dirty="0" err="1"/>
              <a:t>find</a:t>
            </a:r>
            <a:r>
              <a:rPr lang="es-ES" dirty="0"/>
              <a:t> con </a:t>
            </a:r>
            <a:r>
              <a:rPr lang="es-ES" dirty="0" err="1"/>
              <a:t>explain</a:t>
            </a:r>
            <a:r>
              <a:rPr lang="es-ES" dirty="0"/>
              <a:t>, </a:t>
            </a:r>
            <a:r>
              <a:rPr lang="es-ES" dirty="0" err="1"/>
              <a:t>aggregation</a:t>
            </a:r>
            <a:r>
              <a:rPr lang="es-ES" dirty="0"/>
              <a:t> </a:t>
            </a:r>
            <a:r>
              <a:rPr lang="es-ES" dirty="0" err="1"/>
              <a:t>framework</a:t>
            </a:r>
            <a:r>
              <a:rPr lang="es-ES" dirty="0"/>
              <a:t> no tiene)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8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Poner los tipos de las consultas y las que se han escogido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82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Diseño final en esquema y contar los descartados?</a:t>
            </a:r>
          </a:p>
          <a:p>
            <a:r>
              <a:rPr lang="es-ES" dirty="0"/>
              <a:t>Decisiones tomadas, se basan en las consultas</a:t>
            </a:r>
          </a:p>
          <a:p>
            <a:r>
              <a:rPr lang="es-ES" dirty="0"/>
              <a:t>Esquemas definitivos.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E3915-FFC3-4EE8-BEF0-BF6276E6776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9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4AF60A-713C-41BA-9788-4C493DDC0A9C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37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877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049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56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971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7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3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9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1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E37674-C1BA-4107-9B06-6D4CAC3A3DF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3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6C5074-5D04-4E7C-9D02-0E23028E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Comparativa de Bases de Datos NoSQL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B0D20-B32A-4BAB-9FD2-8805ACC7E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 vs Neo4j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5560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CEEF-1734-4A6E-B56B-17DC8C8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 de estudio: diseño de las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0E9C9-C5B1-4273-BC2B-CDD3FA16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44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CEEF-1734-4A6E-B56B-17DC8C8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estudio: ejecución de las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0E9C9-C5B1-4273-BC2B-CDD3FA16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03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F67DE-54D5-40A0-9383-05CFF16F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Caso de estudio: comparativa de resultados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57A22AC-FC2D-42F7-B64A-B9099F489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1980"/>
              </p:ext>
            </p:extLst>
          </p:nvPr>
        </p:nvGraphicFramePr>
        <p:xfrm>
          <a:off x="1634714" y="2447312"/>
          <a:ext cx="8853994" cy="3550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086">
                  <a:extLst>
                    <a:ext uri="{9D8B030D-6E8A-4147-A177-3AD203B41FA5}">
                      <a16:colId xmlns:a16="http://schemas.microsoft.com/office/drawing/2014/main" val="2507555203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226357319"/>
                    </a:ext>
                  </a:extLst>
                </a:gridCol>
                <a:gridCol w="735498">
                  <a:extLst>
                    <a:ext uri="{9D8B030D-6E8A-4147-A177-3AD203B41FA5}">
                      <a16:colId xmlns:a16="http://schemas.microsoft.com/office/drawing/2014/main" val="2263522016"/>
                    </a:ext>
                  </a:extLst>
                </a:gridCol>
                <a:gridCol w="881768">
                  <a:extLst>
                    <a:ext uri="{9D8B030D-6E8A-4147-A177-3AD203B41FA5}">
                      <a16:colId xmlns:a16="http://schemas.microsoft.com/office/drawing/2014/main" val="1316300428"/>
                    </a:ext>
                  </a:extLst>
                </a:gridCol>
                <a:gridCol w="881768">
                  <a:extLst>
                    <a:ext uri="{9D8B030D-6E8A-4147-A177-3AD203B41FA5}">
                      <a16:colId xmlns:a16="http://schemas.microsoft.com/office/drawing/2014/main" val="3770896919"/>
                    </a:ext>
                  </a:extLst>
                </a:gridCol>
                <a:gridCol w="881768">
                  <a:extLst>
                    <a:ext uri="{9D8B030D-6E8A-4147-A177-3AD203B41FA5}">
                      <a16:colId xmlns:a16="http://schemas.microsoft.com/office/drawing/2014/main" val="758071273"/>
                    </a:ext>
                  </a:extLst>
                </a:gridCol>
                <a:gridCol w="882807">
                  <a:extLst>
                    <a:ext uri="{9D8B030D-6E8A-4147-A177-3AD203B41FA5}">
                      <a16:colId xmlns:a16="http://schemas.microsoft.com/office/drawing/2014/main" val="1960613575"/>
                    </a:ext>
                  </a:extLst>
                </a:gridCol>
                <a:gridCol w="882807">
                  <a:extLst>
                    <a:ext uri="{9D8B030D-6E8A-4147-A177-3AD203B41FA5}">
                      <a16:colId xmlns:a16="http://schemas.microsoft.com/office/drawing/2014/main" val="1659874501"/>
                    </a:ext>
                  </a:extLst>
                </a:gridCol>
                <a:gridCol w="907703">
                  <a:extLst>
                    <a:ext uri="{9D8B030D-6E8A-4147-A177-3AD203B41FA5}">
                      <a16:colId xmlns:a16="http://schemas.microsoft.com/office/drawing/2014/main" val="682863151"/>
                    </a:ext>
                  </a:extLst>
                </a:gridCol>
                <a:gridCol w="907703">
                  <a:extLst>
                    <a:ext uri="{9D8B030D-6E8A-4147-A177-3AD203B41FA5}">
                      <a16:colId xmlns:a16="http://schemas.microsoft.com/office/drawing/2014/main" val="1865629862"/>
                    </a:ext>
                  </a:extLst>
                </a:gridCol>
              </a:tblGrid>
              <a:tr h="48410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tx1"/>
                          </a:solidFill>
                          <a:effectLst/>
                        </a:rPr>
                        <a:t>Producto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tx1"/>
                          </a:solidFill>
                          <a:effectLst/>
                        </a:rPr>
                        <a:t>Índices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tx1"/>
                          </a:solidFill>
                          <a:effectLst/>
                        </a:rPr>
                        <a:t>CONSULTAS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96465"/>
                  </a:ext>
                </a:extLst>
              </a:tr>
              <a:tr h="48410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09351123"/>
                  </a:ext>
                </a:extLst>
              </a:tr>
              <a:tr h="6454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solidFill>
                            <a:schemeClr val="tx1"/>
                          </a:solidFill>
                          <a:effectLst/>
                        </a:rPr>
                        <a:t>MondoDB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</a:rPr>
                        <a:t>SIN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1931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7646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39441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7897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68448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66378971"/>
                  </a:ext>
                </a:extLst>
              </a:tr>
              <a:tr h="64546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0.00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690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</a:rPr>
                        <a:t>12458 ms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39528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10360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65546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16074572"/>
                  </a:ext>
                </a:extLst>
              </a:tr>
              <a:tr h="6454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tx1"/>
                          </a:solidFill>
                          <a:effectLst/>
                        </a:rPr>
                        <a:t>Neo4j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SIN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5930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9824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11629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3092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7711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490005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3753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249551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31299764"/>
                  </a:ext>
                </a:extLst>
              </a:tr>
              <a:tr h="64546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2138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1150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6690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1300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467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29114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chemeClr val="tx1"/>
                          </a:solidFill>
                          <a:effectLst/>
                        </a:rPr>
                        <a:t>4 ms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</a:rPr>
                        <a:t>32835 ms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74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8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C845-E0D7-402A-8C71-5F369880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7E15B-F74F-4873-B16E-2C7A6954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logrado la consecución de objetivos (global y parciales):</a:t>
            </a:r>
          </a:p>
          <a:p>
            <a:pPr lvl="1"/>
            <a:r>
              <a:rPr lang="es-ES" dirty="0"/>
              <a:t>Realización exitosa de análisis comparativo de rendimiento entre los productos MongoDB y Neo4J</a:t>
            </a:r>
          </a:p>
          <a:p>
            <a:r>
              <a:rPr lang="es-ES" dirty="0"/>
              <a:t>Experiencia positiva ante la realización del trabajo</a:t>
            </a:r>
          </a:p>
          <a:p>
            <a:r>
              <a:rPr lang="es-ES" dirty="0"/>
              <a:t>Necesidad de incluir este tipo de bases de datos en el Grado de Ingeniería Informática.</a:t>
            </a:r>
          </a:p>
        </p:txBody>
      </p:sp>
    </p:spTree>
    <p:extLst>
      <p:ext uri="{BB962C8B-B14F-4D97-AF65-F5344CB8AC3E}">
        <p14:creationId xmlns:p14="http://schemas.microsoft.com/office/powerpoint/2010/main" val="109586326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DA24-3D55-4A88-8533-8B809DF0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Futuros trabajos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AC24A-3E57-453C-BDEB-B5158EA9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Incluir en análisis comparativo todos los tipos de bases de datos NoSQL</a:t>
            </a:r>
          </a:p>
          <a:p>
            <a:r>
              <a:rPr lang="es-ES" dirty="0"/>
              <a:t>Realizar comparación entre productos del mismo tipo de bases de datos NoSQL</a:t>
            </a:r>
          </a:p>
          <a:p>
            <a:r>
              <a:rPr lang="es-ES" dirty="0"/>
              <a:t>Diseñar consultas específicas por tipo de producto. </a:t>
            </a:r>
          </a:p>
          <a:p>
            <a:r>
              <a:rPr lang="es-ES" dirty="0"/>
              <a:t>Incluir en el análisis comparativo todo tipo de operaciones CRUD</a:t>
            </a:r>
          </a:p>
          <a:p>
            <a:r>
              <a:rPr lang="es-ES" dirty="0"/>
              <a:t>Comparar el rendimiento con distintos </a:t>
            </a:r>
            <a:r>
              <a:rPr lang="es-ES" dirty="0" err="1"/>
              <a:t>datasets</a:t>
            </a:r>
            <a:r>
              <a:rPr lang="es-ES" dirty="0"/>
              <a:t>.</a:t>
            </a:r>
          </a:p>
          <a:p>
            <a:r>
              <a:rPr lang="es-ES" dirty="0"/>
              <a:t>Comparar con el rendimiento en bases de datos Relacionales con </a:t>
            </a:r>
            <a:r>
              <a:rPr lang="es-ES" dirty="0" err="1"/>
              <a:t>datasets</a:t>
            </a:r>
            <a:r>
              <a:rPr lang="es-ES" dirty="0"/>
              <a:t> grandes </a:t>
            </a:r>
          </a:p>
        </p:txBody>
      </p:sp>
    </p:spTree>
    <p:extLst>
      <p:ext uri="{BB962C8B-B14F-4D97-AF65-F5344CB8AC3E}">
        <p14:creationId xmlns:p14="http://schemas.microsoft.com/office/powerpoint/2010/main" val="292702615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D76-B43A-446F-9E1E-BA7C0AE09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Muchas gracias por su atención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D93E1A9-A474-4354-B6FF-67BB67F45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6947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FDB3A-B268-4B59-9E98-98CD45A0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3D37D9-304E-4F82-8325-BA279F04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Evolución de los sistemas de almacenamiento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Bases de Datos NoSQL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Caso de estudio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781565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2F4D-370F-4EE0-92B1-B285E48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F4339-A2B4-411A-B4D1-641CA2B3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Realización de un análisis comparativo de rendimiento de dos productos NoSQL: MongoDB y Neo4J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Objetivos parciales: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histórico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Estudio de las Bases de Datos NoSQL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Desarrollo de un caso de estudio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Realización de comparativa del rendimiento de MongoDB vs Neo4J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2115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5E2E-00B1-4112-9F7A-B419AF6B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Evolución de los sistemas de almacenamiento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0646F9-4569-4239-A589-5E3D6FC1F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9472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404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D92-83E3-49AF-A10E-59D5B338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NoSQL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BBF876E-073B-4F5F-94FD-2B45ACA02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006713"/>
              </p:ext>
            </p:extLst>
          </p:nvPr>
        </p:nvGraphicFramePr>
        <p:xfrm>
          <a:off x="6095998" y="2557993"/>
          <a:ext cx="48006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244608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AFD1-BDA4-417E-9CD6-49CC0BD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AB02E45-F395-4E1B-8126-6C2DAE3D5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269525"/>
              </p:ext>
            </p:extLst>
          </p:nvPr>
        </p:nvGraphicFramePr>
        <p:xfrm>
          <a:off x="4558030" y="2934121"/>
          <a:ext cx="6426200" cy="272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7797234-4986-4EB3-B0DE-699312EA603E}"/>
              </a:ext>
            </a:extLst>
          </p:cNvPr>
          <p:cNvSpPr txBox="1"/>
          <p:nvPr/>
        </p:nvSpPr>
        <p:spPr>
          <a:xfrm>
            <a:off x="2103120" y="3097530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Parte 1. </a:t>
            </a:r>
          </a:p>
        </p:txBody>
      </p:sp>
    </p:spTree>
    <p:extLst>
      <p:ext uri="{BB962C8B-B14F-4D97-AF65-F5344CB8AC3E}">
        <p14:creationId xmlns:p14="http://schemas.microsoft.com/office/powerpoint/2010/main" val="96080327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CEEF-1734-4A6E-B56B-17DC8C8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estudio: dataset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4EF015-CC0F-4F94-ACCE-C11C9801E83D}"/>
              </a:ext>
            </a:extLst>
          </p:cNvPr>
          <p:cNvSpPr txBox="1">
            <a:spLocks/>
          </p:cNvSpPr>
          <p:nvPr/>
        </p:nvSpPr>
        <p:spPr>
          <a:xfrm>
            <a:off x="6064623" y="2556932"/>
            <a:ext cx="48005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&lt;article </a:t>
            </a:r>
            <a:r>
              <a:rPr lang="en-US" dirty="0" err="1"/>
              <a:t>mdate</a:t>
            </a:r>
            <a:r>
              <a:rPr lang="en-US" dirty="0"/>
              <a:t>="2017-05-28" key="journals/acta/Saxena96"&gt;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s-ES" dirty="0"/>
              <a:t>&lt;</a:t>
            </a:r>
            <a:r>
              <a:rPr lang="es-ES" dirty="0" err="1"/>
              <a:t>author</a:t>
            </a:r>
            <a:r>
              <a:rPr lang="es-ES" dirty="0"/>
              <a:t>&gt;</a:t>
            </a:r>
            <a:r>
              <a:rPr lang="es-ES" dirty="0" err="1"/>
              <a:t>Sanjeev</a:t>
            </a:r>
            <a:r>
              <a:rPr lang="es-ES" dirty="0"/>
              <a:t> </a:t>
            </a:r>
            <a:r>
              <a:rPr lang="es-ES" dirty="0" err="1"/>
              <a:t>Saxena</a:t>
            </a:r>
            <a:r>
              <a:rPr lang="es-ES" dirty="0"/>
              <a:t>&lt;/</a:t>
            </a:r>
            <a:r>
              <a:rPr lang="es-ES" dirty="0" err="1"/>
              <a:t>author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           </a:t>
            </a:r>
            <a:r>
              <a:rPr lang="en-US" dirty="0"/>
              <a:t>&lt;title&gt;Parallel Integer Sorting and Simulation Amongst CRCW Models.&lt;/title&gt;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&lt;pages&gt;607-619&lt;/pages&gt;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&lt;year&gt;1996&lt;/year&gt;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&lt;volume&gt;33&lt;/volume&gt;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&lt;journal&gt;Acta Inf.&lt;/journal&gt;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&lt;number&gt;7&lt;/number&gt;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en-US" dirty="0" err="1"/>
              <a:t>db</a:t>
            </a:r>
            <a:r>
              <a:rPr lang="en-US" dirty="0"/>
              <a:t>/journals/acta/acta33.html#Saxena96&lt;/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      &lt;</a:t>
            </a:r>
            <a:r>
              <a:rPr lang="en-US" dirty="0" err="1"/>
              <a:t>ee</a:t>
            </a:r>
            <a:r>
              <a:rPr lang="en-US" dirty="0"/>
              <a:t>&gt;https://doi.org/10.1007/BF03036466&lt;/ee&gt;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   &lt;/article&gt;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EBD2D39-85FC-4FD5-B617-48C743869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913413"/>
              </p:ext>
            </p:extLst>
          </p:nvPr>
        </p:nvGraphicFramePr>
        <p:xfrm>
          <a:off x="1295402" y="3019114"/>
          <a:ext cx="4516718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478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CEEF-1734-4A6E-B56B-17DC8C8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estudio: aspecto a comparar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F48D34B-F292-42AC-AB37-2F5DFC81B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574077"/>
              </p:ext>
            </p:extLst>
          </p:nvPr>
        </p:nvGraphicFramePr>
        <p:xfrm>
          <a:off x="1928904" y="1096184"/>
          <a:ext cx="8967694" cy="576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979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CEEF-1734-4A6E-B56B-17DC8C8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estudio: diseño de las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0E9C9-C5B1-4273-BC2B-CDD3FA16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928</Words>
  <Application>Microsoft Office PowerPoint</Application>
  <PresentationFormat>Panorámica</PresentationFormat>
  <Paragraphs>172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Orgánico</vt:lpstr>
      <vt:lpstr>Comparativa de Bases de Datos NoSQL</vt:lpstr>
      <vt:lpstr>Contenido</vt:lpstr>
      <vt:lpstr>Objetivos</vt:lpstr>
      <vt:lpstr>Evolución de los sistemas de almacenamiento</vt:lpstr>
      <vt:lpstr>Bases de Datos NoSQL</vt:lpstr>
      <vt:lpstr>Caso de estudio</vt:lpstr>
      <vt:lpstr>Caso de estudio: dataset</vt:lpstr>
      <vt:lpstr>Caso de estudio: aspecto a comparar</vt:lpstr>
      <vt:lpstr>Caso de estudio: diseño de las consultas</vt:lpstr>
      <vt:lpstr>Caso de estudio: diseño de las bases de datos</vt:lpstr>
      <vt:lpstr>Caso de estudio: ejecución de las consultas</vt:lpstr>
      <vt:lpstr>Caso de estudio: comparativa de resultados</vt:lpstr>
      <vt:lpstr>Conclusiones</vt:lpstr>
      <vt:lpstr>Futuros trabajos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Comparativa de Bases de Datos NoSQL</dc:title>
  <dc:creator>Ester Cortés García</dc:creator>
  <cp:lastModifiedBy>Ester Cortés García</cp:lastModifiedBy>
  <cp:revision>15</cp:revision>
  <dcterms:created xsi:type="dcterms:W3CDTF">2018-07-13T02:21:43Z</dcterms:created>
  <dcterms:modified xsi:type="dcterms:W3CDTF">2018-07-13T09:39:26Z</dcterms:modified>
</cp:coreProperties>
</file>