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Ester Nepolo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Ester Nepolo</dc:creator>
  <cp:keywords/>
  <dcterms:created xsi:type="dcterms:W3CDTF">2024-10-23T11:41:36Z</dcterms:created>
  <dcterms:modified xsi:type="dcterms:W3CDTF">2024-10-23T11:41:36Z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