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348" r:id="rId2"/>
    <p:sldId id="258" r:id="rId3"/>
    <p:sldId id="263" r:id="rId4"/>
    <p:sldId id="336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9" r:id="rId16"/>
  </p:sldIdLst>
  <p:sldSz cx="9144000" cy="5143500" type="screen16x9"/>
  <p:notesSz cx="9144000" cy="6858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Thin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2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19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761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33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74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50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82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434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74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6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07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s.google.com/site/unoardusim/servic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Sistemas Embarcados</a:t>
            </a:r>
            <a:br>
              <a:rPr lang="en" dirty="0"/>
            </a:br>
            <a:r>
              <a:rPr lang="pt-BR" sz="1600" b="1" dirty="0" err="1">
                <a:solidFill>
                  <a:srgbClr val="000000"/>
                </a:solidFill>
                <a:latin typeface="Raleway" panose="020B0604020202020204" charset="0"/>
              </a:rPr>
              <a:t>Prof</a:t>
            </a: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(a). Carlos Alberto</a:t>
            </a:r>
            <a:b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</a:b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                </a:t>
            </a:r>
            <a:r>
              <a:rPr lang="pt-BR" sz="1600" b="1" dirty="0" err="1">
                <a:solidFill>
                  <a:srgbClr val="000000"/>
                </a:solidFill>
                <a:latin typeface="Raleway" panose="020B0604020202020204" charset="0"/>
              </a:rPr>
              <a:t>Etec</a:t>
            </a:r>
            <a: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  <a:t> ZL</a:t>
            </a:r>
            <a:br>
              <a:rPr lang="pt-BR" sz="1600" b="1" dirty="0">
                <a:solidFill>
                  <a:srgbClr val="000000"/>
                </a:solidFill>
                <a:latin typeface="Raleway" panose="020B0604020202020204" charset="0"/>
              </a:rPr>
            </a:br>
            <a:endParaRPr sz="1600" dirty="0"/>
          </a:p>
        </p:txBody>
      </p:sp>
    </p:spTree>
  </p:cSld>
  <p:clrMapOvr>
    <a:masterClrMapping/>
  </p:clrMapOvr>
  <p:transition advClick="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483002"/>
            <a:ext cx="5311211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qual linguagem de programação vamos utilizar?</a:t>
            </a:r>
          </a:p>
          <a:p>
            <a:pPr marL="114300" indent="0" algn="just">
              <a:buNone/>
            </a:pPr>
            <a:endParaRPr lang="pt-BR" dirty="0">
              <a:solidFill>
                <a:srgbClr val="6B6B6B"/>
              </a:solidFill>
              <a:latin typeface="Open Sans" panose="020B0606030504020204" pitchFamily="34" charset="0"/>
            </a:endParaRPr>
          </a:p>
          <a:p>
            <a:pPr marL="114300" indent="0" algn="just">
              <a:buNone/>
            </a:pPr>
            <a:r>
              <a:rPr lang="pt-BR" dirty="0">
                <a:solidFill>
                  <a:srgbClr val="6B6B6B"/>
                </a:solidFill>
                <a:latin typeface="Open Sans" panose="020B0606030504020204" pitchFamily="34" charset="0"/>
              </a:rPr>
              <a:t>A linguagem de programação utilizada no Arduino é a linguagem C/C++.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5DACF1-298B-492D-86DD-3CCA8172A727}"/>
              </a:ext>
            </a:extLst>
          </p:cNvPr>
          <p:cNvSpPr txBox="1"/>
          <p:nvPr/>
        </p:nvSpPr>
        <p:spPr>
          <a:xfrm>
            <a:off x="457199" y="4328973"/>
            <a:ext cx="459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https://www.arduino.cc/reference/pt/</a:t>
            </a:r>
          </a:p>
        </p:txBody>
      </p:sp>
      <p:pic>
        <p:nvPicPr>
          <p:cNvPr id="7170" name="Picture 2" descr="Documentação do Microsoft C/C++ | Microsoft Docs">
            <a:extLst>
              <a:ext uri="{FF2B5EF4-FFF2-40B4-BE49-F238E27FC236}">
                <a16:creationId xmlns:a16="http://schemas.microsoft.com/office/drawing/2014/main" id="{1E5E87CB-1206-48C3-B80F-314C7D39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55" y="1688074"/>
            <a:ext cx="2640899" cy="26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666670"/>
      </p:ext>
    </p:extLst>
  </p:cSld>
  <p:clrMapOvr>
    <a:masterClrMapping/>
  </p:clrMapOvr>
  <p:transition advClick="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9218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- Hardware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UNO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20" name="Picture 4" descr="Tipos de Arduino - Qual Arduino escolher - Athos Electronics">
            <a:extLst>
              <a:ext uri="{FF2B5EF4-FFF2-40B4-BE49-F238E27FC236}">
                <a16:creationId xmlns:a16="http://schemas.microsoft.com/office/drawing/2014/main" id="{A5FAB753-B753-4F07-8BB8-3AEA373C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57" y="1087129"/>
            <a:ext cx="6969818" cy="43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44991"/>
      </p:ext>
    </p:extLst>
  </p:cSld>
  <p:clrMapOvr>
    <a:masterClrMapping/>
  </p:clrMapOvr>
  <p:transition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9218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- Hardware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NodeMCU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4" descr="Nodemcu Esp8266, ESP32 Oled, V3 e Acessórios - Usinainfo">
            <a:extLst>
              <a:ext uri="{FF2B5EF4-FFF2-40B4-BE49-F238E27FC236}">
                <a16:creationId xmlns:a16="http://schemas.microsoft.com/office/drawing/2014/main" id="{8BE6DEAE-E3BA-4089-A640-CAFE05A2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5" y="2536348"/>
            <a:ext cx="8231840" cy="23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NodeMCU | ESP8266, NodeMCU Pinout, Uses | techZeero">
            <a:extLst>
              <a:ext uri="{FF2B5EF4-FFF2-40B4-BE49-F238E27FC236}">
                <a16:creationId xmlns:a16="http://schemas.microsoft.com/office/drawing/2014/main" id="{A87C2A32-9058-42B0-A9D4-62F18E33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90" y="1529150"/>
            <a:ext cx="1190075" cy="10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15298"/>
      </p:ext>
    </p:extLst>
  </p:cSld>
  <p:clrMapOvr>
    <a:masterClrMapping/>
  </p:clrMapOvr>
  <p:transition advClick="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9218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- Hardware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Raspberry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PI -4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266" name="Picture 2" descr="Single Board Computer, Raspberry Pi 4 Model B, BCM2711 SoC, 4GB DDR4 RAM,  USB 3.0, PoE Enabled">
            <a:extLst>
              <a:ext uri="{FF2B5EF4-FFF2-40B4-BE49-F238E27FC236}">
                <a16:creationId xmlns:a16="http://schemas.microsoft.com/office/drawing/2014/main" id="{15EE1BA6-E5F0-4DD4-908B-E97244CF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02" y="2230150"/>
            <a:ext cx="3425019" cy="26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D5ADB0-FC8B-4CAD-88CC-1DA8DF902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21" y="1924451"/>
            <a:ext cx="2997451" cy="3061499"/>
          </a:xfrm>
          <a:prstGeom prst="rect">
            <a:avLst/>
          </a:prstGeom>
        </p:spPr>
      </p:pic>
      <p:pic>
        <p:nvPicPr>
          <p:cNvPr id="11268" name="Picture 4" descr="Pin on Project CAM">
            <a:extLst>
              <a:ext uri="{FF2B5EF4-FFF2-40B4-BE49-F238E27FC236}">
                <a16:creationId xmlns:a16="http://schemas.microsoft.com/office/drawing/2014/main" id="{573FE311-DD01-4958-8283-2B014962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64" y="3788869"/>
            <a:ext cx="1362118" cy="121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65168"/>
      </p:ext>
    </p:extLst>
  </p:cSld>
  <p:clrMapOvr>
    <a:masterClrMapping/>
  </p:clrMapOvr>
  <p:transition advClick="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689218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- Hardware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x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Raspberry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PI -4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0" name="Picture 2" descr="Arduino x Raspberry Pi: Quais as diferenças entre as placas? - FilipeFlop">
            <a:extLst>
              <a:ext uri="{FF2B5EF4-FFF2-40B4-BE49-F238E27FC236}">
                <a16:creationId xmlns:a16="http://schemas.microsoft.com/office/drawing/2014/main" id="{35C22B1C-1390-4DB0-9C88-2D5DF5C1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67" y="1995850"/>
            <a:ext cx="6318415" cy="26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08790"/>
      </p:ext>
    </p:extLst>
  </p:cSld>
  <p:clrMapOvr>
    <a:masterClrMapping/>
  </p:clrMapOvr>
  <p:transition advClick="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Obrigado.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Até a </a:t>
            </a:r>
            <a:r>
              <a:rPr lang="pt-BR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próxima ...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ransition advClick="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Olá,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Plataformas de Desenvolvimento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4" name="Google Shape;408;p15">
            <a:extLst>
              <a:ext uri="{FF2B5EF4-FFF2-40B4-BE49-F238E27FC236}">
                <a16:creationId xmlns:a16="http://schemas.microsoft.com/office/drawing/2014/main" id="{5479D083-9DAD-44F9-9AF1-A421A3F7679F}"/>
              </a:ext>
            </a:extLst>
          </p:cNvPr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25" name="Google Shape;409;p15">
              <a:extLst>
                <a:ext uri="{FF2B5EF4-FFF2-40B4-BE49-F238E27FC236}">
                  <a16:creationId xmlns:a16="http://schemas.microsoft.com/office/drawing/2014/main" id="{612CFBBC-B959-4650-8AD7-684341F9EA6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0;p15">
              <a:extLst>
                <a:ext uri="{FF2B5EF4-FFF2-40B4-BE49-F238E27FC236}">
                  <a16:creationId xmlns:a16="http://schemas.microsoft.com/office/drawing/2014/main" id="{8995D437-B249-4919-A9CD-40CCFFA00505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1;p15">
              <a:extLst>
                <a:ext uri="{FF2B5EF4-FFF2-40B4-BE49-F238E27FC236}">
                  <a16:creationId xmlns:a16="http://schemas.microsoft.com/office/drawing/2014/main" id="{6D57357D-9934-4FF8-B520-86E2D2BD7D3B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2;p15">
              <a:extLst>
                <a:ext uri="{FF2B5EF4-FFF2-40B4-BE49-F238E27FC236}">
                  <a16:creationId xmlns:a16="http://schemas.microsoft.com/office/drawing/2014/main" id="{58A1CC5A-22CB-4E04-9650-0969B2631317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3;p15">
              <a:extLst>
                <a:ext uri="{FF2B5EF4-FFF2-40B4-BE49-F238E27FC236}">
                  <a16:creationId xmlns:a16="http://schemas.microsoft.com/office/drawing/2014/main" id="{4500C126-78CF-43CF-AA7D-423B53809B40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4;p15">
              <a:extLst>
                <a:ext uri="{FF2B5EF4-FFF2-40B4-BE49-F238E27FC236}">
                  <a16:creationId xmlns:a16="http://schemas.microsoft.com/office/drawing/2014/main" id="{EEE9E197-D1E4-42C1-A183-2CABD676F0D6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5;p15">
              <a:extLst>
                <a:ext uri="{FF2B5EF4-FFF2-40B4-BE49-F238E27FC236}">
                  <a16:creationId xmlns:a16="http://schemas.microsoft.com/office/drawing/2014/main" id="{F92A44DE-BE83-47B0-A073-F9103DD38AF8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6;p15">
              <a:extLst>
                <a:ext uri="{FF2B5EF4-FFF2-40B4-BE49-F238E27FC236}">
                  <a16:creationId xmlns:a16="http://schemas.microsoft.com/office/drawing/2014/main" id="{2D28CDF4-99D9-4E6A-B55E-ADA2A9BC515C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;p15">
              <a:extLst>
                <a:ext uri="{FF2B5EF4-FFF2-40B4-BE49-F238E27FC236}">
                  <a16:creationId xmlns:a16="http://schemas.microsoft.com/office/drawing/2014/main" id="{26F95729-05A2-435E-B76A-A390BEF23527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8;p15">
              <a:extLst>
                <a:ext uri="{FF2B5EF4-FFF2-40B4-BE49-F238E27FC236}">
                  <a16:creationId xmlns:a16="http://schemas.microsoft.com/office/drawing/2014/main" id="{2258D75A-D8F3-4CD3-8576-AE58EADD6A8C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9;p15">
              <a:extLst>
                <a:ext uri="{FF2B5EF4-FFF2-40B4-BE49-F238E27FC236}">
                  <a16:creationId xmlns:a16="http://schemas.microsoft.com/office/drawing/2014/main" id="{3022EB1F-E744-43A6-9716-6E6919EE7083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0;p15">
              <a:extLst>
                <a:ext uri="{FF2B5EF4-FFF2-40B4-BE49-F238E27FC236}">
                  <a16:creationId xmlns:a16="http://schemas.microsoft.com/office/drawing/2014/main" id="{38402DDF-70DE-4753-BB37-EEBAFBA7D683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1;p15">
              <a:extLst>
                <a:ext uri="{FF2B5EF4-FFF2-40B4-BE49-F238E27FC236}">
                  <a16:creationId xmlns:a16="http://schemas.microsoft.com/office/drawing/2014/main" id="{E449ECC5-7F1D-4493-8E04-3824513BBB1D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2;p15">
              <a:extLst>
                <a:ext uri="{FF2B5EF4-FFF2-40B4-BE49-F238E27FC236}">
                  <a16:creationId xmlns:a16="http://schemas.microsoft.com/office/drawing/2014/main" id="{8971642E-2AB0-4132-A18F-9ABDA857B628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3;p15">
              <a:extLst>
                <a:ext uri="{FF2B5EF4-FFF2-40B4-BE49-F238E27FC236}">
                  <a16:creationId xmlns:a16="http://schemas.microsoft.com/office/drawing/2014/main" id="{209A77C6-83A1-4FD0-8C53-E8426304416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24;p15">
              <a:extLst>
                <a:ext uri="{FF2B5EF4-FFF2-40B4-BE49-F238E27FC236}">
                  <a16:creationId xmlns:a16="http://schemas.microsoft.com/office/drawing/2014/main" id="{D6ACDCEA-7941-4EF6-9E3E-3550ABCC46F4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25;p15">
              <a:extLst>
                <a:ext uri="{FF2B5EF4-FFF2-40B4-BE49-F238E27FC236}">
                  <a16:creationId xmlns:a16="http://schemas.microsoft.com/office/drawing/2014/main" id="{A9CEA2AD-322E-4D75-8C7B-F33E45E0B719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6;p15">
              <a:extLst>
                <a:ext uri="{FF2B5EF4-FFF2-40B4-BE49-F238E27FC236}">
                  <a16:creationId xmlns:a16="http://schemas.microsoft.com/office/drawing/2014/main" id="{E220B751-2871-4CD8-914D-B1A5579B5C3A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27;p15">
              <a:extLst>
                <a:ext uri="{FF2B5EF4-FFF2-40B4-BE49-F238E27FC236}">
                  <a16:creationId xmlns:a16="http://schemas.microsoft.com/office/drawing/2014/main" id="{9D988410-B4FF-49B2-858A-D9B31B389AB1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28;p15">
              <a:extLst>
                <a:ext uri="{FF2B5EF4-FFF2-40B4-BE49-F238E27FC236}">
                  <a16:creationId xmlns:a16="http://schemas.microsoft.com/office/drawing/2014/main" id="{A9A33679-A351-4006-9C53-5974ACFE282D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29;p15">
              <a:extLst>
                <a:ext uri="{FF2B5EF4-FFF2-40B4-BE49-F238E27FC236}">
                  <a16:creationId xmlns:a16="http://schemas.microsoft.com/office/drawing/2014/main" id="{9538EA4C-4341-436C-BCC0-6DABF394E375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" name="Google Shape;430;p15">
              <a:extLst>
                <a:ext uri="{FF2B5EF4-FFF2-40B4-BE49-F238E27FC236}">
                  <a16:creationId xmlns:a16="http://schemas.microsoft.com/office/drawing/2014/main" id="{A54A5E50-DCD0-485F-A11E-6EFAAAF3A815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90" name="Google Shape;431;p15">
                <a:extLst>
                  <a:ext uri="{FF2B5EF4-FFF2-40B4-BE49-F238E27FC236}">
                    <a16:creationId xmlns:a16="http://schemas.microsoft.com/office/drawing/2014/main" id="{09302300-C1B2-47A2-B753-BF9EC837D03D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2;p15">
                <a:extLst>
                  <a:ext uri="{FF2B5EF4-FFF2-40B4-BE49-F238E27FC236}">
                    <a16:creationId xmlns:a16="http://schemas.microsoft.com/office/drawing/2014/main" id="{569973AF-367D-4F22-AC64-C8616F88A5EB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3;p15">
                <a:extLst>
                  <a:ext uri="{FF2B5EF4-FFF2-40B4-BE49-F238E27FC236}">
                    <a16:creationId xmlns:a16="http://schemas.microsoft.com/office/drawing/2014/main" id="{15B47B58-5086-4CB3-BA14-AF994BA88FB1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34;p15">
                <a:extLst>
                  <a:ext uri="{FF2B5EF4-FFF2-40B4-BE49-F238E27FC236}">
                    <a16:creationId xmlns:a16="http://schemas.microsoft.com/office/drawing/2014/main" id="{C1273CED-9D3A-43DD-8EF8-B75B6F13A2E8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35;p15">
                <a:extLst>
                  <a:ext uri="{FF2B5EF4-FFF2-40B4-BE49-F238E27FC236}">
                    <a16:creationId xmlns:a16="http://schemas.microsoft.com/office/drawing/2014/main" id="{22195B68-12C0-4DC0-BBA6-22AE717B988F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36;p15">
                <a:extLst>
                  <a:ext uri="{FF2B5EF4-FFF2-40B4-BE49-F238E27FC236}">
                    <a16:creationId xmlns:a16="http://schemas.microsoft.com/office/drawing/2014/main" id="{86A8F9B6-BDCD-4836-A74B-7E936EC43DA4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37;p15">
                <a:extLst>
                  <a:ext uri="{FF2B5EF4-FFF2-40B4-BE49-F238E27FC236}">
                    <a16:creationId xmlns:a16="http://schemas.microsoft.com/office/drawing/2014/main" id="{43CCEA37-1823-4D8A-B115-EEB7BAA2C93F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38;p15">
                <a:extLst>
                  <a:ext uri="{FF2B5EF4-FFF2-40B4-BE49-F238E27FC236}">
                    <a16:creationId xmlns:a16="http://schemas.microsoft.com/office/drawing/2014/main" id="{A72DCE83-C926-48A0-B3CB-857413356B79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39;p15">
                <a:extLst>
                  <a:ext uri="{FF2B5EF4-FFF2-40B4-BE49-F238E27FC236}">
                    <a16:creationId xmlns:a16="http://schemas.microsoft.com/office/drawing/2014/main" id="{E92C9D77-FA53-4E78-B355-DC843CC052F2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40;p15">
                <a:extLst>
                  <a:ext uri="{FF2B5EF4-FFF2-40B4-BE49-F238E27FC236}">
                    <a16:creationId xmlns:a16="http://schemas.microsoft.com/office/drawing/2014/main" id="{13909CAB-4F0A-41F1-AF91-8069B49AA797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41;p15">
                <a:extLst>
                  <a:ext uri="{FF2B5EF4-FFF2-40B4-BE49-F238E27FC236}">
                    <a16:creationId xmlns:a16="http://schemas.microsoft.com/office/drawing/2014/main" id="{2C14D524-E5A9-4297-B9DC-30FAD0DA5C50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42;p15">
                <a:extLst>
                  <a:ext uri="{FF2B5EF4-FFF2-40B4-BE49-F238E27FC236}">
                    <a16:creationId xmlns:a16="http://schemas.microsoft.com/office/drawing/2014/main" id="{47A01CC8-5BC9-458D-93D2-D364BA2EE99B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43;p15">
                <a:extLst>
                  <a:ext uri="{FF2B5EF4-FFF2-40B4-BE49-F238E27FC236}">
                    <a16:creationId xmlns:a16="http://schemas.microsoft.com/office/drawing/2014/main" id="{5D56CAF7-2165-475C-A93E-07BDB464E9B1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44;p15">
                <a:extLst>
                  <a:ext uri="{FF2B5EF4-FFF2-40B4-BE49-F238E27FC236}">
                    <a16:creationId xmlns:a16="http://schemas.microsoft.com/office/drawing/2014/main" id="{910E7D13-7BBB-4C05-ADA4-5F7CEC94FF3B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45;p15">
                <a:extLst>
                  <a:ext uri="{FF2B5EF4-FFF2-40B4-BE49-F238E27FC236}">
                    <a16:creationId xmlns:a16="http://schemas.microsoft.com/office/drawing/2014/main" id="{560D7049-5472-43E0-BB81-3186F53A4F5F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46;p15">
                <a:extLst>
                  <a:ext uri="{FF2B5EF4-FFF2-40B4-BE49-F238E27FC236}">
                    <a16:creationId xmlns:a16="http://schemas.microsoft.com/office/drawing/2014/main" id="{E5EE4F7A-11E0-4EFD-B305-D2C50C01E3C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47;p15">
                <a:extLst>
                  <a:ext uri="{FF2B5EF4-FFF2-40B4-BE49-F238E27FC236}">
                    <a16:creationId xmlns:a16="http://schemas.microsoft.com/office/drawing/2014/main" id="{6F841B6A-E80D-41B4-8DCB-E6637B0F0182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48;p15">
                <a:extLst>
                  <a:ext uri="{FF2B5EF4-FFF2-40B4-BE49-F238E27FC236}">
                    <a16:creationId xmlns:a16="http://schemas.microsoft.com/office/drawing/2014/main" id="{BB7FFFF2-6D61-43CD-B206-A0344A580DC0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49;p15">
                <a:extLst>
                  <a:ext uri="{FF2B5EF4-FFF2-40B4-BE49-F238E27FC236}">
                    <a16:creationId xmlns:a16="http://schemas.microsoft.com/office/drawing/2014/main" id="{45D83C6C-CCA3-45E9-B7D8-A71089E0027E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50;p15">
                <a:extLst>
                  <a:ext uri="{FF2B5EF4-FFF2-40B4-BE49-F238E27FC236}">
                    <a16:creationId xmlns:a16="http://schemas.microsoft.com/office/drawing/2014/main" id="{6302F78C-B3F1-4FA7-BD0D-DFE963DEC0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51;p15">
                <a:extLst>
                  <a:ext uri="{FF2B5EF4-FFF2-40B4-BE49-F238E27FC236}">
                    <a16:creationId xmlns:a16="http://schemas.microsoft.com/office/drawing/2014/main" id="{3F410307-278C-41C0-8810-32951E12FB5C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52;p15">
                <a:extLst>
                  <a:ext uri="{FF2B5EF4-FFF2-40B4-BE49-F238E27FC236}">
                    <a16:creationId xmlns:a16="http://schemas.microsoft.com/office/drawing/2014/main" id="{FD378F83-8D8B-42E3-A71E-42D5F4CE6EA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53;p15">
                <a:extLst>
                  <a:ext uri="{FF2B5EF4-FFF2-40B4-BE49-F238E27FC236}">
                    <a16:creationId xmlns:a16="http://schemas.microsoft.com/office/drawing/2014/main" id="{F3B71F7F-8659-4B98-9EA5-C2C435174E8D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54;p15">
                <a:extLst>
                  <a:ext uri="{FF2B5EF4-FFF2-40B4-BE49-F238E27FC236}">
                    <a16:creationId xmlns:a16="http://schemas.microsoft.com/office/drawing/2014/main" id="{92F24ED2-6A32-4BA4-BDA1-11D1FA9D037C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55;p15">
                <a:extLst>
                  <a:ext uri="{FF2B5EF4-FFF2-40B4-BE49-F238E27FC236}">
                    <a16:creationId xmlns:a16="http://schemas.microsoft.com/office/drawing/2014/main" id="{048D9AC9-26E1-49C8-826D-0A8C06B67504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56;p15">
                <a:extLst>
                  <a:ext uri="{FF2B5EF4-FFF2-40B4-BE49-F238E27FC236}">
                    <a16:creationId xmlns:a16="http://schemas.microsoft.com/office/drawing/2014/main" id="{43B67310-5930-4FF2-AB95-8B64AE149335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57;p15">
                <a:extLst>
                  <a:ext uri="{FF2B5EF4-FFF2-40B4-BE49-F238E27FC236}">
                    <a16:creationId xmlns:a16="http://schemas.microsoft.com/office/drawing/2014/main" id="{27D7024F-8C6A-4962-92A2-2BC7062AAEFD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58;p15">
                <a:extLst>
                  <a:ext uri="{FF2B5EF4-FFF2-40B4-BE49-F238E27FC236}">
                    <a16:creationId xmlns:a16="http://schemas.microsoft.com/office/drawing/2014/main" id="{FFE57DFF-7DF5-485C-A552-E738466D7BA0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59;p15">
                <a:extLst>
                  <a:ext uri="{FF2B5EF4-FFF2-40B4-BE49-F238E27FC236}">
                    <a16:creationId xmlns:a16="http://schemas.microsoft.com/office/drawing/2014/main" id="{525433AA-F31A-43EB-A1B7-DF1EDCFF6807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60;p15">
                <a:extLst>
                  <a:ext uri="{FF2B5EF4-FFF2-40B4-BE49-F238E27FC236}">
                    <a16:creationId xmlns:a16="http://schemas.microsoft.com/office/drawing/2014/main" id="{9D4429A2-F47D-42B6-B25A-C7F5688F756B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461;p15">
                <a:extLst>
                  <a:ext uri="{FF2B5EF4-FFF2-40B4-BE49-F238E27FC236}">
                    <a16:creationId xmlns:a16="http://schemas.microsoft.com/office/drawing/2014/main" id="{23F0987E-602F-4803-96C8-A0ED1510E8B7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462;p15">
                <a:extLst>
                  <a:ext uri="{FF2B5EF4-FFF2-40B4-BE49-F238E27FC236}">
                    <a16:creationId xmlns:a16="http://schemas.microsoft.com/office/drawing/2014/main" id="{70D9E0B6-8500-46AD-83E7-04E40656BC32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463;p15">
                <a:extLst>
                  <a:ext uri="{FF2B5EF4-FFF2-40B4-BE49-F238E27FC236}">
                    <a16:creationId xmlns:a16="http://schemas.microsoft.com/office/drawing/2014/main" id="{6C334B03-47DE-475F-BC6C-58D8E5DCE7C7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464;p15">
                <a:extLst>
                  <a:ext uri="{FF2B5EF4-FFF2-40B4-BE49-F238E27FC236}">
                    <a16:creationId xmlns:a16="http://schemas.microsoft.com/office/drawing/2014/main" id="{A8B32180-32F0-4E38-9A5B-986FFEB40571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465;p15">
                <a:extLst>
                  <a:ext uri="{FF2B5EF4-FFF2-40B4-BE49-F238E27FC236}">
                    <a16:creationId xmlns:a16="http://schemas.microsoft.com/office/drawing/2014/main" id="{A46CAFBF-71AD-4C0D-994E-F4395D68CF95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466;p15">
                <a:extLst>
                  <a:ext uri="{FF2B5EF4-FFF2-40B4-BE49-F238E27FC236}">
                    <a16:creationId xmlns:a16="http://schemas.microsoft.com/office/drawing/2014/main" id="{FECDE684-76F1-4043-AC42-353FE343A0C5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467;p15">
                <a:extLst>
                  <a:ext uri="{FF2B5EF4-FFF2-40B4-BE49-F238E27FC236}">
                    <a16:creationId xmlns:a16="http://schemas.microsoft.com/office/drawing/2014/main" id="{62340AFA-46BC-408C-A3FD-00884EF4AC6D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468;p15">
                <a:extLst>
                  <a:ext uri="{FF2B5EF4-FFF2-40B4-BE49-F238E27FC236}">
                    <a16:creationId xmlns:a16="http://schemas.microsoft.com/office/drawing/2014/main" id="{56465069-874D-4E29-A3D8-BC51AC5008F9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469;p15">
                <a:extLst>
                  <a:ext uri="{FF2B5EF4-FFF2-40B4-BE49-F238E27FC236}">
                    <a16:creationId xmlns:a16="http://schemas.microsoft.com/office/drawing/2014/main" id="{B91B6BB1-F9E0-4A4D-80E0-576E5B4DCCC5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470;p15">
                <a:extLst>
                  <a:ext uri="{FF2B5EF4-FFF2-40B4-BE49-F238E27FC236}">
                    <a16:creationId xmlns:a16="http://schemas.microsoft.com/office/drawing/2014/main" id="{81D033FB-9E82-49B3-A081-FCDFDE97524B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" name="Google Shape;471;p15">
              <a:extLst>
                <a:ext uri="{FF2B5EF4-FFF2-40B4-BE49-F238E27FC236}">
                  <a16:creationId xmlns:a16="http://schemas.microsoft.com/office/drawing/2014/main" id="{5C707976-1FE9-4532-916B-368DB77D9E83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72;p15">
              <a:extLst>
                <a:ext uri="{FF2B5EF4-FFF2-40B4-BE49-F238E27FC236}">
                  <a16:creationId xmlns:a16="http://schemas.microsoft.com/office/drawing/2014/main" id="{93B7C067-F931-4992-B0DA-62A1E9B47E5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73;p15">
              <a:extLst>
                <a:ext uri="{FF2B5EF4-FFF2-40B4-BE49-F238E27FC236}">
                  <a16:creationId xmlns:a16="http://schemas.microsoft.com/office/drawing/2014/main" id="{E975D901-44FC-4A2B-95DE-244A72CA5F01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74;p15">
              <a:extLst>
                <a:ext uri="{FF2B5EF4-FFF2-40B4-BE49-F238E27FC236}">
                  <a16:creationId xmlns:a16="http://schemas.microsoft.com/office/drawing/2014/main" id="{D19D03EC-C26B-4081-A34D-DC2C9C3A9362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75;p15">
              <a:extLst>
                <a:ext uri="{FF2B5EF4-FFF2-40B4-BE49-F238E27FC236}">
                  <a16:creationId xmlns:a16="http://schemas.microsoft.com/office/drawing/2014/main" id="{8F6B4FE3-E52F-46D7-9998-30C9DABC6916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76;p15">
              <a:extLst>
                <a:ext uri="{FF2B5EF4-FFF2-40B4-BE49-F238E27FC236}">
                  <a16:creationId xmlns:a16="http://schemas.microsoft.com/office/drawing/2014/main" id="{DB4986CE-8606-4078-B41D-B2994EA3067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77;p15">
              <a:extLst>
                <a:ext uri="{FF2B5EF4-FFF2-40B4-BE49-F238E27FC236}">
                  <a16:creationId xmlns:a16="http://schemas.microsoft.com/office/drawing/2014/main" id="{B8848FD1-2E5B-4AEB-BE53-FE2A45E0B047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78;p15">
              <a:extLst>
                <a:ext uri="{FF2B5EF4-FFF2-40B4-BE49-F238E27FC236}">
                  <a16:creationId xmlns:a16="http://schemas.microsoft.com/office/drawing/2014/main" id="{1F97C402-A45F-4653-9CAE-2CD1CD6ED401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79;p15">
              <a:extLst>
                <a:ext uri="{FF2B5EF4-FFF2-40B4-BE49-F238E27FC236}">
                  <a16:creationId xmlns:a16="http://schemas.microsoft.com/office/drawing/2014/main" id="{7B24C311-498E-4C7C-A853-3490E68B9898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80;p15">
              <a:extLst>
                <a:ext uri="{FF2B5EF4-FFF2-40B4-BE49-F238E27FC236}">
                  <a16:creationId xmlns:a16="http://schemas.microsoft.com/office/drawing/2014/main" id="{A3467053-C952-40CD-9C92-4E927A2966FF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81;p15">
              <a:extLst>
                <a:ext uri="{FF2B5EF4-FFF2-40B4-BE49-F238E27FC236}">
                  <a16:creationId xmlns:a16="http://schemas.microsoft.com/office/drawing/2014/main" id="{941C22C6-72F6-4559-A888-53C7B5965F89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82;p15">
              <a:extLst>
                <a:ext uri="{FF2B5EF4-FFF2-40B4-BE49-F238E27FC236}">
                  <a16:creationId xmlns:a16="http://schemas.microsoft.com/office/drawing/2014/main" id="{85B4670F-167C-466B-92D0-CACCB9098062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83;p15">
              <a:extLst>
                <a:ext uri="{FF2B5EF4-FFF2-40B4-BE49-F238E27FC236}">
                  <a16:creationId xmlns:a16="http://schemas.microsoft.com/office/drawing/2014/main" id="{DC847BDC-6CE2-46F2-BB25-DC9B05C9E13A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84;p15">
              <a:extLst>
                <a:ext uri="{FF2B5EF4-FFF2-40B4-BE49-F238E27FC236}">
                  <a16:creationId xmlns:a16="http://schemas.microsoft.com/office/drawing/2014/main" id="{CAE5F48C-B8E4-4A0F-B086-0394A070768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85;p15">
              <a:extLst>
                <a:ext uri="{FF2B5EF4-FFF2-40B4-BE49-F238E27FC236}">
                  <a16:creationId xmlns:a16="http://schemas.microsoft.com/office/drawing/2014/main" id="{BCD87F26-13C0-4AFA-B2CA-9D204D796052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86;p15">
              <a:extLst>
                <a:ext uri="{FF2B5EF4-FFF2-40B4-BE49-F238E27FC236}">
                  <a16:creationId xmlns:a16="http://schemas.microsoft.com/office/drawing/2014/main" id="{7959E8BF-4208-40CB-A74F-419E9164FC5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87;p15">
              <a:extLst>
                <a:ext uri="{FF2B5EF4-FFF2-40B4-BE49-F238E27FC236}">
                  <a16:creationId xmlns:a16="http://schemas.microsoft.com/office/drawing/2014/main" id="{589C8F77-E768-46B2-89C2-D679179DB627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88;p15">
              <a:extLst>
                <a:ext uri="{FF2B5EF4-FFF2-40B4-BE49-F238E27FC236}">
                  <a16:creationId xmlns:a16="http://schemas.microsoft.com/office/drawing/2014/main" id="{5D48BA92-BC6C-4857-AD04-1BE44770B60C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89;p15">
              <a:extLst>
                <a:ext uri="{FF2B5EF4-FFF2-40B4-BE49-F238E27FC236}">
                  <a16:creationId xmlns:a16="http://schemas.microsoft.com/office/drawing/2014/main" id="{32677960-DBD9-4DA8-BB89-E5A236B5BC92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90;p15">
              <a:extLst>
                <a:ext uri="{FF2B5EF4-FFF2-40B4-BE49-F238E27FC236}">
                  <a16:creationId xmlns:a16="http://schemas.microsoft.com/office/drawing/2014/main" id="{0F92D0CE-42BA-4A47-86AB-731AF10AFCA9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91;p15">
              <a:extLst>
                <a:ext uri="{FF2B5EF4-FFF2-40B4-BE49-F238E27FC236}">
                  <a16:creationId xmlns:a16="http://schemas.microsoft.com/office/drawing/2014/main" id="{0343121F-912B-4A6C-B9A7-CE12311559F0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92;p15">
              <a:extLst>
                <a:ext uri="{FF2B5EF4-FFF2-40B4-BE49-F238E27FC236}">
                  <a16:creationId xmlns:a16="http://schemas.microsoft.com/office/drawing/2014/main" id="{1DFC86F0-35F3-4A5B-B2D8-AD383D77269B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93;p15">
              <a:extLst>
                <a:ext uri="{FF2B5EF4-FFF2-40B4-BE49-F238E27FC236}">
                  <a16:creationId xmlns:a16="http://schemas.microsoft.com/office/drawing/2014/main" id="{D75B868F-35DD-48BA-A88D-13AA7E631C9D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94;p15">
              <a:extLst>
                <a:ext uri="{FF2B5EF4-FFF2-40B4-BE49-F238E27FC236}">
                  <a16:creationId xmlns:a16="http://schemas.microsoft.com/office/drawing/2014/main" id="{638058BC-47C1-4807-B27A-0E3129C7D6D3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95;p15">
              <a:extLst>
                <a:ext uri="{FF2B5EF4-FFF2-40B4-BE49-F238E27FC236}">
                  <a16:creationId xmlns:a16="http://schemas.microsoft.com/office/drawing/2014/main" id="{C0DBC646-8EA9-4823-9E50-4F1D50ED3848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96;p15">
              <a:extLst>
                <a:ext uri="{FF2B5EF4-FFF2-40B4-BE49-F238E27FC236}">
                  <a16:creationId xmlns:a16="http://schemas.microsoft.com/office/drawing/2014/main" id="{921772CA-8A1B-4C1C-8D0C-EBF778B2A16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97;p15">
              <a:extLst>
                <a:ext uri="{FF2B5EF4-FFF2-40B4-BE49-F238E27FC236}">
                  <a16:creationId xmlns:a16="http://schemas.microsoft.com/office/drawing/2014/main" id="{31396EB7-E09F-407F-BEB7-8B3C86D64986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98;p15">
              <a:extLst>
                <a:ext uri="{FF2B5EF4-FFF2-40B4-BE49-F238E27FC236}">
                  <a16:creationId xmlns:a16="http://schemas.microsoft.com/office/drawing/2014/main" id="{DE3C72E0-552A-462F-9CF2-F9DECA62D5F1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99;p15">
              <a:extLst>
                <a:ext uri="{FF2B5EF4-FFF2-40B4-BE49-F238E27FC236}">
                  <a16:creationId xmlns:a16="http://schemas.microsoft.com/office/drawing/2014/main" id="{E6B86AD2-40E3-4EE2-95B0-138A52FE3AE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500;p15">
              <a:extLst>
                <a:ext uri="{FF2B5EF4-FFF2-40B4-BE49-F238E27FC236}">
                  <a16:creationId xmlns:a16="http://schemas.microsoft.com/office/drawing/2014/main" id="{99074A0D-4C1D-4EB9-BFD1-C8378311E337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7" name="Google Shape;501;p15">
                <a:extLst>
                  <a:ext uri="{FF2B5EF4-FFF2-40B4-BE49-F238E27FC236}">
                    <a16:creationId xmlns:a16="http://schemas.microsoft.com/office/drawing/2014/main" id="{638E185D-C73D-46D3-BC64-503F9B8780DD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502;p15">
                <a:extLst>
                  <a:ext uri="{FF2B5EF4-FFF2-40B4-BE49-F238E27FC236}">
                    <a16:creationId xmlns:a16="http://schemas.microsoft.com/office/drawing/2014/main" id="{AAACB977-30B3-407D-B99A-E2DF4E4FB27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503;p15">
                <a:extLst>
                  <a:ext uri="{FF2B5EF4-FFF2-40B4-BE49-F238E27FC236}">
                    <a16:creationId xmlns:a16="http://schemas.microsoft.com/office/drawing/2014/main" id="{58F69D22-5531-4148-A016-10A8FD882A76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504;p15">
                <a:extLst>
                  <a:ext uri="{FF2B5EF4-FFF2-40B4-BE49-F238E27FC236}">
                    <a16:creationId xmlns:a16="http://schemas.microsoft.com/office/drawing/2014/main" id="{57B5645A-6EE8-4D76-8C99-50FE6CD45C23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505;p15">
                <a:extLst>
                  <a:ext uri="{FF2B5EF4-FFF2-40B4-BE49-F238E27FC236}">
                    <a16:creationId xmlns:a16="http://schemas.microsoft.com/office/drawing/2014/main" id="{8D74BD53-3D16-4CF3-9DF7-E36CB3696D37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506;p15">
                <a:extLst>
                  <a:ext uri="{FF2B5EF4-FFF2-40B4-BE49-F238E27FC236}">
                    <a16:creationId xmlns:a16="http://schemas.microsoft.com/office/drawing/2014/main" id="{0FFBB547-EF34-468B-8F1B-2230CFC73F89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507;p15">
                <a:extLst>
                  <a:ext uri="{FF2B5EF4-FFF2-40B4-BE49-F238E27FC236}">
                    <a16:creationId xmlns:a16="http://schemas.microsoft.com/office/drawing/2014/main" id="{521226C6-4A50-438F-8774-4582FA82BC09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508;p15">
                <a:extLst>
                  <a:ext uri="{FF2B5EF4-FFF2-40B4-BE49-F238E27FC236}">
                    <a16:creationId xmlns:a16="http://schemas.microsoft.com/office/drawing/2014/main" id="{5D203233-3A3C-46A8-9685-C15AA98D53D6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509;p15">
                <a:extLst>
                  <a:ext uri="{FF2B5EF4-FFF2-40B4-BE49-F238E27FC236}">
                    <a16:creationId xmlns:a16="http://schemas.microsoft.com/office/drawing/2014/main" id="{31A915D7-7DE4-406D-B909-E29069C5B8C0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510;p15">
                <a:extLst>
                  <a:ext uri="{FF2B5EF4-FFF2-40B4-BE49-F238E27FC236}">
                    <a16:creationId xmlns:a16="http://schemas.microsoft.com/office/drawing/2014/main" id="{506581ED-86FD-4A35-80D4-7BDDB269DF15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511;p15">
                <a:extLst>
                  <a:ext uri="{FF2B5EF4-FFF2-40B4-BE49-F238E27FC236}">
                    <a16:creationId xmlns:a16="http://schemas.microsoft.com/office/drawing/2014/main" id="{101A133F-8641-432E-883C-E031D8D5CBE3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512;p15">
                <a:extLst>
                  <a:ext uri="{FF2B5EF4-FFF2-40B4-BE49-F238E27FC236}">
                    <a16:creationId xmlns:a16="http://schemas.microsoft.com/office/drawing/2014/main" id="{AEB19C68-9B6E-4CC9-844B-006EE8B31E4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513;p15">
                <a:extLst>
                  <a:ext uri="{FF2B5EF4-FFF2-40B4-BE49-F238E27FC236}">
                    <a16:creationId xmlns:a16="http://schemas.microsoft.com/office/drawing/2014/main" id="{87E508A8-F76E-4885-822E-3E4DE24F4E9F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advClick="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IDE 1.8.15</a:t>
            </a:r>
          </a:p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https://www.arduino.cc/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https://www.arduino.cc/en/software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6B1A82C-C70D-45FC-91E5-060605E3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13" y="1146950"/>
            <a:ext cx="2999690" cy="20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15F8F0-55C7-4B8F-8E6F-2D344DEE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03" y="3591036"/>
            <a:ext cx="3593507" cy="78092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B289351-C518-4A48-9937-EEFA69A95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750" y="3867829"/>
            <a:ext cx="3676605" cy="76892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ransition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Arduino IDE </a:t>
            </a:r>
          </a:p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https://www.arduino.cc/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https://www.arduino.cc/en/software</a:t>
            </a: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65F439-D890-40C1-A175-2CCD5A47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76" y="3381416"/>
            <a:ext cx="2335165" cy="16162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D47850-5AD6-45CA-838F-1F5181753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442" y="693400"/>
            <a:ext cx="4095750" cy="394335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2445062"/>
      </p:ext>
    </p:extLst>
  </p:cSld>
  <p:clrMapOvr>
    <a:masterClrMapping/>
  </p:clrMapOvr>
  <p:transition advClick="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Tinkercad</a:t>
            </a: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https://www.tinkercad.com/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https://www.tinkercad.com/join</a:t>
            </a:r>
          </a:p>
        </p:txBody>
      </p:sp>
      <p:pic>
        <p:nvPicPr>
          <p:cNvPr id="2050" name="Picture 2" descr="Primeiros passos com o Tinkercad (3D) – MakerZine">
            <a:extLst>
              <a:ext uri="{FF2B5EF4-FFF2-40B4-BE49-F238E27FC236}">
                <a16:creationId xmlns:a16="http://schemas.microsoft.com/office/drawing/2014/main" id="{8EFED371-009C-4FFE-B254-4195667C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6" y="3477159"/>
            <a:ext cx="3956703" cy="1293485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D0F5CDC-5CF1-43E7-8E58-FF9F98FC7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896326"/>
            <a:ext cx="3343275" cy="401955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7682896"/>
      </p:ext>
    </p:extLst>
  </p:cSld>
  <p:clrMapOvr>
    <a:masterClrMapping/>
  </p:clrMapOvr>
  <p:transition advClick="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Tinkercad</a:t>
            </a:r>
            <a:endParaRPr lang="pt-BR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https://www.tinkercad.com/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https://www.tinkercad.com/join</a:t>
            </a:r>
          </a:p>
        </p:txBody>
      </p:sp>
      <p:pic>
        <p:nvPicPr>
          <p:cNvPr id="2050" name="Picture 2" descr="Primeiros passos com o Tinkercad (3D) – MakerZine">
            <a:extLst>
              <a:ext uri="{FF2B5EF4-FFF2-40B4-BE49-F238E27FC236}">
                <a16:creationId xmlns:a16="http://schemas.microsoft.com/office/drawing/2014/main" id="{8EFED371-009C-4FFE-B254-4195667C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5" y="3544135"/>
            <a:ext cx="3181830" cy="1040171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223799-8DEA-4AC2-93AC-530CA08CA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14" y="226191"/>
            <a:ext cx="2235348" cy="178714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A3373C-6443-46F3-908B-0C31648F2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83" y="2338370"/>
            <a:ext cx="3761758" cy="265852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2653017"/>
      </p:ext>
    </p:extLst>
  </p:cSld>
  <p:clrMapOvr>
    <a:masterClrMapping/>
  </p:clrMapOvr>
  <p:transition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393028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UnoArduSim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v2.7.1</a:t>
            </a:r>
          </a:p>
          <a:p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https://www.sites.google.com/site/unoardusim/home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https://www.sites.google.com/site/unoardusim/services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Não precisa instalar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3269D3-8768-4619-A089-3308D996E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850" y="1580740"/>
            <a:ext cx="4331910" cy="297695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0409986"/>
      </p:ext>
    </p:extLst>
  </p:cSld>
  <p:clrMapOvr>
    <a:masterClrMapping/>
  </p:clrMapOvr>
  <p:transition advClick="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393028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b="1" dirty="0" err="1">
                <a:latin typeface="Calibri" panose="020F0502020204030204" pitchFamily="34" charset="0"/>
              </a:rPr>
              <a:t>Scratch</a:t>
            </a:r>
            <a:r>
              <a:rPr lang="pt-BR" b="1" dirty="0">
                <a:latin typeface="Calibri" panose="020F0502020204030204" pitchFamily="34" charset="0"/>
              </a:rPr>
              <a:t> for Arduino (S4A)</a:t>
            </a:r>
          </a:p>
          <a:p>
            <a:pPr algn="just"/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Site Oficial:</a:t>
            </a:r>
          </a:p>
          <a:p>
            <a:pPr marL="114300" indent="0">
              <a:buNone/>
            </a:pPr>
            <a: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  <a:t>       http://s4a.cat/index_pt.html</a:t>
            </a:r>
            <a:br>
              <a:rPr lang="pt-BR" b="1" dirty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pt-BR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 “Downloads”</a:t>
            </a:r>
          </a:p>
        </p:txBody>
      </p:sp>
      <p:pic>
        <p:nvPicPr>
          <p:cNvPr id="4098" name="Picture 2" descr="S4A">
            <a:extLst>
              <a:ext uri="{FF2B5EF4-FFF2-40B4-BE49-F238E27FC236}">
                <a16:creationId xmlns:a16="http://schemas.microsoft.com/office/drawing/2014/main" id="{8A4C1797-005A-4D9A-AFC6-C8AC926E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42" y="3637076"/>
            <a:ext cx="1875000" cy="123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D5F429-1075-4F27-92E4-C3900B53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978" y="1346226"/>
            <a:ext cx="5087328" cy="305486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2594812"/>
      </p:ext>
    </p:extLst>
  </p:cSld>
  <p:clrMapOvr>
    <a:masterClrMapping/>
  </p:clrMapOvr>
  <p:transition advClick="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" name="Google Shape;595;p17">
            <a:extLst>
              <a:ext uri="{FF2B5EF4-FFF2-40B4-BE49-F238E27FC236}">
                <a16:creationId xmlns:a16="http://schemas.microsoft.com/office/drawing/2014/main" id="{01812447-8223-4FB7-BB6E-7138F271A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83002"/>
            <a:ext cx="4345536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que vamos utilizar?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DF1940F6-9B8F-4EF7-9508-BCEFB405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27" y="2360453"/>
            <a:ext cx="2999690" cy="204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rimeiros passos com o Tinkercad (3D) – MakerZine">
            <a:extLst>
              <a:ext uri="{FF2B5EF4-FFF2-40B4-BE49-F238E27FC236}">
                <a16:creationId xmlns:a16="http://schemas.microsoft.com/office/drawing/2014/main" id="{6F461EF8-9C61-4068-B5C0-02F3934A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9358"/>
            <a:ext cx="3956703" cy="1293485"/>
          </a:xfrm>
          <a:prstGeom prst="rect">
            <a:avLst/>
          </a:prstGeom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89025"/>
      </p:ext>
    </p:extLst>
  </p:cSld>
  <p:clrMapOvr>
    <a:masterClrMapping/>
  </p:clrMapOvr>
  <p:transition advClick="0">
    <p:fade thruBlk="1"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506438AF75FE4B8D4924BF7A62E18D" ma:contentTypeVersion="8" ma:contentTypeDescription="Crie um novo documento." ma:contentTypeScope="" ma:versionID="986af0a5afc4fcd4fea7f493e24b2720">
  <xsd:schema xmlns:xsd="http://www.w3.org/2001/XMLSchema" xmlns:xs="http://www.w3.org/2001/XMLSchema" xmlns:p="http://schemas.microsoft.com/office/2006/metadata/properties" xmlns:ns2="8293621a-03db-4142-8cfb-ede1368d4585" targetNamespace="http://schemas.microsoft.com/office/2006/metadata/properties" ma:root="true" ma:fieldsID="ee80f581b4594024c0e9da7c6006df56" ns2:_="">
    <xsd:import namespace="8293621a-03db-4142-8cfb-ede1368d4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93621a-03db-4142-8cfb-ede1368d45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61F6BA-FD42-478C-904B-3E3FD4836158}"/>
</file>

<file path=customXml/itemProps2.xml><?xml version="1.0" encoding="utf-8"?>
<ds:datastoreItem xmlns:ds="http://schemas.openxmlformats.org/officeDocument/2006/customXml" ds:itemID="{CC06560D-190B-4461-B542-C02F4BE602DA}"/>
</file>

<file path=customXml/itemProps3.xml><?xml version="1.0" encoding="utf-8"?>
<ds:datastoreItem xmlns:ds="http://schemas.openxmlformats.org/officeDocument/2006/customXml" ds:itemID="{C635A07D-EEF4-43E8-BB6D-E806815380EA}"/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276</Words>
  <Application>Microsoft Office PowerPoint</Application>
  <PresentationFormat>Apresentação na tela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Raleway</vt:lpstr>
      <vt:lpstr>Barlow Light</vt:lpstr>
      <vt:lpstr>Times New Roman</vt:lpstr>
      <vt:lpstr>Barlow</vt:lpstr>
      <vt:lpstr>Raleway Thin</vt:lpstr>
      <vt:lpstr>Calibri</vt:lpstr>
      <vt:lpstr>Open Sans</vt:lpstr>
      <vt:lpstr>Arial</vt:lpstr>
      <vt:lpstr>Gaoler template</vt:lpstr>
      <vt:lpstr>Sistemas Embarcados Prof(a). Carlos Alberto                 Etec ZL </vt:lpstr>
      <vt:lpstr>Olá,</vt:lpstr>
      <vt:lpstr>Plataformas</vt:lpstr>
      <vt:lpstr>Plataformas</vt:lpstr>
      <vt:lpstr>Plataformas</vt:lpstr>
      <vt:lpstr>Plataformas</vt:lpstr>
      <vt:lpstr>Plataformas</vt:lpstr>
      <vt:lpstr>Plataformas</vt:lpstr>
      <vt:lpstr>Plataformas</vt:lpstr>
      <vt:lpstr>Plataformas</vt:lpstr>
      <vt:lpstr>Plataformas - Hardware</vt:lpstr>
      <vt:lpstr>Plataformas - Hardware</vt:lpstr>
      <vt:lpstr>Plataformas - Hardware</vt:lpstr>
      <vt:lpstr>Plataformas - Hardware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cp:lastModifiedBy>Carlos Alberto P. da Silva</cp:lastModifiedBy>
  <cp:revision>75</cp:revision>
  <cp:lastPrinted>2021-05-18T19:13:49Z</cp:lastPrinted>
  <dcterms:modified xsi:type="dcterms:W3CDTF">2024-02-17T15:12:25Z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0x010100DD506438AF75FE4B8D4924BF7A62E18D</vt:lpwstr>
  </property>
</Properties>
</file>