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oboto Mon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1oMK9tDauuTSpFTmStcSoBG06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Mono-regular.fntdata"/><Relationship Id="rId7" Type="http://schemas.openxmlformats.org/officeDocument/2006/relationships/font" Target="fonts/RobotoMono-bold.fntdata"/><Relationship Id="rId8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2717" name="adj"/>
            </a:avLst>
          </a:prstGeom>
          <a:solidFill>
            <a:srgbClr val="0B0A0F"/>
          </a:solidFill>
          <a:ln cap="flat" cmpd="sng" w="12700">
            <a:solidFill>
              <a:srgbClr val="0B0A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fmla="val 3334" name="adj"/>
            </a:avLst>
          </a:prstGeom>
          <a:solidFill>
            <a:srgbClr val="222127"/>
          </a:solidFill>
          <a:ln cap="flat" cmpd="sng" w="12700">
            <a:solidFill>
              <a:srgbClr val="22212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fmla="val 11556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fmla="val 10244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fmla="val 10244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fmla="val 8932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36517" y="1421945"/>
            <a:ext cx="11298300" cy="3299400"/>
          </a:xfrm>
          <a:prstGeom prst="roundRect">
            <a:avLst>
              <a:gd fmla="val 4149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4880849"/>
            <a:ext cx="5567700" cy="1866300"/>
          </a:xfrm>
          <a:prstGeom prst="roundRect">
            <a:avLst>
              <a:gd fmla="val 5871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355863" y="4880810"/>
            <a:ext cx="5646300" cy="1866300"/>
          </a:xfrm>
          <a:prstGeom prst="roundRect">
            <a:avLst>
              <a:gd fmla="val 6745" name="adj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703975" y="9400"/>
            <a:ext cx="112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pt-BR" sz="3600" u="none" cap="none" strike="noStrike">
                <a:solidFill>
                  <a:srgbClr val="F2BA7F"/>
                </a:solidFill>
                <a:latin typeface="Roboto Mono"/>
                <a:ea typeface="Roboto Mono"/>
                <a:cs typeface="Roboto Mono"/>
                <a:sym typeface="Roboto Mono"/>
              </a:rPr>
              <a:t>DASHBOARD DE PRODUÇÃO</a:t>
            </a:r>
            <a:endParaRPr b="1" i="0" sz="3600" u="none" cap="none" strike="noStrike">
              <a:solidFill>
                <a:srgbClr val="F2BA7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fmla="val 8932" name="adj"/>
            </a:avLst>
          </a:prstGeom>
          <a:solidFill>
            <a:srgbClr val="1A191E"/>
          </a:soli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fmla="val 8932" name="adj"/>
            </a:avLst>
          </a:prstGeom>
          <a:solidFill>
            <a:srgbClr val="1A191E"/>
          </a:solidFill>
          <a:ln>
            <a:noFill/>
          </a:ln>
          <a:effectLst>
            <a:outerShdw blurRad="50800" rotWithShape="0" algn="tr" dir="8100000" dist="38100">
              <a:srgbClr val="F2F2F2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2021-09-28T22:09:29Z</dcterms:created>
  <dc:creator>Alon Pinheiro</dc:creator>
</cp:coreProperties>
</file>