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gUWkO8uMiXE4tuYUXhYRt9DhmN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"/>
          <p:cNvSpPr/>
          <p:nvPr/>
        </p:nvSpPr>
        <p:spPr>
          <a:xfrm rot="10800000">
            <a:off x="0" y="0"/>
            <a:ext cx="12192000" cy="6857999"/>
          </a:xfrm>
          <a:prstGeom prst="rect">
            <a:avLst/>
          </a:prstGeom>
          <a:gradFill>
            <a:gsLst>
              <a:gs pos="0">
                <a:srgbClr val="FFFFD6"/>
              </a:gs>
              <a:gs pos="3000">
                <a:srgbClr val="FFFFD6"/>
              </a:gs>
              <a:gs pos="25000">
                <a:srgbClr val="90EB8B"/>
              </a:gs>
              <a:gs pos="37000">
                <a:srgbClr val="3AD9CC"/>
              </a:gs>
              <a:gs pos="78000">
                <a:srgbClr val="244B73"/>
              </a:gs>
              <a:gs pos="97260">
                <a:srgbClr val="18105B"/>
              </a:gs>
              <a:gs pos="100000">
                <a:srgbClr val="18105B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 rot="10800000">
            <a:off x="0" y="0"/>
            <a:ext cx="12192000" cy="6858000"/>
          </a:xfrm>
          <a:prstGeom prst="roundRect">
            <a:avLst>
              <a:gd fmla="val 2717" name="adj"/>
            </a:avLst>
          </a:prstGeom>
          <a:solidFill>
            <a:srgbClr val="0B0A0F">
              <a:alpha val="61960"/>
            </a:srgbClr>
          </a:solidFill>
          <a:ln cap="flat" cmpd="sng" w="12700">
            <a:solidFill>
              <a:srgbClr val="2929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 rot="10800000">
            <a:off x="125493" y="807395"/>
            <a:ext cx="3111765" cy="1900592"/>
          </a:xfrm>
          <a:prstGeom prst="roundRect">
            <a:avLst>
              <a:gd fmla="val 2717" name="adj"/>
            </a:avLst>
          </a:prstGeom>
          <a:solidFill>
            <a:srgbClr val="0B0A0F">
              <a:alpha val="8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3959401" y="9398"/>
            <a:ext cx="415695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DASHBOARD RH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-61274" y="1002459"/>
            <a:ext cx="3507180" cy="1705528"/>
          </a:xfrm>
          <a:prstGeom prst="ellipse">
            <a:avLst/>
          </a:prstGeom>
          <a:gradFill>
            <a:gsLst>
              <a:gs pos="0">
                <a:srgbClr val="E2FBA3">
                  <a:alpha val="40000"/>
                </a:srgbClr>
              </a:gs>
              <a:gs pos="28000">
                <a:srgbClr val="C2F743">
                  <a:alpha val="0"/>
                </a:srgbClr>
              </a:gs>
              <a:gs pos="100000">
                <a:srgbClr val="C2F74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2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 rot="10800000">
            <a:off x="3319520" y="793120"/>
            <a:ext cx="3002137" cy="1914866"/>
          </a:xfrm>
          <a:prstGeom prst="roundRect">
            <a:avLst>
              <a:gd fmla="val 2717" name="adj"/>
            </a:avLst>
          </a:prstGeom>
          <a:solidFill>
            <a:srgbClr val="0B0A0F">
              <a:alpha val="8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 rot="10800000">
            <a:off x="6425256" y="807392"/>
            <a:ext cx="5637040" cy="5875509"/>
          </a:xfrm>
          <a:prstGeom prst="roundRect">
            <a:avLst>
              <a:gd fmla="val 2717" name="adj"/>
            </a:avLst>
          </a:prstGeom>
          <a:solidFill>
            <a:srgbClr val="0B0A0F">
              <a:alpha val="8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 rot="10800000">
            <a:off x="125488" y="2811932"/>
            <a:ext cx="6196169" cy="3870969"/>
          </a:xfrm>
          <a:prstGeom prst="roundRect">
            <a:avLst>
              <a:gd fmla="val 2717" name="adj"/>
            </a:avLst>
          </a:prstGeom>
          <a:solidFill>
            <a:srgbClr val="0B0A0F">
              <a:alpha val="8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" name="Google Shape;21;p1"/>
          <p:cNvGrpSpPr/>
          <p:nvPr/>
        </p:nvGrpSpPr>
        <p:grpSpPr>
          <a:xfrm>
            <a:off x="4719526" y="875687"/>
            <a:ext cx="1576026" cy="921168"/>
            <a:chOff x="5358545" y="896470"/>
            <a:chExt cx="3234293" cy="1890404"/>
          </a:xfrm>
        </p:grpSpPr>
        <p:sp>
          <p:nvSpPr>
            <p:cNvPr id="22" name="Google Shape;22;p1"/>
            <p:cNvSpPr/>
            <p:nvPr/>
          </p:nvSpPr>
          <p:spPr>
            <a:xfrm>
              <a:off x="5358545" y="896470"/>
              <a:ext cx="2029060" cy="1050658"/>
            </a:xfrm>
            <a:custGeom>
              <a:rect b="b" l="l" r="r" t="t"/>
              <a:pathLst>
                <a:path extrusionOk="0" h="1050658" w="2029060">
                  <a:moveTo>
                    <a:pt x="1962477" y="1050451"/>
                  </a:moveTo>
                  <a:lnTo>
                    <a:pt x="66213" y="1050451"/>
                  </a:lnTo>
                  <a:cubicBezTo>
                    <a:pt x="29557" y="1050408"/>
                    <a:pt x="-147" y="1020704"/>
                    <a:pt x="-186" y="984052"/>
                  </a:cubicBezTo>
                  <a:lnTo>
                    <a:pt x="-186" y="66191"/>
                  </a:lnTo>
                  <a:cubicBezTo>
                    <a:pt x="-147" y="29539"/>
                    <a:pt x="29557" y="-165"/>
                    <a:pt x="66213" y="-208"/>
                  </a:cubicBezTo>
                  <a:lnTo>
                    <a:pt x="1962477" y="-208"/>
                  </a:lnTo>
                  <a:cubicBezTo>
                    <a:pt x="1999128" y="-165"/>
                    <a:pt x="2028832" y="29539"/>
                    <a:pt x="2028875" y="66191"/>
                  </a:cubicBezTo>
                  <a:lnTo>
                    <a:pt x="2028875" y="984052"/>
                  </a:lnTo>
                  <a:cubicBezTo>
                    <a:pt x="2028832" y="1020704"/>
                    <a:pt x="1999128" y="1050408"/>
                    <a:pt x="1962477" y="1050451"/>
                  </a:cubicBezTo>
                  <a:close/>
                  <a:moveTo>
                    <a:pt x="66213" y="7604"/>
                  </a:moveTo>
                  <a:cubicBezTo>
                    <a:pt x="33873" y="7639"/>
                    <a:pt x="7661" y="33851"/>
                    <a:pt x="7626" y="66191"/>
                  </a:cubicBezTo>
                  <a:lnTo>
                    <a:pt x="7626" y="984052"/>
                  </a:lnTo>
                  <a:cubicBezTo>
                    <a:pt x="7661" y="1016392"/>
                    <a:pt x="33873" y="1042604"/>
                    <a:pt x="66213" y="1042639"/>
                  </a:cubicBezTo>
                  <a:lnTo>
                    <a:pt x="1962477" y="1042639"/>
                  </a:lnTo>
                  <a:cubicBezTo>
                    <a:pt x="1994817" y="1042604"/>
                    <a:pt x="2021028" y="1016392"/>
                    <a:pt x="2021063" y="984052"/>
                  </a:cubicBezTo>
                  <a:lnTo>
                    <a:pt x="2021063" y="66191"/>
                  </a:lnTo>
                  <a:cubicBezTo>
                    <a:pt x="2021028" y="33851"/>
                    <a:pt x="1994817" y="7639"/>
                    <a:pt x="1962477" y="7604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rgbClr val="D5F97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5687609" y="1054654"/>
              <a:ext cx="70304" cy="70304"/>
            </a:xfrm>
            <a:custGeom>
              <a:rect b="b" l="l" r="r" t="t"/>
              <a:pathLst>
                <a:path extrusionOk="0" h="70304" w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687609" y="1187451"/>
              <a:ext cx="70304" cy="70304"/>
            </a:xfrm>
            <a:custGeom>
              <a:rect b="b" l="l" r="r" t="t"/>
              <a:pathLst>
                <a:path extrusionOk="0" h="70304" w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5687609" y="1320248"/>
              <a:ext cx="70304" cy="70304"/>
            </a:xfrm>
            <a:custGeom>
              <a:rect b="b" l="l" r="r" t="t"/>
              <a:pathLst>
                <a:path extrusionOk="0" h="70304" w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687609" y="1453045"/>
              <a:ext cx="70304" cy="70304"/>
            </a:xfrm>
            <a:custGeom>
              <a:rect b="b" l="l" r="r" t="t"/>
              <a:pathLst>
                <a:path extrusionOk="0" h="70304" w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6279337" y="1718639"/>
              <a:ext cx="70304" cy="70304"/>
            </a:xfrm>
            <a:custGeom>
              <a:rect b="b" l="l" r="r" t="t"/>
              <a:pathLst>
                <a:path extrusionOk="0" h="70304" w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rgbClr val="E2FB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6025460" y="1718639"/>
              <a:ext cx="70304" cy="70304"/>
            </a:xfrm>
            <a:custGeom>
              <a:rect b="b" l="l" r="r" t="t"/>
              <a:pathLst>
                <a:path extrusionOk="0" h="70304" w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rgbClr val="E2FB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6802714" y="1718639"/>
              <a:ext cx="70304" cy="70304"/>
            </a:xfrm>
            <a:custGeom>
              <a:rect b="b" l="l" r="r" t="t"/>
              <a:pathLst>
                <a:path extrusionOk="0" h="70304" w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rgbClr val="E2FB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537119" y="1718639"/>
              <a:ext cx="70304" cy="70304"/>
            </a:xfrm>
            <a:custGeom>
              <a:rect b="b" l="l" r="r" t="t"/>
              <a:pathLst>
                <a:path extrusionOk="0" h="70304" w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rgbClr val="E2FB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5894616" y="1085901"/>
              <a:ext cx="1163927" cy="7811"/>
            </a:xfrm>
            <a:custGeom>
              <a:rect b="b" l="l" r="r" t="t"/>
              <a:pathLst>
                <a:path extrusionOk="0" h="7811" w="1163927">
                  <a:moveTo>
                    <a:pt x="1159835" y="7604"/>
                  </a:moveTo>
                  <a:lnTo>
                    <a:pt x="3720" y="7604"/>
                  </a:lnTo>
                  <a:cubicBezTo>
                    <a:pt x="1564" y="7604"/>
                    <a:pt x="-186" y="5854"/>
                    <a:pt x="-186" y="3698"/>
                  </a:cubicBezTo>
                  <a:cubicBezTo>
                    <a:pt x="-186" y="1542"/>
                    <a:pt x="1564" y="-208"/>
                    <a:pt x="3720" y="-208"/>
                  </a:cubicBezTo>
                  <a:lnTo>
                    <a:pt x="1159835" y="-208"/>
                  </a:lnTo>
                  <a:cubicBezTo>
                    <a:pt x="1161991" y="-208"/>
                    <a:pt x="1163741" y="1542"/>
                    <a:pt x="1163741" y="3698"/>
                  </a:cubicBezTo>
                  <a:cubicBezTo>
                    <a:pt x="1163741" y="5854"/>
                    <a:pt x="1161991" y="7604"/>
                    <a:pt x="1159835" y="7604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rgbClr val="E2FB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894616" y="1218698"/>
              <a:ext cx="1163927" cy="7811"/>
            </a:xfrm>
            <a:custGeom>
              <a:rect b="b" l="l" r="r" t="t"/>
              <a:pathLst>
                <a:path extrusionOk="0" h="7811" w="1163927">
                  <a:moveTo>
                    <a:pt x="1159835" y="7604"/>
                  </a:moveTo>
                  <a:lnTo>
                    <a:pt x="3720" y="7604"/>
                  </a:lnTo>
                  <a:cubicBezTo>
                    <a:pt x="1564" y="7604"/>
                    <a:pt x="-186" y="5854"/>
                    <a:pt x="-186" y="3698"/>
                  </a:cubicBezTo>
                  <a:cubicBezTo>
                    <a:pt x="-186" y="1542"/>
                    <a:pt x="1564" y="-208"/>
                    <a:pt x="3720" y="-208"/>
                  </a:cubicBezTo>
                  <a:lnTo>
                    <a:pt x="1159835" y="-208"/>
                  </a:lnTo>
                  <a:cubicBezTo>
                    <a:pt x="1161991" y="-208"/>
                    <a:pt x="1163741" y="1542"/>
                    <a:pt x="1163741" y="3698"/>
                  </a:cubicBezTo>
                  <a:cubicBezTo>
                    <a:pt x="1163741" y="5854"/>
                    <a:pt x="1161991" y="7604"/>
                    <a:pt x="1159835" y="7604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rgbClr val="E2FB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894616" y="1351495"/>
              <a:ext cx="1163927" cy="7811"/>
            </a:xfrm>
            <a:custGeom>
              <a:rect b="b" l="l" r="r" t="t"/>
              <a:pathLst>
                <a:path extrusionOk="0" h="7811" w="1163927">
                  <a:moveTo>
                    <a:pt x="1159835" y="7604"/>
                  </a:moveTo>
                  <a:lnTo>
                    <a:pt x="3720" y="7604"/>
                  </a:lnTo>
                  <a:cubicBezTo>
                    <a:pt x="1564" y="7604"/>
                    <a:pt x="-186" y="5854"/>
                    <a:pt x="-186" y="3698"/>
                  </a:cubicBezTo>
                  <a:cubicBezTo>
                    <a:pt x="-186" y="1542"/>
                    <a:pt x="1564" y="-208"/>
                    <a:pt x="3720" y="-208"/>
                  </a:cubicBezTo>
                  <a:lnTo>
                    <a:pt x="1159835" y="-208"/>
                  </a:lnTo>
                  <a:cubicBezTo>
                    <a:pt x="1161991" y="-208"/>
                    <a:pt x="1163741" y="1542"/>
                    <a:pt x="1163741" y="3698"/>
                  </a:cubicBezTo>
                  <a:cubicBezTo>
                    <a:pt x="1163741" y="5854"/>
                    <a:pt x="1161991" y="7604"/>
                    <a:pt x="1159835" y="7604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rgbClr val="E2FB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5894616" y="1484292"/>
              <a:ext cx="1163927" cy="7811"/>
            </a:xfrm>
            <a:custGeom>
              <a:rect b="b" l="l" r="r" t="t"/>
              <a:pathLst>
                <a:path extrusionOk="0" h="7811" w="1163927">
                  <a:moveTo>
                    <a:pt x="1159835" y="7604"/>
                  </a:moveTo>
                  <a:lnTo>
                    <a:pt x="3720" y="7604"/>
                  </a:lnTo>
                  <a:cubicBezTo>
                    <a:pt x="1564" y="7604"/>
                    <a:pt x="-186" y="5854"/>
                    <a:pt x="-186" y="3698"/>
                  </a:cubicBezTo>
                  <a:cubicBezTo>
                    <a:pt x="-186" y="1542"/>
                    <a:pt x="1564" y="-208"/>
                    <a:pt x="3720" y="-208"/>
                  </a:cubicBezTo>
                  <a:lnTo>
                    <a:pt x="1159835" y="-208"/>
                  </a:lnTo>
                  <a:cubicBezTo>
                    <a:pt x="1161991" y="-208"/>
                    <a:pt x="1163741" y="1542"/>
                    <a:pt x="1163741" y="3698"/>
                  </a:cubicBezTo>
                  <a:cubicBezTo>
                    <a:pt x="1163741" y="5854"/>
                    <a:pt x="1161991" y="7604"/>
                    <a:pt x="1159835" y="7604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rgbClr val="E2FB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984449" y="1480386"/>
              <a:ext cx="152326" cy="144514"/>
            </a:xfrm>
            <a:custGeom>
              <a:rect b="b" l="l" r="r" t="t"/>
              <a:pathLst>
                <a:path extrusionOk="0" h="144514" w="152326">
                  <a:moveTo>
                    <a:pt x="132611" y="144306"/>
                  </a:moveTo>
                  <a:lnTo>
                    <a:pt x="19343" y="144306"/>
                  </a:lnTo>
                  <a:cubicBezTo>
                    <a:pt x="8563" y="144295"/>
                    <a:pt x="-174" y="135557"/>
                    <a:pt x="-186" y="124777"/>
                  </a:cubicBezTo>
                  <a:lnTo>
                    <a:pt x="-186" y="19321"/>
                  </a:lnTo>
                  <a:cubicBezTo>
                    <a:pt x="-174" y="8541"/>
                    <a:pt x="8563" y="-196"/>
                    <a:pt x="19343" y="-208"/>
                  </a:cubicBezTo>
                  <a:lnTo>
                    <a:pt x="132611" y="-208"/>
                  </a:lnTo>
                  <a:cubicBezTo>
                    <a:pt x="143391" y="-196"/>
                    <a:pt x="152128" y="8541"/>
                    <a:pt x="152140" y="19321"/>
                  </a:cubicBezTo>
                  <a:lnTo>
                    <a:pt x="152140" y="124777"/>
                  </a:lnTo>
                  <a:cubicBezTo>
                    <a:pt x="152128" y="135557"/>
                    <a:pt x="143391" y="144295"/>
                    <a:pt x="132611" y="144306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6238326" y="1347589"/>
              <a:ext cx="152326" cy="277311"/>
            </a:xfrm>
            <a:custGeom>
              <a:rect b="b" l="l" r="r" t="t"/>
              <a:pathLst>
                <a:path extrusionOk="0" h="277311" w="152326">
                  <a:moveTo>
                    <a:pt x="132611" y="277103"/>
                  </a:moveTo>
                  <a:lnTo>
                    <a:pt x="19343" y="277103"/>
                  </a:lnTo>
                  <a:cubicBezTo>
                    <a:pt x="8563" y="277092"/>
                    <a:pt x="-174" y="268355"/>
                    <a:pt x="-186" y="257575"/>
                  </a:cubicBezTo>
                  <a:lnTo>
                    <a:pt x="-186" y="19321"/>
                  </a:lnTo>
                  <a:cubicBezTo>
                    <a:pt x="-174" y="8541"/>
                    <a:pt x="8563" y="-196"/>
                    <a:pt x="19343" y="-208"/>
                  </a:cubicBezTo>
                  <a:lnTo>
                    <a:pt x="132611" y="-208"/>
                  </a:lnTo>
                  <a:cubicBezTo>
                    <a:pt x="143391" y="-196"/>
                    <a:pt x="152128" y="8541"/>
                    <a:pt x="152140" y="19321"/>
                  </a:cubicBezTo>
                  <a:lnTo>
                    <a:pt x="152140" y="257575"/>
                  </a:lnTo>
                  <a:cubicBezTo>
                    <a:pt x="152128" y="268355"/>
                    <a:pt x="143391" y="277092"/>
                    <a:pt x="132611" y="2771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6496109" y="1214792"/>
              <a:ext cx="152326" cy="410108"/>
            </a:xfrm>
            <a:custGeom>
              <a:rect b="b" l="l" r="r" t="t"/>
              <a:pathLst>
                <a:path extrusionOk="0" h="410108" w="152326">
                  <a:moveTo>
                    <a:pt x="132611" y="409901"/>
                  </a:moveTo>
                  <a:lnTo>
                    <a:pt x="19343" y="409901"/>
                  </a:lnTo>
                  <a:cubicBezTo>
                    <a:pt x="8563" y="409889"/>
                    <a:pt x="-174" y="401152"/>
                    <a:pt x="-186" y="390372"/>
                  </a:cubicBezTo>
                  <a:lnTo>
                    <a:pt x="-186" y="19321"/>
                  </a:lnTo>
                  <a:cubicBezTo>
                    <a:pt x="-174" y="8541"/>
                    <a:pt x="8563" y="-196"/>
                    <a:pt x="19343" y="-208"/>
                  </a:cubicBezTo>
                  <a:lnTo>
                    <a:pt x="132611" y="-208"/>
                  </a:lnTo>
                  <a:cubicBezTo>
                    <a:pt x="143391" y="-196"/>
                    <a:pt x="152128" y="8541"/>
                    <a:pt x="152140" y="19321"/>
                  </a:cubicBezTo>
                  <a:lnTo>
                    <a:pt x="152140" y="390372"/>
                  </a:lnTo>
                  <a:cubicBezTo>
                    <a:pt x="152128" y="401152"/>
                    <a:pt x="143391" y="409889"/>
                    <a:pt x="132611" y="40990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6761703" y="1085901"/>
              <a:ext cx="152326" cy="538999"/>
            </a:xfrm>
            <a:custGeom>
              <a:rect b="b" l="l" r="r" t="t"/>
              <a:pathLst>
                <a:path extrusionOk="0" h="538999" w="152326">
                  <a:moveTo>
                    <a:pt x="132611" y="538792"/>
                  </a:moveTo>
                  <a:lnTo>
                    <a:pt x="19343" y="538792"/>
                  </a:lnTo>
                  <a:cubicBezTo>
                    <a:pt x="8563" y="538780"/>
                    <a:pt x="-174" y="530043"/>
                    <a:pt x="-186" y="519263"/>
                  </a:cubicBezTo>
                  <a:lnTo>
                    <a:pt x="-186" y="19321"/>
                  </a:lnTo>
                  <a:cubicBezTo>
                    <a:pt x="-174" y="8541"/>
                    <a:pt x="8563" y="-196"/>
                    <a:pt x="19343" y="-208"/>
                  </a:cubicBezTo>
                  <a:lnTo>
                    <a:pt x="132611" y="-208"/>
                  </a:lnTo>
                  <a:cubicBezTo>
                    <a:pt x="143391" y="-196"/>
                    <a:pt x="152128" y="8541"/>
                    <a:pt x="152140" y="19321"/>
                  </a:cubicBezTo>
                  <a:lnTo>
                    <a:pt x="152140" y="519263"/>
                  </a:lnTo>
                  <a:cubicBezTo>
                    <a:pt x="152128" y="530043"/>
                    <a:pt x="143391" y="538780"/>
                    <a:pt x="132611" y="53879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898106" y="2239714"/>
              <a:ext cx="694732" cy="543494"/>
            </a:xfrm>
            <a:custGeom>
              <a:rect b="b" l="l" r="r" t="t"/>
              <a:pathLst>
                <a:path extrusionOk="0" h="543494" w="694732">
                  <a:moveTo>
                    <a:pt x="51566" y="524861"/>
                  </a:moveTo>
                  <a:cubicBezTo>
                    <a:pt x="16441" y="495185"/>
                    <a:pt x="-4892" y="448300"/>
                    <a:pt x="701" y="402657"/>
                  </a:cubicBezTo>
                  <a:cubicBezTo>
                    <a:pt x="6298" y="357017"/>
                    <a:pt x="40950" y="315058"/>
                    <a:pt x="85902" y="305367"/>
                  </a:cubicBezTo>
                  <a:cubicBezTo>
                    <a:pt x="130850" y="295673"/>
                    <a:pt x="182090" y="322502"/>
                    <a:pt x="195744" y="366411"/>
                  </a:cubicBezTo>
                  <a:cubicBezTo>
                    <a:pt x="203259" y="281757"/>
                    <a:pt x="211915" y="193552"/>
                    <a:pt x="256925" y="121459"/>
                  </a:cubicBezTo>
                  <a:cubicBezTo>
                    <a:pt x="297678" y="56182"/>
                    <a:pt x="368267" y="9472"/>
                    <a:pt x="444766" y="1118"/>
                  </a:cubicBezTo>
                  <a:cubicBezTo>
                    <a:pt x="521265" y="-7241"/>
                    <a:pt x="601811" y="24322"/>
                    <a:pt x="649528" y="84702"/>
                  </a:cubicBezTo>
                  <a:cubicBezTo>
                    <a:pt x="697217" y="145081"/>
                    <a:pt x="708896" y="232864"/>
                    <a:pt x="675501" y="302188"/>
                  </a:cubicBezTo>
                  <a:cubicBezTo>
                    <a:pt x="650895" y="353252"/>
                    <a:pt x="605533" y="391260"/>
                    <a:pt x="558015" y="422178"/>
                  </a:cubicBezTo>
                  <a:cubicBezTo>
                    <a:pt x="404474" y="521245"/>
                    <a:pt x="220320" y="561533"/>
                    <a:pt x="39434" y="535626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8103990" y="2264253"/>
              <a:ext cx="380830" cy="507456"/>
            </a:xfrm>
            <a:custGeom>
              <a:rect b="b" l="l" r="r" t="t"/>
              <a:pathLst>
                <a:path extrusionOk="0" h="507456" w="380830">
                  <a:moveTo>
                    <a:pt x="367988" y="1533"/>
                  </a:moveTo>
                  <a:cubicBezTo>
                    <a:pt x="304867" y="52945"/>
                    <a:pt x="246959" y="110450"/>
                    <a:pt x="195102" y="173208"/>
                  </a:cubicBezTo>
                  <a:cubicBezTo>
                    <a:pt x="113948" y="271091"/>
                    <a:pt x="48275" y="380832"/>
                    <a:pt x="375" y="498615"/>
                  </a:cubicBezTo>
                  <a:cubicBezTo>
                    <a:pt x="-3133" y="507208"/>
                    <a:pt x="10823" y="510950"/>
                    <a:pt x="14287" y="502451"/>
                  </a:cubicBezTo>
                  <a:cubicBezTo>
                    <a:pt x="92661" y="311032"/>
                    <a:pt x="217775" y="142317"/>
                    <a:pt x="378190" y="11734"/>
                  </a:cubicBezTo>
                  <a:cubicBezTo>
                    <a:pt x="385396" y="5868"/>
                    <a:pt x="375132" y="-4287"/>
                    <a:pt x="367988" y="153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6591091" y="1441427"/>
              <a:ext cx="1019226" cy="248147"/>
            </a:xfrm>
            <a:custGeom>
              <a:rect b="b" l="l" r="r" t="t"/>
              <a:pathLst>
                <a:path extrusionOk="0" h="248147" w="1019226">
                  <a:moveTo>
                    <a:pt x="988143" y="247937"/>
                  </a:moveTo>
                  <a:cubicBezTo>
                    <a:pt x="983702" y="247926"/>
                    <a:pt x="979273" y="247480"/>
                    <a:pt x="974918" y="246609"/>
                  </a:cubicBezTo>
                  <a:lnTo>
                    <a:pt x="974918" y="246609"/>
                  </a:lnTo>
                  <a:cubicBezTo>
                    <a:pt x="974122" y="246453"/>
                    <a:pt x="973325" y="246281"/>
                    <a:pt x="972532" y="246098"/>
                  </a:cubicBezTo>
                  <a:lnTo>
                    <a:pt x="16010" y="23389"/>
                  </a:lnTo>
                  <a:cubicBezTo>
                    <a:pt x="5625" y="20971"/>
                    <a:pt x="-1281" y="14433"/>
                    <a:pt x="-43" y="8184"/>
                  </a:cubicBezTo>
                  <a:cubicBezTo>
                    <a:pt x="1024" y="4434"/>
                    <a:pt x="4097" y="1595"/>
                    <a:pt x="7921" y="833"/>
                  </a:cubicBezTo>
                  <a:cubicBezTo>
                    <a:pt x="12542" y="-440"/>
                    <a:pt x="17401" y="-546"/>
                    <a:pt x="22068" y="517"/>
                  </a:cubicBezTo>
                  <a:lnTo>
                    <a:pt x="984527" y="201517"/>
                  </a:lnTo>
                  <a:cubicBezTo>
                    <a:pt x="1006200" y="206044"/>
                    <a:pt x="1021241" y="219343"/>
                    <a:pt x="1018776" y="231795"/>
                  </a:cubicBezTo>
                  <a:cubicBezTo>
                    <a:pt x="1017487" y="238309"/>
                    <a:pt x="1011746" y="243364"/>
                    <a:pt x="1002618" y="246019"/>
                  </a:cubicBezTo>
                  <a:cubicBezTo>
                    <a:pt x="997908" y="247336"/>
                    <a:pt x="993033" y="247980"/>
                    <a:pt x="988143" y="24793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7357090" y="1580085"/>
              <a:ext cx="215979" cy="84096"/>
            </a:xfrm>
            <a:custGeom>
              <a:rect b="b" l="l" r="r" t="t"/>
              <a:pathLst>
                <a:path extrusionOk="0" h="84096" w="215979">
                  <a:moveTo>
                    <a:pt x="19520" y="78466"/>
                  </a:moveTo>
                  <a:cubicBezTo>
                    <a:pt x="38217" y="89457"/>
                    <a:pt x="62288" y="83208"/>
                    <a:pt x="73279" y="64507"/>
                  </a:cubicBezTo>
                  <a:cubicBezTo>
                    <a:pt x="74451" y="62515"/>
                    <a:pt x="75447" y="60422"/>
                    <a:pt x="76247" y="58254"/>
                  </a:cubicBezTo>
                  <a:lnTo>
                    <a:pt x="215794" y="61164"/>
                  </a:lnTo>
                  <a:lnTo>
                    <a:pt x="177134" y="-208"/>
                  </a:lnTo>
                  <a:lnTo>
                    <a:pt x="50547" y="6440"/>
                  </a:lnTo>
                  <a:cubicBezTo>
                    <a:pt x="29643" y="229"/>
                    <a:pt x="7662" y="12146"/>
                    <a:pt x="1451" y="33054"/>
                  </a:cubicBezTo>
                  <a:cubicBezTo>
                    <a:pt x="-3743" y="50548"/>
                    <a:pt x="3729" y="69319"/>
                    <a:pt x="19520" y="78466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7436678" y="1480700"/>
              <a:ext cx="541249" cy="173050"/>
            </a:xfrm>
            <a:custGeom>
              <a:rect b="b" l="l" r="r" t="t"/>
              <a:pathLst>
                <a:path extrusionOk="0" h="173050" w="541249">
                  <a:moveTo>
                    <a:pt x="542" y="155562"/>
                  </a:moveTo>
                  <a:lnTo>
                    <a:pt x="-185" y="112789"/>
                  </a:lnTo>
                  <a:cubicBezTo>
                    <a:pt x="-294" y="103638"/>
                    <a:pt x="6600" y="95920"/>
                    <a:pt x="15700" y="94995"/>
                  </a:cubicBezTo>
                  <a:lnTo>
                    <a:pt x="266456" y="70798"/>
                  </a:lnTo>
                  <a:lnTo>
                    <a:pt x="475381" y="2298"/>
                  </a:lnTo>
                  <a:cubicBezTo>
                    <a:pt x="501655" y="-6318"/>
                    <a:pt x="529941" y="7997"/>
                    <a:pt x="538557" y="34271"/>
                  </a:cubicBezTo>
                  <a:cubicBezTo>
                    <a:pt x="547173" y="60549"/>
                    <a:pt x="532855" y="88831"/>
                    <a:pt x="506580" y="97447"/>
                  </a:cubicBezTo>
                  <a:cubicBezTo>
                    <a:pt x="506120" y="97600"/>
                    <a:pt x="505659" y="97744"/>
                    <a:pt x="505194" y="97881"/>
                  </a:cubicBezTo>
                  <a:lnTo>
                    <a:pt x="273944" y="166350"/>
                  </a:lnTo>
                  <a:lnTo>
                    <a:pt x="18555" y="172837"/>
                  </a:lnTo>
                  <a:cubicBezTo>
                    <a:pt x="10623" y="173028"/>
                    <a:pt x="3538" y="167888"/>
                    <a:pt x="1260" y="160284"/>
                  </a:cubicBezTo>
                  <a:cubicBezTo>
                    <a:pt x="807" y="158749"/>
                    <a:pt x="565" y="157159"/>
                    <a:pt x="542" y="15556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7737824" y="2554452"/>
              <a:ext cx="70671" cy="184701"/>
            </a:xfrm>
            <a:custGeom>
              <a:rect b="b" l="l" r="r" t="t"/>
              <a:pathLst>
                <a:path extrusionOk="0" h="184701" w="70671">
                  <a:moveTo>
                    <a:pt x="70664" y="184701"/>
                  </a:moveTo>
                  <a:lnTo>
                    <a:pt x="22778" y="184697"/>
                  </a:lnTo>
                  <a:lnTo>
                    <a:pt x="0" y="0"/>
                  </a:lnTo>
                  <a:lnTo>
                    <a:pt x="70671" y="4"/>
                  </a:lnTo>
                  <a:lnTo>
                    <a:pt x="70664" y="184701"/>
                  </a:ln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7666301" y="2723515"/>
              <a:ext cx="154400" cy="62055"/>
            </a:xfrm>
            <a:custGeom>
              <a:rect b="b" l="l" r="r" t="t"/>
              <a:pathLst>
                <a:path extrusionOk="0" h="62055" w="154400">
                  <a:moveTo>
                    <a:pt x="154214" y="61847"/>
                  </a:moveTo>
                  <a:lnTo>
                    <a:pt x="-186" y="61839"/>
                  </a:lnTo>
                  <a:lnTo>
                    <a:pt x="-186" y="59887"/>
                  </a:lnTo>
                  <a:cubicBezTo>
                    <a:pt x="-186" y="26699"/>
                    <a:pt x="26717" y="-208"/>
                    <a:pt x="59909" y="-208"/>
                  </a:cubicBezTo>
                  <a:cubicBezTo>
                    <a:pt x="59909" y="-208"/>
                    <a:pt x="59909" y="-208"/>
                    <a:pt x="59913" y="-208"/>
                  </a:cubicBezTo>
                  <a:lnTo>
                    <a:pt x="59916" y="-208"/>
                  </a:lnTo>
                  <a:lnTo>
                    <a:pt x="154214" y="-204"/>
                  </a:ln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7878432" y="2554452"/>
              <a:ext cx="70671" cy="184701"/>
            </a:xfrm>
            <a:custGeom>
              <a:rect b="b" l="l" r="r" t="t"/>
              <a:pathLst>
                <a:path extrusionOk="0" h="184701" w="70671">
                  <a:moveTo>
                    <a:pt x="70664" y="184701"/>
                  </a:moveTo>
                  <a:lnTo>
                    <a:pt x="22778" y="184697"/>
                  </a:lnTo>
                  <a:lnTo>
                    <a:pt x="0" y="0"/>
                  </a:lnTo>
                  <a:lnTo>
                    <a:pt x="70671" y="4"/>
                  </a:lnTo>
                  <a:lnTo>
                    <a:pt x="70664" y="184701"/>
                  </a:ln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7806909" y="2723515"/>
              <a:ext cx="154400" cy="62055"/>
            </a:xfrm>
            <a:custGeom>
              <a:rect b="b" l="l" r="r" t="t"/>
              <a:pathLst>
                <a:path extrusionOk="0" h="62055" w="154400">
                  <a:moveTo>
                    <a:pt x="154214" y="61847"/>
                  </a:moveTo>
                  <a:lnTo>
                    <a:pt x="-186" y="61839"/>
                  </a:lnTo>
                  <a:lnTo>
                    <a:pt x="-186" y="59887"/>
                  </a:lnTo>
                  <a:cubicBezTo>
                    <a:pt x="-186" y="26699"/>
                    <a:pt x="26717" y="-208"/>
                    <a:pt x="59909" y="-208"/>
                  </a:cubicBezTo>
                  <a:cubicBezTo>
                    <a:pt x="59909" y="-208"/>
                    <a:pt x="59909" y="-208"/>
                    <a:pt x="59913" y="-208"/>
                  </a:cubicBezTo>
                  <a:lnTo>
                    <a:pt x="59916" y="-208"/>
                  </a:lnTo>
                  <a:lnTo>
                    <a:pt x="154214" y="-204"/>
                  </a:ln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7692204" y="1926326"/>
              <a:ext cx="289028" cy="765535"/>
            </a:xfrm>
            <a:custGeom>
              <a:rect b="b" l="l" r="r" t="t"/>
              <a:pathLst>
                <a:path extrusionOk="0" h="765535" w="289028">
                  <a:moveTo>
                    <a:pt x="288843" y="66191"/>
                  </a:moveTo>
                  <a:lnTo>
                    <a:pt x="277407" y="744604"/>
                  </a:lnTo>
                  <a:cubicBezTo>
                    <a:pt x="277262" y="753232"/>
                    <a:pt x="270150" y="760106"/>
                    <a:pt x="261526" y="759961"/>
                  </a:cubicBezTo>
                  <a:cubicBezTo>
                    <a:pt x="261139" y="759953"/>
                    <a:pt x="260756" y="759934"/>
                    <a:pt x="260374" y="759899"/>
                  </a:cubicBezTo>
                  <a:lnTo>
                    <a:pt x="204341" y="754806"/>
                  </a:lnTo>
                  <a:cubicBezTo>
                    <a:pt x="196752" y="754114"/>
                    <a:pt x="190764" y="748052"/>
                    <a:pt x="190178" y="740452"/>
                  </a:cubicBezTo>
                  <a:lnTo>
                    <a:pt x="157374" y="317279"/>
                  </a:lnTo>
                  <a:cubicBezTo>
                    <a:pt x="157206" y="315126"/>
                    <a:pt x="155327" y="313521"/>
                    <a:pt x="153179" y="313685"/>
                  </a:cubicBezTo>
                  <a:cubicBezTo>
                    <a:pt x="151199" y="313841"/>
                    <a:pt x="149652" y="315451"/>
                    <a:pt x="149578" y="317435"/>
                  </a:cubicBezTo>
                  <a:lnTo>
                    <a:pt x="133181" y="750295"/>
                  </a:lnTo>
                  <a:cubicBezTo>
                    <a:pt x="132861" y="758688"/>
                    <a:pt x="125967" y="765328"/>
                    <a:pt x="117566" y="765328"/>
                  </a:cubicBezTo>
                  <a:lnTo>
                    <a:pt x="57475" y="765328"/>
                  </a:lnTo>
                  <a:cubicBezTo>
                    <a:pt x="49214" y="765328"/>
                    <a:pt x="42383" y="758899"/>
                    <a:pt x="41879" y="750658"/>
                  </a:cubicBezTo>
                  <a:lnTo>
                    <a:pt x="-186" y="62285"/>
                  </a:lnTo>
                  <a:lnTo>
                    <a:pt x="249785" y="-208"/>
                  </a:ln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7703992" y="1163843"/>
              <a:ext cx="191860" cy="191860"/>
            </a:xfrm>
            <a:custGeom>
              <a:rect b="b" l="l" r="r" t="t"/>
              <a:pathLst>
                <a:path extrusionOk="0" h="191860" w="191860">
                  <a:moveTo>
                    <a:pt x="191860" y="95930"/>
                  </a:moveTo>
                  <a:cubicBezTo>
                    <a:pt x="191860" y="148911"/>
                    <a:pt x="148911" y="191860"/>
                    <a:pt x="95930" y="191860"/>
                  </a:cubicBezTo>
                  <a:cubicBezTo>
                    <a:pt x="42950" y="191860"/>
                    <a:pt x="0" y="148911"/>
                    <a:pt x="0" y="95930"/>
                  </a:cubicBezTo>
                  <a:cubicBezTo>
                    <a:pt x="0" y="42949"/>
                    <a:pt x="42950" y="0"/>
                    <a:pt x="95930" y="0"/>
                  </a:cubicBezTo>
                  <a:cubicBezTo>
                    <a:pt x="148911" y="0"/>
                    <a:pt x="191860" y="42949"/>
                    <a:pt x="191860" y="9593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7671828" y="1385434"/>
              <a:ext cx="325834" cy="632440"/>
            </a:xfrm>
            <a:custGeom>
              <a:rect b="b" l="l" r="r" t="t"/>
              <a:pathLst>
                <a:path extrusionOk="0" h="632440" w="325834">
                  <a:moveTo>
                    <a:pt x="11629" y="627264"/>
                  </a:moveTo>
                  <a:cubicBezTo>
                    <a:pt x="8274" y="624022"/>
                    <a:pt x="6352" y="619570"/>
                    <a:pt x="6301" y="614902"/>
                  </a:cubicBezTo>
                  <a:lnTo>
                    <a:pt x="-171" y="152292"/>
                  </a:lnTo>
                  <a:cubicBezTo>
                    <a:pt x="-967" y="104012"/>
                    <a:pt x="29451" y="60720"/>
                    <a:pt x="75141" y="45109"/>
                  </a:cubicBezTo>
                  <a:cubicBezTo>
                    <a:pt x="84128" y="4336"/>
                    <a:pt x="131962" y="-772"/>
                    <a:pt x="159846" y="-163"/>
                  </a:cubicBezTo>
                  <a:cubicBezTo>
                    <a:pt x="173973" y="142"/>
                    <a:pt x="187062" y="7320"/>
                    <a:pt x="194912" y="19065"/>
                  </a:cubicBezTo>
                  <a:lnTo>
                    <a:pt x="214902" y="49050"/>
                  </a:lnTo>
                  <a:lnTo>
                    <a:pt x="258959" y="74875"/>
                  </a:lnTo>
                  <a:cubicBezTo>
                    <a:pt x="300798" y="99294"/>
                    <a:pt x="322061" y="147945"/>
                    <a:pt x="311570" y="195240"/>
                  </a:cubicBezTo>
                  <a:lnTo>
                    <a:pt x="304790" y="226092"/>
                  </a:lnTo>
                  <a:cubicBezTo>
                    <a:pt x="280902" y="335294"/>
                    <a:pt x="283175" y="448601"/>
                    <a:pt x="311422" y="556757"/>
                  </a:cubicBezTo>
                  <a:lnTo>
                    <a:pt x="325069" y="608797"/>
                  </a:lnTo>
                  <a:cubicBezTo>
                    <a:pt x="327533" y="618187"/>
                    <a:pt x="321917" y="627795"/>
                    <a:pt x="312531" y="630256"/>
                  </a:cubicBezTo>
                  <a:cubicBezTo>
                    <a:pt x="310637" y="630756"/>
                    <a:pt x="308672" y="630931"/>
                    <a:pt x="306719" y="630779"/>
                  </a:cubicBezTo>
                  <a:lnTo>
                    <a:pt x="290870" y="629561"/>
                  </a:lnTo>
                  <a:cubicBezTo>
                    <a:pt x="282374" y="628916"/>
                    <a:pt x="275567" y="622265"/>
                    <a:pt x="274727" y="613789"/>
                  </a:cubicBezTo>
                  <a:lnTo>
                    <a:pt x="272102" y="587554"/>
                  </a:lnTo>
                  <a:cubicBezTo>
                    <a:pt x="271997" y="586480"/>
                    <a:pt x="271040" y="585699"/>
                    <a:pt x="269966" y="585804"/>
                  </a:cubicBezTo>
                  <a:cubicBezTo>
                    <a:pt x="269040" y="585898"/>
                    <a:pt x="268310" y="586628"/>
                    <a:pt x="268216" y="587554"/>
                  </a:cubicBezTo>
                  <a:lnTo>
                    <a:pt x="265677" y="612953"/>
                  </a:lnTo>
                  <a:cubicBezTo>
                    <a:pt x="264791" y="621835"/>
                    <a:pt x="257385" y="628643"/>
                    <a:pt x="248461" y="628779"/>
                  </a:cubicBezTo>
                  <a:lnTo>
                    <a:pt x="24147" y="632228"/>
                  </a:lnTo>
                  <a:cubicBezTo>
                    <a:pt x="24053" y="632228"/>
                    <a:pt x="23959" y="632232"/>
                    <a:pt x="23866" y="632232"/>
                  </a:cubicBezTo>
                  <a:cubicBezTo>
                    <a:pt x="19296" y="632244"/>
                    <a:pt x="14902" y="630459"/>
                    <a:pt x="11629" y="627264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7666263" y="1151251"/>
              <a:ext cx="240168" cy="206852"/>
            </a:xfrm>
            <a:custGeom>
              <a:rect b="b" l="l" r="r" t="t"/>
              <a:pathLst>
                <a:path extrusionOk="0" h="206852" w="240168">
                  <a:moveTo>
                    <a:pt x="140976" y="163610"/>
                  </a:moveTo>
                  <a:cubicBezTo>
                    <a:pt x="141371" y="177171"/>
                    <a:pt x="150784" y="185018"/>
                    <a:pt x="162341" y="192118"/>
                  </a:cubicBezTo>
                  <a:cubicBezTo>
                    <a:pt x="173902" y="199223"/>
                    <a:pt x="187412" y="202301"/>
                    <a:pt x="200649" y="205273"/>
                  </a:cubicBezTo>
                  <a:cubicBezTo>
                    <a:pt x="206363" y="208308"/>
                    <a:pt x="213452" y="206136"/>
                    <a:pt x="216487" y="200422"/>
                  </a:cubicBezTo>
                  <a:cubicBezTo>
                    <a:pt x="217374" y="198758"/>
                    <a:pt x="217842" y="196907"/>
                    <a:pt x="217854" y="195020"/>
                  </a:cubicBezTo>
                  <a:lnTo>
                    <a:pt x="229997" y="148842"/>
                  </a:lnTo>
                  <a:cubicBezTo>
                    <a:pt x="234293" y="134090"/>
                    <a:pt x="237418" y="119025"/>
                    <a:pt x="239344" y="103781"/>
                  </a:cubicBezTo>
                  <a:cubicBezTo>
                    <a:pt x="242269" y="74452"/>
                    <a:pt x="235317" y="42902"/>
                    <a:pt x="214846" y="21697"/>
                  </a:cubicBezTo>
                  <a:cubicBezTo>
                    <a:pt x="194376" y="488"/>
                    <a:pt x="158872" y="-7042"/>
                    <a:pt x="134340" y="9296"/>
                  </a:cubicBezTo>
                  <a:cubicBezTo>
                    <a:pt x="105230" y="-27887"/>
                    <a:pt x="-27840" y="54263"/>
                    <a:pt x="4984" y="80120"/>
                  </a:cubicBezTo>
                  <a:cubicBezTo>
                    <a:pt x="10823" y="84717"/>
                    <a:pt x="19752" y="78897"/>
                    <a:pt x="27161" y="78335"/>
                  </a:cubicBezTo>
                  <a:cubicBezTo>
                    <a:pt x="34574" y="77769"/>
                    <a:pt x="42882" y="79073"/>
                    <a:pt x="47588" y="84826"/>
                  </a:cubicBezTo>
                  <a:cubicBezTo>
                    <a:pt x="53740" y="92341"/>
                    <a:pt x="51061" y="103539"/>
                    <a:pt x="53596" y="112913"/>
                  </a:cubicBezTo>
                  <a:cubicBezTo>
                    <a:pt x="57986" y="126716"/>
                    <a:pt x="72730" y="134348"/>
                    <a:pt x="86533" y="129962"/>
                  </a:cubicBezTo>
                  <a:cubicBezTo>
                    <a:pt x="86600" y="129938"/>
                    <a:pt x="86666" y="129919"/>
                    <a:pt x="86733" y="129895"/>
                  </a:cubicBezTo>
                  <a:cubicBezTo>
                    <a:pt x="92861" y="126876"/>
                    <a:pt x="98626" y="123169"/>
                    <a:pt x="103918" y="118850"/>
                  </a:cubicBezTo>
                  <a:cubicBezTo>
                    <a:pt x="109605" y="115061"/>
                    <a:pt x="116788" y="112265"/>
                    <a:pt x="123189" y="114651"/>
                  </a:cubicBezTo>
                  <a:cubicBezTo>
                    <a:pt x="131626" y="117799"/>
                    <a:pt x="134621" y="128130"/>
                    <a:pt x="135383" y="137101"/>
                  </a:cubicBezTo>
                  <a:cubicBezTo>
                    <a:pt x="136668" y="146050"/>
                    <a:pt x="138539" y="154904"/>
                    <a:pt x="140976" y="16361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7026051" y="2779063"/>
              <a:ext cx="1495919" cy="7811"/>
            </a:xfrm>
            <a:custGeom>
              <a:rect b="b" l="l" r="r" t="t"/>
              <a:pathLst>
                <a:path extrusionOk="0" h="7811" w="1495919">
                  <a:moveTo>
                    <a:pt x="1491828" y="7604"/>
                  </a:moveTo>
                  <a:lnTo>
                    <a:pt x="3720" y="7604"/>
                  </a:lnTo>
                  <a:cubicBezTo>
                    <a:pt x="1564" y="7604"/>
                    <a:pt x="-186" y="5854"/>
                    <a:pt x="-186" y="3698"/>
                  </a:cubicBezTo>
                  <a:cubicBezTo>
                    <a:pt x="-186" y="1542"/>
                    <a:pt x="1564" y="-208"/>
                    <a:pt x="3720" y="-208"/>
                  </a:cubicBezTo>
                  <a:lnTo>
                    <a:pt x="1491828" y="-208"/>
                  </a:lnTo>
                  <a:cubicBezTo>
                    <a:pt x="1493984" y="-208"/>
                    <a:pt x="1495734" y="1542"/>
                    <a:pt x="1495734" y="3698"/>
                  </a:cubicBezTo>
                  <a:cubicBezTo>
                    <a:pt x="1495734" y="5854"/>
                    <a:pt x="1493984" y="7604"/>
                    <a:pt x="1491828" y="7604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rgbClr val="E2FB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7687376" y="1572172"/>
              <a:ext cx="121079" cy="390579"/>
            </a:xfrm>
            <a:custGeom>
              <a:rect b="b" l="l" r="r" t="t"/>
              <a:pathLst>
                <a:path extrusionOk="0" h="390579" w="121079">
                  <a:moveTo>
                    <a:pt x="97645" y="0"/>
                  </a:moveTo>
                  <a:lnTo>
                    <a:pt x="82022" y="191384"/>
                  </a:lnTo>
                  <a:lnTo>
                    <a:pt x="0" y="390580"/>
                  </a:lnTo>
                  <a:lnTo>
                    <a:pt x="121080" y="195290"/>
                  </a:lnTo>
                  <a:lnTo>
                    <a:pt x="9764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7603783" y="1847296"/>
              <a:ext cx="117909" cy="198492"/>
            </a:xfrm>
            <a:custGeom>
              <a:rect b="b" l="l" r="r" t="t"/>
              <a:pathLst>
                <a:path extrusionOk="0" h="198492" w="117909">
                  <a:moveTo>
                    <a:pt x="64226" y="189426"/>
                  </a:moveTo>
                  <a:cubicBezTo>
                    <a:pt x="81142" y="175846"/>
                    <a:pt x="83845" y="151126"/>
                    <a:pt x="70264" y="134210"/>
                  </a:cubicBezTo>
                  <a:cubicBezTo>
                    <a:pt x="68815" y="132409"/>
                    <a:pt x="67210" y="130738"/>
                    <a:pt x="65468" y="129214"/>
                  </a:cubicBezTo>
                  <a:lnTo>
                    <a:pt x="117723" y="-208"/>
                  </a:lnTo>
                  <a:lnTo>
                    <a:pt x="46626" y="14150"/>
                  </a:lnTo>
                  <a:lnTo>
                    <a:pt x="7904" y="134851"/>
                  </a:lnTo>
                  <a:cubicBezTo>
                    <a:pt x="-5321" y="152192"/>
                    <a:pt x="-1981" y="176971"/>
                    <a:pt x="15360" y="190196"/>
                  </a:cubicBezTo>
                  <a:cubicBezTo>
                    <a:pt x="29870" y="201261"/>
                    <a:pt x="50071" y="200944"/>
                    <a:pt x="64226" y="189426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7612548" y="1433763"/>
              <a:ext cx="177198" cy="547137"/>
            </a:xfrm>
            <a:custGeom>
              <a:rect b="b" l="l" r="r" t="t"/>
              <a:pathLst>
                <a:path extrusionOk="0" h="547137" w="177198">
                  <a:moveTo>
                    <a:pt x="51657" y="545880"/>
                  </a:moveTo>
                  <a:lnTo>
                    <a:pt x="11415" y="531378"/>
                  </a:lnTo>
                  <a:cubicBezTo>
                    <a:pt x="2819" y="528233"/>
                    <a:pt x="-1950" y="519047"/>
                    <a:pt x="421" y="510208"/>
                  </a:cubicBezTo>
                  <a:lnTo>
                    <a:pt x="66807" y="267194"/>
                  </a:lnTo>
                  <a:lnTo>
                    <a:pt x="76927" y="47559"/>
                  </a:lnTo>
                  <a:cubicBezTo>
                    <a:pt x="78201" y="19937"/>
                    <a:pt x="101624" y="-1424"/>
                    <a:pt x="129245" y="-154"/>
                  </a:cubicBezTo>
                  <a:cubicBezTo>
                    <a:pt x="156867" y="1115"/>
                    <a:pt x="178228" y="24538"/>
                    <a:pt x="176959" y="52164"/>
                  </a:cubicBezTo>
                  <a:cubicBezTo>
                    <a:pt x="176935" y="52648"/>
                    <a:pt x="176908" y="53133"/>
                    <a:pt x="176869" y="53617"/>
                  </a:cubicBezTo>
                  <a:lnTo>
                    <a:pt x="158793" y="294112"/>
                  </a:lnTo>
                  <a:lnTo>
                    <a:pt x="74201" y="535170"/>
                  </a:lnTo>
                  <a:cubicBezTo>
                    <a:pt x="71565" y="542658"/>
                    <a:pt x="64245" y="547454"/>
                    <a:pt x="56328" y="546884"/>
                  </a:cubicBezTo>
                  <a:cubicBezTo>
                    <a:pt x="54735" y="546763"/>
                    <a:pt x="53160" y="546427"/>
                    <a:pt x="51657" y="54588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894616" y="1617089"/>
              <a:ext cx="1163927" cy="7811"/>
            </a:xfrm>
            <a:custGeom>
              <a:rect b="b" l="l" r="r" t="t"/>
              <a:pathLst>
                <a:path extrusionOk="0" h="7811" w="1163927">
                  <a:moveTo>
                    <a:pt x="1159835" y="7604"/>
                  </a:moveTo>
                  <a:lnTo>
                    <a:pt x="3720" y="7604"/>
                  </a:lnTo>
                  <a:cubicBezTo>
                    <a:pt x="1564" y="7604"/>
                    <a:pt x="-186" y="5854"/>
                    <a:pt x="-186" y="3698"/>
                  </a:cubicBezTo>
                  <a:cubicBezTo>
                    <a:pt x="-186" y="1542"/>
                    <a:pt x="1564" y="-208"/>
                    <a:pt x="3720" y="-208"/>
                  </a:cubicBezTo>
                  <a:lnTo>
                    <a:pt x="1159835" y="-208"/>
                  </a:lnTo>
                  <a:cubicBezTo>
                    <a:pt x="1161991" y="-208"/>
                    <a:pt x="1163741" y="1542"/>
                    <a:pt x="1163741" y="3698"/>
                  </a:cubicBezTo>
                  <a:cubicBezTo>
                    <a:pt x="1163741" y="5854"/>
                    <a:pt x="1161991" y="7604"/>
                    <a:pt x="1159835" y="7604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rgbClr val="E2FB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" name="Google Shape;57;p1"/>
          <p:cNvSpPr/>
          <p:nvPr/>
        </p:nvSpPr>
        <p:spPr>
          <a:xfrm>
            <a:off x="223736" y="4309352"/>
            <a:ext cx="6019180" cy="2289567"/>
          </a:xfrm>
          <a:prstGeom prst="roundRect">
            <a:avLst>
              <a:gd fmla="val 3110" name="adj"/>
            </a:avLst>
          </a:prstGeom>
          <a:gradFill>
            <a:gsLst>
              <a:gs pos="0">
                <a:srgbClr val="E2FBA3">
                  <a:alpha val="48627"/>
                </a:srgbClr>
              </a:gs>
              <a:gs pos="54000">
                <a:srgbClr val="C2F643">
                  <a:alpha val="0"/>
                </a:srgbClr>
              </a:gs>
              <a:gs pos="100000">
                <a:srgbClr val="C2F643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6478138" y="2295728"/>
            <a:ext cx="5637041" cy="4303191"/>
          </a:xfrm>
          <a:prstGeom prst="roundRect">
            <a:avLst>
              <a:gd fmla="val 1656" name="adj"/>
            </a:avLst>
          </a:prstGeom>
          <a:gradFill>
            <a:gsLst>
              <a:gs pos="0">
                <a:srgbClr val="E2FBA3">
                  <a:alpha val="48627"/>
                </a:srgbClr>
              </a:gs>
              <a:gs pos="30000">
                <a:srgbClr val="C2F743">
                  <a:alpha val="0"/>
                </a:srgbClr>
              </a:gs>
              <a:gs pos="100000">
                <a:srgbClr val="C2F743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/>
          <p:nvPr/>
        </p:nvSpPr>
        <p:spPr>
          <a:xfrm rot="10800000">
            <a:off x="1617597" y="-2"/>
            <a:ext cx="9065051" cy="6857999"/>
          </a:xfrm>
          <a:prstGeom prst="rect">
            <a:avLst/>
          </a:prstGeom>
          <a:gradFill>
            <a:gsLst>
              <a:gs pos="0">
                <a:srgbClr val="FFFFD6"/>
              </a:gs>
              <a:gs pos="3000">
                <a:srgbClr val="FFFFD6"/>
              </a:gs>
              <a:gs pos="25000">
                <a:srgbClr val="90EB8B"/>
              </a:gs>
              <a:gs pos="37000">
                <a:srgbClr val="3AD9CC"/>
              </a:gs>
              <a:gs pos="78000">
                <a:srgbClr val="244B73"/>
              </a:gs>
              <a:gs pos="97260">
                <a:srgbClr val="18105B"/>
              </a:gs>
              <a:gs pos="100000">
                <a:srgbClr val="18105B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"/>
          <p:cNvSpPr/>
          <p:nvPr/>
        </p:nvSpPr>
        <p:spPr>
          <a:xfrm rot="10800000">
            <a:off x="1617600" y="0"/>
            <a:ext cx="9065054" cy="6858000"/>
          </a:xfrm>
          <a:prstGeom prst="roundRect">
            <a:avLst>
              <a:gd fmla="val 1157" name="adj"/>
            </a:avLst>
          </a:prstGeom>
          <a:solidFill>
            <a:srgbClr val="0B0A0F">
              <a:alpha val="61960"/>
            </a:srgbClr>
          </a:solidFill>
          <a:ln cap="flat" cmpd="sng" w="12700">
            <a:solidFill>
              <a:srgbClr val="2929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2"/>
          <p:cNvSpPr/>
          <p:nvPr/>
        </p:nvSpPr>
        <p:spPr>
          <a:xfrm rot="10800000">
            <a:off x="1702044" y="76910"/>
            <a:ext cx="4472264" cy="1819984"/>
          </a:xfrm>
          <a:prstGeom prst="roundRect">
            <a:avLst>
              <a:gd fmla="val 2717" name="adj"/>
            </a:avLst>
          </a:prstGeom>
          <a:solidFill>
            <a:srgbClr val="C2F7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2"/>
          <p:cNvSpPr/>
          <p:nvPr/>
        </p:nvSpPr>
        <p:spPr>
          <a:xfrm rot="10800000">
            <a:off x="6292010" y="76910"/>
            <a:ext cx="4290955" cy="1819984"/>
          </a:xfrm>
          <a:prstGeom prst="roundRect">
            <a:avLst>
              <a:gd fmla="val 2717" name="adj"/>
            </a:avLst>
          </a:prstGeom>
          <a:solidFill>
            <a:srgbClr val="C2F7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"/>
          <p:cNvSpPr/>
          <p:nvPr/>
        </p:nvSpPr>
        <p:spPr>
          <a:xfrm rot="10800000">
            <a:off x="1692316" y="1973805"/>
            <a:ext cx="8900378" cy="4797557"/>
          </a:xfrm>
          <a:prstGeom prst="roundRect">
            <a:avLst>
              <a:gd fmla="val 2717" name="adj"/>
            </a:avLst>
          </a:prstGeom>
          <a:solidFill>
            <a:srgbClr val="0B0A0F">
              <a:alpha val="8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3" name="Google Shape;7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3330" y="0"/>
            <a:ext cx="912533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2021-09-28T22:09:29Z</dcterms:created>
  <dc:creator>Alon Pinheiro</dc:creator>
</cp:coreProperties>
</file>