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8973-D5B7-4595-BECF-4B80D37A7073}" type="datetimeFigureOut">
              <a:rPr lang="pt-BR" smtClean="0"/>
              <a:pPr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4CDA-07F8-4CAD-91AC-7F36E8AD1E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859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5720" y="0"/>
            <a:ext cx="571504" cy="68580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71538" y="0"/>
            <a:ext cx="142876" cy="68580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500166" y="0"/>
            <a:ext cx="214314" cy="68580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929586" y="4214818"/>
            <a:ext cx="928694" cy="92869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072462" y="5357826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8072462" y="6072206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5"/>
          <p:cNvSpPr>
            <a:spLocks noGrp="1"/>
          </p:cNvSpPr>
          <p:nvPr>
            <p:ph type="ctrTitle"/>
          </p:nvPr>
        </p:nvSpPr>
        <p:spPr>
          <a:xfrm>
            <a:off x="1142944" y="2273299"/>
            <a:ext cx="7772400" cy="1470025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Ninguém Explica Deus</a:t>
            </a:r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1785886" y="3743324"/>
            <a:ext cx="6400800" cy="1752600"/>
          </a:xfrm>
        </p:spPr>
        <p:txBody>
          <a:bodyPr/>
          <a:lstStyle/>
          <a:p>
            <a:r>
              <a:rPr lang="pt-BR" dirty="0"/>
              <a:t>Preto no Branco ft. Gabriela Rocha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5400000">
            <a:off x="3464727" y="2821769"/>
            <a:ext cx="57150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>
            <a:off x="3643322" y="2143132"/>
            <a:ext cx="21431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5400000">
            <a:off x="3714760" y="2357446"/>
            <a:ext cx="71438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5720" y="285728"/>
            <a:ext cx="928694" cy="92869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500034" y="1285860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5368964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Nada é igual ao seu redor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sol- sol- sol- sol- fa#- sol- la-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Tudo se faz no seu olhar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sol- sol- sol- sol- fa#- sol- RÉ-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Todo o universo se formou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DO- DO- DO- DO- si- DO- si- sol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 seu falar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sol- si- la... sol- mi- ré</a:t>
            </a:r>
            <a:br>
              <a:rPr lang="pt-B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pt-BR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5400000">
            <a:off x="3464727" y="2821769"/>
            <a:ext cx="57150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 rot="5400000">
            <a:off x="3643322" y="2143132"/>
            <a:ext cx="21431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714760" y="2357446"/>
            <a:ext cx="71438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720" y="285728"/>
            <a:ext cx="928694" cy="92869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00034" y="1285860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5368964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Teologia pra explicar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sol- sol- sol- sol- fa#- sol- la-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ou big bang pra disfarçar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sol- sol- sol- sol- fa#- sol- RÉ-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Pode alguém até duvidar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DO- DO- DO- DO- si- DO- si- sol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Sei que há um Deus a me guardar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DO- si- DO- si- DO- si- RÉ- si- la</a:t>
            </a:r>
            <a:br>
              <a:rPr lang="pt-B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pt-BR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26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5400000">
            <a:off x="3464727" y="2821769"/>
            <a:ext cx="57150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 rot="5400000">
            <a:off x="3643322" y="2143132"/>
            <a:ext cx="21431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714760" y="2357446"/>
            <a:ext cx="71438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720" y="285728"/>
            <a:ext cx="928694" cy="92869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00034" y="1285860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5368964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 eu, tão pequeno e frágil,</a:t>
            </a:r>
            <a:b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mi... mi- sol- Ré- Dó- si- la- la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querendo sua atenção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la- si- la- sol-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No silêncio encontro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Si- Mi- Ré- sol- sol- Dó-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resposta certa, então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la- si- Dó- Ré- la</a:t>
            </a:r>
            <a:br>
              <a:rPr lang="pt-B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pt-BR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292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5400000">
            <a:off x="3464727" y="2821769"/>
            <a:ext cx="57150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 rot="5400000">
            <a:off x="3643322" y="2143132"/>
            <a:ext cx="21431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714760" y="2357446"/>
            <a:ext cx="71438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720" y="285728"/>
            <a:ext cx="928694" cy="92869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00034" y="1285860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5368964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Dono de toda ciência,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la- si- Sol- FA#- Ré- la-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sabedoria e poder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Ré- si- la- -la –Ré-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Oh, dá-me de beber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si- Ré- Dó- si- sol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da água da fonte da vida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si- Ré- Dó- si- la- la- sol- </a:t>
            </a:r>
            <a:r>
              <a:rPr lang="pt-BR" sz="36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Dó-si</a:t>
            </a:r>
            <a:br>
              <a:rPr lang="pt-B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pt-BR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00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5400000">
            <a:off x="3464727" y="2821769"/>
            <a:ext cx="57150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 rot="5400000">
            <a:off x="3643322" y="2143132"/>
            <a:ext cx="21431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714760" y="2357446"/>
            <a:ext cx="71438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5720" y="285728"/>
            <a:ext cx="928694" cy="92869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00034" y="1285860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5762" y="666946"/>
            <a:ext cx="7186634" cy="5524108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Antes que haja houvesse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la- si- Sol- FA#- Ré- la-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ele já era Deus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Mi- Ré- si- la- Ré- si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 revelou ao seus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si- Ré- Dó- si- sol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do crente ao ateu</a:t>
            </a:r>
            <a:br>
              <a:rPr lang="pt-B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si- Ré- Dó- si- la</a:t>
            </a:r>
            <a:b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ninguém explica Deus</a:t>
            </a:r>
            <a:b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pt-BR" sz="3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sol- la- si- la- sol</a:t>
            </a:r>
            <a:br>
              <a:rPr lang="pt-BR" sz="3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pt-B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endParaRPr lang="pt-BR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459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500034" y="357166"/>
            <a:ext cx="8143932" cy="6143668"/>
          </a:xfrm>
          <a:prstGeom prst="roundRect">
            <a:avLst>
              <a:gd name="adj" fmla="val 63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785786" y="5572140"/>
            <a:ext cx="785818" cy="785818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5400000">
            <a:off x="4143356" y="-1714520"/>
            <a:ext cx="214314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5400000">
            <a:off x="4143356" y="-2000272"/>
            <a:ext cx="71438" cy="7500958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714480" y="5786454"/>
            <a:ext cx="428628" cy="428628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85984" y="5715016"/>
            <a:ext cx="571504" cy="571504"/>
          </a:xfrm>
          <a:prstGeom prst="ellipse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233C42F0-8607-448D-ABD2-F34CD2D8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CF016B-720C-4D0C-A33F-566C1F5B9C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Lilás</Template>
  <TotalTime>34</TotalTime>
  <Words>36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Arabic Typesetting</vt:lpstr>
      <vt:lpstr>Arial</vt:lpstr>
      <vt:lpstr>Calibri</vt:lpstr>
      <vt:lpstr>Tema do Office</vt:lpstr>
      <vt:lpstr>Ninguém Explica Deus</vt:lpstr>
      <vt:lpstr>Nada é igual ao seu redor mi- sol- sol- sol- sol- fa#- sol- la- si Tudo se faz no seu olhar mi- sol- sol- sol- sol- fa#- sol- RÉ- si Todo o universo se formou DO- DO- DO- DO- si- DO- si- sol No seu falar mi- sol- si- la... sol- mi- ré </vt:lpstr>
      <vt:lpstr>Teologia pra explicar mi- sol- sol- sol- sol- fa#- sol- la- si ou big bang pra disfarçar mi- sol- sol- sol- sol- fa#- sol- RÉ- si Pode alguém até duvidar DO- DO- DO- DO- si- DO- si- sol Sei que há um Deus a me guardar DO- si- DO- si- DO- si- RÉ- si- la </vt:lpstr>
      <vt:lpstr>E eu, tão pequeno e frágil, sol- mi... mi- sol- Ré- Dó- si- la- la querendo sua atenção sol- la- si- la- sol- si No silêncio encontro Si- Mi- Ré- sol- sol- Dó- si resposta certa, então sol- la- si- Dó- Ré- la </vt:lpstr>
      <vt:lpstr>Dono de toda ciência, sol- la- si- Sol- FA#- Ré- la- si sabedoria e poder Mi- Ré- si- la- -la –Ré- si Oh, dá-me de beber sol- si- Ré- Dó- si- sol da água da fonte da vida si- Ré- Dó- si- la- la- sol- Dó-si </vt:lpstr>
      <vt:lpstr>Antes que haja houvesse sol- la- si- Sol- FA#- Ré- la- si ele já era Deus Mi- Ré- si- la- Ré- si se revelou ao seus sol- si- Ré- Dó- si- sol do crente ao ateu sol- si- Ré- Dó- si- la ninguém explica Deus sol- la- si- la- sol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Ninguém Explica Deus</dc:title>
  <dc:creator>Ester Sousa</dc:creator>
  <cp:keywords/>
  <cp:lastModifiedBy>Ester Sousa</cp:lastModifiedBy>
  <cp:revision>4</cp:revision>
  <dcterms:created xsi:type="dcterms:W3CDTF">2018-05-26T18:56:29Z</dcterms:created>
  <dcterms:modified xsi:type="dcterms:W3CDTF">2018-05-26T19:30:43Z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TC019571209991</vt:lpwstr>
  </property>
</Properties>
</file>