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368B-484D-855B-8084-F0977224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D840-9E7D-FCA1-45E8-EECD75BF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EBEE-A51A-7580-11FF-FB75D7DC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E3AAD-AD04-AF47-0426-F2C7560C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5B38-4239-9678-CE78-07DCA777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804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F65D-8163-E807-9495-0F2CABFD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D9DC8-4D3F-E285-B743-3EDA4250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6BDF-9B9D-4683-48F2-D3BEEDB9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5C65-932F-C057-4BBB-8FEA2468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E16C-355B-1CBD-9740-F1D34A11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20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30D13-5B7B-7BDE-4CD5-BCFBBE8C8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56E96-3774-B08D-E31E-E88C8E8D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7A5B-1359-84DC-D926-1AC53BE8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BCB2-90A6-C013-27EC-190CA6E5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8C21-0DEB-3B35-68DB-38C80E39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67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5191-A154-4F3A-C32F-FB08E48B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475A-A827-675D-96A2-33F277F0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2FA-1677-8E5C-D9C1-EB40717B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1416-8A6A-B58E-0B13-0E14C394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2924-051D-CB32-B2DC-8162A28C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66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639-C841-CCD0-5EE7-4E52AF11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F728E-9E91-1C10-A7C0-B6DFBD76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89C0-3469-F415-1B26-56A87EC5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93BD-4DD8-D1EF-648B-347ED0B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833D-5F12-4139-C374-FDB1F5AD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030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DE96-AEEF-A1CA-FFC8-D5E8F2EE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9E1A-825B-6897-3554-B8D2C0CFA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D7B4C-65E7-DD57-8865-9813F320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B1790-D000-4FCA-894F-29E914BD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22D4A-B7EB-8CF7-4F14-0B46E39E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BFDF-5184-B655-9CAA-B178A1EB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11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0E0E-2869-25B0-6647-64AD5DCE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0F4C-88F8-69F4-7E87-D605C492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EA109-3AD4-9C13-B00C-0C66E02C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4E4E8-ED56-6BFE-F8B6-00D0BC23B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F605-7874-DC36-5348-0540C45F1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EB484-A685-9FBA-7D9E-FFB99738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5ED7B-5744-E9EF-9B7E-02C664BF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ED7DA-7E32-54B7-67B2-DC856E11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165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41C7-9469-F2AE-8653-EEE180D3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FBCAB-E3D4-E55D-FF08-91B78A96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95FBD-FED7-54B4-BA79-3696E1AD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43EE7-0EF6-C3EF-8928-8A78C94B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33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8E9D1-D551-817C-A705-0F6DD9FD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9B261-C89F-6860-CC4D-9E89E40B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013F6-B6F9-1A75-BC12-F8AA806B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520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41FB-9EF7-CAC5-6F2A-FE129FD5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15D6-4B54-050B-DCBD-32717EFC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8B98-E032-A5D1-1A3F-723F63CE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D5C44-4D76-53CA-26D7-5AE98808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68EC-5376-58CF-B6CB-3DCC2E51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61A68-354A-A09B-51D5-D5952511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32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5A41-9DD0-6D0C-B8D1-B927FE57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223C0-1E53-FC97-B80C-2B5AE3E53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1B978-19F2-4677-D514-8C7ED661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A2A9-8520-CCE8-4D96-DA9B553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AE4F3-B7EB-B948-C7F9-B6E1835D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A5A7D-B055-F2AB-C53B-EF0FB942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346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A8E7A-A7B0-DE03-C402-9913889D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C903-1394-29EC-D616-B8142A52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7E0D-B3EF-4E03-F48F-5C64D7078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D52D-C17E-4F7A-BC69-7F66718607E8}" type="datetimeFigureOut">
              <a:rPr lang="en-IE" smtClean="0"/>
              <a:t>28/08/2023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0311-4457-A13C-1A2D-1C69B1A14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F446-174F-C32F-12C9-08865FF76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A91F-9428-4AC2-AA38-FD14C9A7E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06B7-E098-A811-E3FE-4AA001B58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Coffee Demand Analysis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D939-1817-8FB2-9067-A04B86A2A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Exploring Basket Analysis, Seasonal Trends, Weather Correlations, and Predictive Sales Modelling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518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E85BA-385B-69FC-A408-EE6C24BC6385}"/>
              </a:ext>
            </a:extLst>
          </p:cNvPr>
          <p:cNvSpPr txBox="1"/>
          <p:nvPr/>
        </p:nvSpPr>
        <p:spPr>
          <a:xfrm>
            <a:off x="1448533" y="1439568"/>
            <a:ext cx="96561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global coffee industry holds a pivotal place in international trade and economies. Ranked among the most traded commodities, it significantly impacts the livelihoods of farmers and the economic landscapes of coffee-producing nations. In the face of shifting consumer preferences, changing weather patterns, and economic fluctuations, coffee continues to thrive. Understanding the core elements influencing coffee consumption is key to </a:t>
            </a:r>
            <a:r>
              <a:rPr lang="en-GB" dirty="0" err="1"/>
              <a:t>unraveling</a:t>
            </a:r>
            <a:r>
              <a:rPr lang="en-GB" dirty="0"/>
              <a:t> its dynamics.</a:t>
            </a:r>
          </a:p>
        </p:txBody>
      </p:sp>
    </p:spTree>
    <p:extLst>
      <p:ext uri="{BB962C8B-B14F-4D97-AF65-F5344CB8AC3E}">
        <p14:creationId xmlns:p14="http://schemas.microsoft.com/office/powerpoint/2010/main" val="174829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C9147-38BF-479D-9500-BD3112622D1C}"/>
              </a:ext>
            </a:extLst>
          </p:cNvPr>
          <p:cNvSpPr txBox="1"/>
          <p:nvPr/>
        </p:nvSpPr>
        <p:spPr>
          <a:xfrm>
            <a:off x="631581" y="874436"/>
            <a:ext cx="105947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OBJECTIVES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1. To </a:t>
            </a:r>
            <a:r>
              <a:rPr lang="en-GB" dirty="0" err="1"/>
              <a:t>Analyze</a:t>
            </a:r>
            <a:r>
              <a:rPr lang="en-GB" dirty="0"/>
              <a:t> Seasonal Variations</a:t>
            </a:r>
          </a:p>
          <a:p>
            <a:r>
              <a:rPr lang="en-GB" dirty="0"/>
              <a:t>2. To Examine Weather-Coffee Relationship</a:t>
            </a:r>
          </a:p>
          <a:p>
            <a:r>
              <a:rPr lang="en-GB" dirty="0"/>
              <a:t>3. To Develop Predictive Models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240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AA808-7881-410E-7788-7E0F66A6D8AC}"/>
              </a:ext>
            </a:extLst>
          </p:cNvPr>
          <p:cNvSpPr txBox="1"/>
          <p:nvPr/>
        </p:nvSpPr>
        <p:spPr>
          <a:xfrm>
            <a:off x="1072662" y="571499"/>
            <a:ext cx="102606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pPr algn="ctr"/>
            <a:r>
              <a:rPr lang="en-GB" sz="3600" b="1" dirty="0"/>
              <a:t>VALIDATION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24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Coffee Demand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Coffee Demand</dc:title>
  <dc:creator>Estera Wisniewska</dc:creator>
  <cp:lastModifiedBy>Estera Wisniewska</cp:lastModifiedBy>
  <cp:revision>3</cp:revision>
  <dcterms:created xsi:type="dcterms:W3CDTF">2023-08-28T14:22:08Z</dcterms:created>
  <dcterms:modified xsi:type="dcterms:W3CDTF">2023-08-28T17:59:18Z</dcterms:modified>
</cp:coreProperties>
</file>