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3" r:id="rId3"/>
    <p:sldId id="259" r:id="rId4"/>
    <p:sldId id="280" r:id="rId5"/>
    <p:sldId id="281" r:id="rId6"/>
    <p:sldId id="263" r:id="rId7"/>
    <p:sldId id="266" r:id="rId8"/>
    <p:sldId id="278" r:id="rId9"/>
    <p:sldId id="267" r:id="rId10"/>
    <p:sldId id="268" r:id="rId11"/>
    <p:sldId id="282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8FE81FEC-2664-411F-AEB3-065F29F52751}">
      <dgm:prSet custT="1"/>
      <dgm:spPr/>
      <dgm:t>
        <a:bodyPr lIns="182880" tIns="182880" rIns="182880" bIns="182880" rtlCol="0" anchor="ctr"/>
        <a:lstStyle>
          <a:defPPr>
            <a:defRPr lang="en-GB"/>
          </a:defPPr>
        </a:lstStyle>
        <a:p>
          <a:pPr marL="0" rtl="0">
            <a:lnSpc>
              <a:spcPct val="100000"/>
            </a:lnSpc>
            <a:buNone/>
          </a:pPr>
          <a:r>
            <a:rPr lang="en-GB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deploy </a:t>
          </a:r>
          <a:r>
            <a:rPr lang="en-GB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strategic networks with compelling </a:t>
          </a:r>
          <a:r>
            <a:rPr lang="en-GB" sz="1800" b="1" i="0" kern="1200" dirty="0">
              <a:solidFill>
                <a:srgbClr val="AC5B4C"/>
              </a:solidFill>
              <a:latin typeface="Gill Sans Nova" panose="020B0602020104020203" pitchFamily="34" charset="0"/>
              <a:ea typeface="+mn-ea"/>
              <a:cs typeface="Gill Sans SemiBold" panose="020B0502020104020203" pitchFamily="34" charset="-79"/>
            </a:rPr>
            <a:t>e-business needs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73D947E0-108F-4D20-A71E-3CF329F97212}">
      <dgm:prSet phldr="0" custT="1"/>
      <dgm:spPr/>
      <dgm:t>
        <a:bodyPr rtlCol="0" anchor="ctr"/>
        <a:lstStyle>
          <a:defPPr>
            <a:defRPr lang="en-GB"/>
          </a:defPPr>
        </a:lstStyle>
        <a:p>
          <a:pPr marL="0" rtl="0"/>
          <a:r>
            <a:rPr lang="en-GB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PLANNING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30A490C8-22B4-4D68-875C-0F0DE2FF864D}">
      <dgm:prSet phldr="0" custT="1"/>
      <dgm:spPr/>
      <dgm:t>
        <a:bodyPr rtlCol="0" anchor="ctr"/>
        <a:lstStyle>
          <a:defPPr>
            <a:defRPr lang="en-GB"/>
          </a:defPPr>
        </a:lstStyle>
        <a:p>
          <a:pPr marL="0" rtl="0">
            <a:lnSpc>
              <a:spcPct val="100000"/>
            </a:lnSpc>
          </a:pPr>
          <a:r>
            <a:rPr lang="en-GB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synergise </a:t>
          </a:r>
          <a:r>
            <a:rPr lang="en-GB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scalable e-commerce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B1AFA1AF-0FF8-45B3-A6D0-0E255A2F637D}">
      <dgm:prSet phldr="0" custT="1"/>
      <dgm:spPr/>
      <dgm:t>
        <a:bodyPr rtlCol="0" anchor="ctr"/>
        <a:lstStyle>
          <a:defPPr>
            <a:defRPr lang="en-GB"/>
          </a:defPPr>
        </a:lstStyle>
        <a:p>
          <a:pPr marL="0" rtl="0"/>
          <a:r>
            <a:rPr lang="en-GB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MARKETING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50418D2B-9486-42DE-AFDD-1D31420040FF}">
      <dgm:prSet phldr="0" custT="1"/>
      <dgm:spPr/>
      <dgm:t>
        <a:bodyPr rtlCol="0" anchor="ctr"/>
        <a:lstStyle>
          <a:defPPr>
            <a:defRPr lang="en-GB"/>
          </a:defPPr>
        </a:lstStyle>
        <a:p>
          <a:pPr marL="0" rtl="0">
            <a:lnSpc>
              <a:spcPct val="100000"/>
            </a:lnSpc>
          </a:pPr>
          <a:r>
            <a:rPr lang="en-GB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disseminate </a:t>
          </a:r>
          <a:r>
            <a:rPr lang="en-GB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standardised metrics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E9682B4F-0217-4B50-923E-C104AA24290F}">
      <dgm:prSet phldr="0" custT="1"/>
      <dgm:spPr/>
      <dgm:t>
        <a:bodyPr rtlCol="0" anchor="ctr"/>
        <a:lstStyle>
          <a:defPPr>
            <a:defRPr lang="en-GB"/>
          </a:defPPr>
        </a:lstStyle>
        <a:p>
          <a:pPr marL="0" rtl="0"/>
          <a:r>
            <a:rPr lang="en-GB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DESIGN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0EC0C300-11E4-45CF-8418-973585107209}">
      <dgm:prSet phldr="0" custT="1"/>
      <dgm:spPr/>
      <dgm:t>
        <a:bodyPr rtlCol="0" anchor="ctr"/>
        <a:lstStyle>
          <a:defPPr>
            <a:defRPr lang="en-GB"/>
          </a:defPPr>
        </a:lstStyle>
        <a:p>
          <a:pPr marL="0" rtl="0">
            <a:lnSpc>
              <a:spcPct val="100000"/>
            </a:lnSpc>
          </a:pPr>
          <a:r>
            <a:rPr lang="en-GB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coordinate </a:t>
          </a:r>
          <a:r>
            <a:rPr lang="en-GB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e-business applications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FEB4A941-E9FA-4A86-A673-85FF34B35F20}">
      <dgm:prSet phldr="0" custT="1"/>
      <dgm:spPr/>
      <dgm:t>
        <a:bodyPr rtlCol="0" anchor="ctr"/>
        <a:lstStyle>
          <a:defPPr>
            <a:defRPr lang="en-GB"/>
          </a:defPPr>
        </a:lstStyle>
        <a:p>
          <a:pPr marL="0" rtl="0">
            <a:lnSpc>
              <a:spcPct val="100000"/>
            </a:lnSpc>
          </a:pPr>
          <a:r>
            <a:rPr lang="en-GB" sz="1800" b="0" i="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foster holistically </a:t>
          </a:r>
          <a:r>
            <a:rPr lang="en-GB" sz="1800" b="1" i="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superior methodologies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A2322D3A-7AC2-4C5C-9D7E-EAB2313D47D4}">
      <dgm:prSet phldr="0" custT="1"/>
      <dgm:spPr/>
      <dgm:t>
        <a:bodyPr rtlCol="0" anchor="ctr"/>
        <a:lstStyle>
          <a:defPPr>
            <a:defRPr lang="en-GB"/>
          </a:defPPr>
        </a:lstStyle>
        <a:p>
          <a:pPr marL="0" rtl="0"/>
          <a:r>
            <a:rPr lang="en-GB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LAUNCH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4F85505A-81B6-4FDA-A144-900B71DAD946}">
      <dgm:prSet phldr="0" custT="1"/>
      <dgm:spPr/>
      <dgm:t>
        <a:bodyPr rtlCol="0" anchor="ctr"/>
        <a:lstStyle>
          <a:defPPr>
            <a:defRPr lang="en-GB"/>
          </a:defPPr>
        </a:lstStyle>
        <a:p>
          <a:pPr marL="0" rtl="0"/>
          <a:r>
            <a:rPr lang="en-GB" sz="20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STRATEGY</a:t>
          </a: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5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10"/>
      <dgm:spPr/>
    </dgm:pt>
    <dgm:pt modelId="{CAE07029-F81D-A44F-9347-F3E3A6E31F74}" type="pres">
      <dgm:prSet presAssocID="{73D947E0-108F-4D20-A71E-3CF329F97212}" presName="vert1" presStyleCnt="0"/>
      <dgm:spPr/>
    </dgm:pt>
    <dgm:pt modelId="{5A9BB2A1-D458-5443-B445-41D2960F03F2}" type="pres">
      <dgm:prSet presAssocID="{30A490C8-22B4-4D68-875C-0F0DE2FF864D}" presName="vertSpace2a" presStyleCnt="0"/>
      <dgm:spPr/>
    </dgm:pt>
    <dgm:pt modelId="{D7B8E40A-DB15-184E-8163-CFBBECDBFC1D}" type="pres">
      <dgm:prSet presAssocID="{30A490C8-22B4-4D68-875C-0F0DE2FF864D}" presName="horz2" presStyleCnt="0"/>
      <dgm:spPr/>
    </dgm:pt>
    <dgm:pt modelId="{59832A42-FD52-4B4A-92FB-6B1C497CBF3C}" type="pres">
      <dgm:prSet presAssocID="{30A490C8-22B4-4D68-875C-0F0DE2FF864D}" presName="horzSpace2" presStyleCnt="0"/>
      <dgm:spPr/>
    </dgm:pt>
    <dgm:pt modelId="{4B7883FE-9BF1-834B-9E55-433D1207CAF9}" type="pres">
      <dgm:prSet presAssocID="{30A490C8-22B4-4D68-875C-0F0DE2FF864D}" presName="tx2" presStyleLbl="revTx" presStyleIdx="1" presStyleCnt="10"/>
      <dgm:spPr/>
    </dgm:pt>
    <dgm:pt modelId="{0CBE5C3F-806F-B144-AE1F-FC9577B85A0B}" type="pres">
      <dgm:prSet presAssocID="{30A490C8-22B4-4D68-875C-0F0DE2FF864D}" presName="vert2" presStyleCnt="0"/>
      <dgm:spPr/>
    </dgm:pt>
    <dgm:pt modelId="{F855322D-A55D-8B49-879F-C673DBB2B4C9}" type="pres">
      <dgm:prSet presAssocID="{30A490C8-22B4-4D68-875C-0F0DE2FF864D}" presName="thinLine2b" presStyleLbl="callout" presStyleIdx="0" presStyleCnt="5"/>
      <dgm:spPr/>
    </dgm:pt>
    <dgm:pt modelId="{C673FE58-57C7-E240-8F76-83FFAD340DC5}" type="pres">
      <dgm:prSet presAssocID="{30A490C8-22B4-4D68-875C-0F0DE2FF864D}" presName="vertSpace2b" presStyleCnt="0"/>
      <dgm:spPr/>
    </dgm:pt>
    <dgm:pt modelId="{DD445911-31B5-374B-964F-E521B7F4A98B}" type="pres">
      <dgm:prSet presAssocID="{B1AFA1AF-0FF8-45B3-A6D0-0E255A2F637D}" presName="thickLine" presStyleLbl="alignNode1" presStyleIdx="1" presStyleCnt="5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2" presStyleCnt="10"/>
      <dgm:spPr/>
    </dgm:pt>
    <dgm:pt modelId="{BAE20A88-DF00-8949-A8B2-0E344D388E90}" type="pres">
      <dgm:prSet presAssocID="{B1AFA1AF-0FF8-45B3-A6D0-0E255A2F637D}" presName="vert1" presStyleCnt="0"/>
      <dgm:spPr/>
    </dgm:pt>
    <dgm:pt modelId="{FFD3D6B1-6613-9A41-97D0-43A8EBCE5EAD}" type="pres">
      <dgm:prSet presAssocID="{50418D2B-9486-42DE-AFDD-1D31420040FF}" presName="vertSpace2a" presStyleCnt="0"/>
      <dgm:spPr/>
    </dgm:pt>
    <dgm:pt modelId="{A95899B2-8F62-204F-B53E-8872741B3D8A}" type="pres">
      <dgm:prSet presAssocID="{50418D2B-9486-42DE-AFDD-1D31420040FF}" presName="horz2" presStyleCnt="0"/>
      <dgm:spPr/>
    </dgm:pt>
    <dgm:pt modelId="{6C1C9676-3658-6D4F-92CD-97954CEC2777}" type="pres">
      <dgm:prSet presAssocID="{50418D2B-9486-42DE-AFDD-1D31420040FF}" presName="horzSpace2" presStyleCnt="0"/>
      <dgm:spPr/>
    </dgm:pt>
    <dgm:pt modelId="{040275F6-8CD8-B443-8E15-E2EA8C115BE0}" type="pres">
      <dgm:prSet presAssocID="{50418D2B-9486-42DE-AFDD-1D31420040FF}" presName="tx2" presStyleLbl="revTx" presStyleIdx="3" presStyleCnt="10"/>
      <dgm:spPr/>
    </dgm:pt>
    <dgm:pt modelId="{D9398154-13A0-B94E-B51B-C707B5F9C02E}" type="pres">
      <dgm:prSet presAssocID="{50418D2B-9486-42DE-AFDD-1D31420040FF}" presName="vert2" presStyleCnt="0"/>
      <dgm:spPr/>
    </dgm:pt>
    <dgm:pt modelId="{1103FC42-5419-864B-A44F-32D393A0563C}" type="pres">
      <dgm:prSet presAssocID="{50418D2B-9486-42DE-AFDD-1D31420040FF}" presName="thinLine2b" presStyleLbl="callout" presStyleIdx="1" presStyleCnt="5"/>
      <dgm:spPr/>
    </dgm:pt>
    <dgm:pt modelId="{3380EF9C-3F0E-624D-89C2-20B7B097FB92}" type="pres">
      <dgm:prSet presAssocID="{50418D2B-9486-42DE-AFDD-1D31420040FF}" presName="vertSpace2b" presStyleCnt="0"/>
      <dgm:spPr/>
    </dgm:pt>
    <dgm:pt modelId="{04EDAAE1-E9CA-2F45-BA18-8E6050569C72}" type="pres">
      <dgm:prSet presAssocID="{E9682B4F-0217-4B50-923E-C104AA24290F}" presName="thickLine" presStyleLbl="alignNode1" presStyleIdx="2" presStyleCnt="5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4" presStyleCnt="10"/>
      <dgm:spPr/>
    </dgm:pt>
    <dgm:pt modelId="{52E4ABEF-FAC6-8548-9F4D-4E473158A2BE}" type="pres">
      <dgm:prSet presAssocID="{E9682B4F-0217-4B50-923E-C104AA24290F}" presName="vert1" presStyleCnt="0"/>
      <dgm:spPr/>
    </dgm:pt>
    <dgm:pt modelId="{B0D3DAFD-9D46-1543-B3B5-D71843B5B4DB}" type="pres">
      <dgm:prSet presAssocID="{0EC0C300-11E4-45CF-8418-973585107209}" presName="vertSpace2a" presStyleCnt="0"/>
      <dgm:spPr/>
    </dgm:pt>
    <dgm:pt modelId="{4C9CCEC2-ABF3-194E-B533-02A4276A931F}" type="pres">
      <dgm:prSet presAssocID="{0EC0C300-11E4-45CF-8418-973585107209}" presName="horz2" presStyleCnt="0"/>
      <dgm:spPr/>
    </dgm:pt>
    <dgm:pt modelId="{AAE7011B-BADF-3944-9735-AFBCAC4F810D}" type="pres">
      <dgm:prSet presAssocID="{0EC0C300-11E4-45CF-8418-973585107209}" presName="horzSpace2" presStyleCnt="0"/>
      <dgm:spPr/>
    </dgm:pt>
    <dgm:pt modelId="{DAF6D365-7021-E74E-8AD3-AB3AC6A0D057}" type="pres">
      <dgm:prSet presAssocID="{0EC0C300-11E4-45CF-8418-973585107209}" presName="tx2" presStyleLbl="revTx" presStyleIdx="5" presStyleCnt="10"/>
      <dgm:spPr/>
    </dgm:pt>
    <dgm:pt modelId="{EC170AFD-CC2D-3946-BDA9-5D66425E90C2}" type="pres">
      <dgm:prSet presAssocID="{0EC0C300-11E4-45CF-8418-973585107209}" presName="vert2" presStyleCnt="0"/>
      <dgm:spPr/>
    </dgm:pt>
    <dgm:pt modelId="{9071E8DC-DDBE-CD4E-9B99-FF7E5F21CEFF}" type="pres">
      <dgm:prSet presAssocID="{0EC0C300-11E4-45CF-8418-973585107209}" presName="thinLine2b" presStyleLbl="callout" presStyleIdx="2" presStyleCnt="5"/>
      <dgm:spPr/>
    </dgm:pt>
    <dgm:pt modelId="{60ED89A1-904B-E446-B340-02B3D3D2D4CF}" type="pres">
      <dgm:prSet presAssocID="{0EC0C300-11E4-45CF-8418-973585107209}" presName="vertSpace2b" presStyleCnt="0"/>
      <dgm:spPr/>
    </dgm:pt>
    <dgm:pt modelId="{C60B052C-8895-B64E-8F55-A22B06C26711}" type="pres">
      <dgm:prSet presAssocID="{4F85505A-81B6-4FDA-A144-900B71DAD946}" presName="thickLine" presStyleLbl="alignNode1" presStyleIdx="3" presStyleCnt="5"/>
      <dgm:spPr/>
    </dgm:pt>
    <dgm:pt modelId="{6824B304-8D35-7546-835D-37EF75EF130E}" type="pres">
      <dgm:prSet presAssocID="{4F85505A-81B6-4FDA-A144-900B71DAD946}" presName="horz1" presStyleCnt="0"/>
      <dgm:spPr/>
    </dgm:pt>
    <dgm:pt modelId="{C9B957BF-3762-C444-A889-9188DFC903DF}" type="pres">
      <dgm:prSet presAssocID="{4F85505A-81B6-4FDA-A144-900B71DAD946}" presName="tx1" presStyleLbl="revTx" presStyleIdx="6" presStyleCnt="10"/>
      <dgm:spPr/>
    </dgm:pt>
    <dgm:pt modelId="{D251ECF4-3488-2542-8086-F83F675146E2}" type="pres">
      <dgm:prSet presAssocID="{4F85505A-81B6-4FDA-A144-900B71DAD946}" presName="vert1" presStyleCnt="0"/>
      <dgm:spPr/>
    </dgm:pt>
    <dgm:pt modelId="{53DFB678-703B-1646-A2C9-814631074136}" type="pres">
      <dgm:prSet presAssocID="{FEB4A941-E9FA-4A86-A673-85FF34B35F20}" presName="vertSpace2a" presStyleCnt="0"/>
      <dgm:spPr/>
    </dgm:pt>
    <dgm:pt modelId="{C9124C8C-8A51-3E49-8F20-C1A448FD817F}" type="pres">
      <dgm:prSet presAssocID="{FEB4A941-E9FA-4A86-A673-85FF34B35F20}" presName="horz2" presStyleCnt="0"/>
      <dgm:spPr/>
    </dgm:pt>
    <dgm:pt modelId="{5B977E52-1DC2-D846-AA85-F463E40EE7D6}" type="pres">
      <dgm:prSet presAssocID="{FEB4A941-E9FA-4A86-A673-85FF34B35F20}" presName="horzSpace2" presStyleCnt="0"/>
      <dgm:spPr/>
    </dgm:pt>
    <dgm:pt modelId="{B09F43E3-E283-364B-BDDC-AEA3B436FB56}" type="pres">
      <dgm:prSet presAssocID="{FEB4A941-E9FA-4A86-A673-85FF34B35F20}" presName="tx2" presStyleLbl="revTx" presStyleIdx="7" presStyleCnt="10"/>
      <dgm:spPr/>
    </dgm:pt>
    <dgm:pt modelId="{78FAB02E-902A-0246-8841-E18990A6BDCD}" type="pres">
      <dgm:prSet presAssocID="{FEB4A941-E9FA-4A86-A673-85FF34B35F20}" presName="vert2" presStyleCnt="0"/>
      <dgm:spPr/>
    </dgm:pt>
    <dgm:pt modelId="{2A380769-BA5B-F344-93A6-E05188F7C102}" type="pres">
      <dgm:prSet presAssocID="{FEB4A941-E9FA-4A86-A673-85FF34B35F20}" presName="thinLine2b" presStyleLbl="callout" presStyleIdx="3" presStyleCnt="5"/>
      <dgm:spPr/>
    </dgm:pt>
    <dgm:pt modelId="{1666CBCE-44EA-144B-B2DC-553B1D1FA875}" type="pres">
      <dgm:prSet presAssocID="{FEB4A941-E9FA-4A86-A673-85FF34B35F20}" presName="vertSpace2b" presStyleCnt="0"/>
      <dgm:spPr/>
    </dgm:pt>
    <dgm:pt modelId="{43609A61-BA80-5948-B85C-CB38B2D0E047}" type="pres">
      <dgm:prSet presAssocID="{A2322D3A-7AC2-4C5C-9D7E-EAB2313D47D4}" presName="thickLine" presStyleLbl="alignNode1" presStyleIdx="4" presStyleCnt="5"/>
      <dgm:spPr/>
    </dgm:pt>
    <dgm:pt modelId="{755CA152-7A11-B547-85AC-95C6503B0509}" type="pres">
      <dgm:prSet presAssocID="{A2322D3A-7AC2-4C5C-9D7E-EAB2313D47D4}" presName="horz1" presStyleCnt="0"/>
      <dgm:spPr/>
    </dgm:pt>
    <dgm:pt modelId="{6FFE689B-A07F-6149-B2E3-6757BAD42DB9}" type="pres">
      <dgm:prSet presAssocID="{A2322D3A-7AC2-4C5C-9D7E-EAB2313D47D4}" presName="tx1" presStyleLbl="revTx" presStyleIdx="8" presStyleCnt="10"/>
      <dgm:spPr/>
    </dgm:pt>
    <dgm:pt modelId="{C5F03895-AABE-2543-93DF-22AEB1203220}" type="pres">
      <dgm:prSet presAssocID="{A2322D3A-7AC2-4C5C-9D7E-EAB2313D47D4}" presName="vert1" presStyleCnt="0"/>
      <dgm:spPr/>
    </dgm:pt>
    <dgm:pt modelId="{1B4605F0-5552-F241-97AF-C59A6A8D8608}" type="pres">
      <dgm:prSet presAssocID="{8FE81FEC-2664-411F-AEB3-065F29F52751}" presName="vertSpace2a" presStyleCnt="0"/>
      <dgm:spPr/>
    </dgm:pt>
    <dgm:pt modelId="{B3892077-82DE-2B46-B97B-882D9BAC3AA6}" type="pres">
      <dgm:prSet presAssocID="{8FE81FEC-2664-411F-AEB3-065F29F52751}" presName="horz2" presStyleCnt="0"/>
      <dgm:spPr/>
    </dgm:pt>
    <dgm:pt modelId="{D85BDADF-3D02-C949-8AD1-025541606F09}" type="pres">
      <dgm:prSet presAssocID="{8FE81FEC-2664-411F-AEB3-065F29F52751}" presName="horzSpace2" presStyleCnt="0"/>
      <dgm:spPr/>
    </dgm:pt>
    <dgm:pt modelId="{FBD01AEA-A8F9-FE4D-9602-487EAF61F09B}" type="pres">
      <dgm:prSet presAssocID="{8FE81FEC-2664-411F-AEB3-065F29F52751}" presName="tx2" presStyleLbl="revTx" presStyleIdx="9" presStyleCnt="10" custScaleX="98198" custLinFactNeighborX="-1478" custLinFactNeighborY="3011"/>
      <dgm:spPr/>
    </dgm:pt>
    <dgm:pt modelId="{1DA1CE23-8C39-3D4F-A89C-4024EB35CFC1}" type="pres">
      <dgm:prSet presAssocID="{8FE81FEC-2664-411F-AEB3-065F29F52751}" presName="vert2" presStyleCnt="0"/>
      <dgm:spPr/>
    </dgm:pt>
    <dgm:pt modelId="{098E18BB-B50B-7944-A588-57FAEF8C3BE4}" type="pres">
      <dgm:prSet presAssocID="{8FE81FEC-2664-411F-AEB3-065F29F52751}" presName="thinLine2b" presStyleLbl="callout" presStyleIdx="4" presStyleCnt="5"/>
      <dgm:spPr/>
    </dgm:pt>
    <dgm:pt modelId="{DB6E8C3B-99BF-2D4B-BAB0-99514E5BFDCA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DB88A911-C9AB-4245-8A20-5A06108094AF}" type="presOf" srcId="{B1AFA1AF-0FF8-45B3-A6D0-0E255A2F637D}" destId="{57741AD6-DFD2-814C-A051-E841CC65A4EA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DB1D962D-409E-D840-8C70-0D3A99E96A69}" type="presOf" srcId="{E9682B4F-0217-4B50-923E-C104AA24290F}" destId="{12C6F6CB-CEC3-A749-930B-00502DB5A1B0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DF2DE63F-500F-5842-AC4E-C1EC03F88395}" type="presOf" srcId="{A2322D3A-7AC2-4C5C-9D7E-EAB2313D47D4}" destId="{6FFE689B-A07F-6149-B2E3-6757BAD42DB9}" srcOrd="0" destOrd="0" presId="urn:microsoft.com/office/officeart/2008/layout/LinedList"/>
    <dgm:cxn modelId="{D012C86A-5FCF-F74E-A1E4-DA1AAC68B769}" type="presOf" srcId="{50418D2B-9486-42DE-AFDD-1D31420040FF}" destId="{040275F6-8CD8-B443-8E15-E2EA8C115BE0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B9992E53-656B-E848-AF8E-65823B9AD34E}" type="presOf" srcId="{0DD8915E-DC14-41D6-9BB5-F49E1C265163}" destId="{6564C5E9-1595-624A-93AF-6AD41D06A4F7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864E7292-9A7E-3F43-81DD-D653DF53DEF3}" type="presOf" srcId="{0EC0C300-11E4-45CF-8418-973585107209}" destId="{DAF6D365-7021-E74E-8AD3-AB3AC6A0D057}" srcOrd="0" destOrd="0" presId="urn:microsoft.com/office/officeart/2008/layout/LinedList"/>
    <dgm:cxn modelId="{3F5D38A5-AF8F-B44D-AEB3-C86078AC4A7E}" type="presOf" srcId="{4F85505A-81B6-4FDA-A144-900B71DAD946}" destId="{C9B957BF-3762-C444-A889-9188DFC903DF}" srcOrd="0" destOrd="0" presId="urn:microsoft.com/office/officeart/2008/layout/LinedList"/>
    <dgm:cxn modelId="{E1D3D9B5-E888-2A48-989F-530AD91CD6D9}" type="presOf" srcId="{FEB4A941-E9FA-4A86-A673-85FF34B35F20}" destId="{B09F43E3-E283-364B-BDDC-AEA3B436FB56}" srcOrd="0" destOrd="0" presId="urn:microsoft.com/office/officeart/2008/layout/LinedList"/>
    <dgm:cxn modelId="{151D13B9-4602-AE4A-A285-285AEA258666}" type="presOf" srcId="{30A490C8-22B4-4D68-875C-0F0DE2FF864D}" destId="{4B7883FE-9BF1-834B-9E55-433D1207CAF9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4D650CE9-A7A6-9546-889D-728D9A26FF98}" type="presOf" srcId="{8FE81FEC-2664-411F-AEB3-065F29F52751}" destId="{FBD01AEA-A8F9-FE4D-9602-487EAF61F09B}" srcOrd="0" destOrd="0" presId="urn:microsoft.com/office/officeart/2008/layout/LinedList"/>
    <dgm:cxn modelId="{24FD07F8-A7B8-6241-8064-11664CC65CE1}" type="presOf" srcId="{73D947E0-108F-4D20-A71E-3CF329F97212}" destId="{16779ABC-4458-134D-8407-3B550EE07267}" srcOrd="0" destOrd="0" presId="urn:microsoft.com/office/officeart/2008/layout/LinedList"/>
    <dgm:cxn modelId="{AFE9FC3A-D3FF-CA44-9605-4703DA53A4C2}" type="presParOf" srcId="{6564C5E9-1595-624A-93AF-6AD41D06A4F7}" destId="{CFCA7698-FAF1-9341-A1FC-ED13A8E7C585}" srcOrd="0" destOrd="0" presId="urn:microsoft.com/office/officeart/2008/layout/LinedList"/>
    <dgm:cxn modelId="{EB08E1B8-074C-A546-B1B8-3153F413A947}" type="presParOf" srcId="{6564C5E9-1595-624A-93AF-6AD41D06A4F7}" destId="{73B53ECD-88F7-D549-B120-6C2932F2D11A}" srcOrd="1" destOrd="0" presId="urn:microsoft.com/office/officeart/2008/layout/LinedList"/>
    <dgm:cxn modelId="{1B53D0A1-66D8-134B-8AF2-80B1E3806E98}" type="presParOf" srcId="{73B53ECD-88F7-D549-B120-6C2932F2D11A}" destId="{16779ABC-4458-134D-8407-3B550EE07267}" srcOrd="0" destOrd="0" presId="urn:microsoft.com/office/officeart/2008/layout/LinedList"/>
    <dgm:cxn modelId="{1A46E30E-242E-1540-8649-777E95C5E910}" type="presParOf" srcId="{73B53ECD-88F7-D549-B120-6C2932F2D11A}" destId="{CAE07029-F81D-A44F-9347-F3E3A6E31F74}" srcOrd="1" destOrd="0" presId="urn:microsoft.com/office/officeart/2008/layout/LinedList"/>
    <dgm:cxn modelId="{0AF080A1-E7F5-D446-9052-7D8C86784D60}" type="presParOf" srcId="{CAE07029-F81D-A44F-9347-F3E3A6E31F74}" destId="{5A9BB2A1-D458-5443-B445-41D2960F03F2}" srcOrd="0" destOrd="0" presId="urn:microsoft.com/office/officeart/2008/layout/LinedList"/>
    <dgm:cxn modelId="{5F4C5453-C466-2B4D-B675-3231308CA30E}" type="presParOf" srcId="{CAE07029-F81D-A44F-9347-F3E3A6E31F74}" destId="{D7B8E40A-DB15-184E-8163-CFBBECDBFC1D}" srcOrd="1" destOrd="0" presId="urn:microsoft.com/office/officeart/2008/layout/LinedList"/>
    <dgm:cxn modelId="{0732A2C9-16FC-034F-A91F-8267830F6866}" type="presParOf" srcId="{D7B8E40A-DB15-184E-8163-CFBBECDBFC1D}" destId="{59832A42-FD52-4B4A-92FB-6B1C497CBF3C}" srcOrd="0" destOrd="0" presId="urn:microsoft.com/office/officeart/2008/layout/LinedList"/>
    <dgm:cxn modelId="{5CB90678-FEDD-7B4C-85C5-E74FFAC3A6D5}" type="presParOf" srcId="{D7B8E40A-DB15-184E-8163-CFBBECDBFC1D}" destId="{4B7883FE-9BF1-834B-9E55-433D1207CAF9}" srcOrd="1" destOrd="0" presId="urn:microsoft.com/office/officeart/2008/layout/LinedList"/>
    <dgm:cxn modelId="{D41FA6A6-5400-9848-8819-FB97F59FFCED}" type="presParOf" srcId="{D7B8E40A-DB15-184E-8163-CFBBECDBFC1D}" destId="{0CBE5C3F-806F-B144-AE1F-FC9577B85A0B}" srcOrd="2" destOrd="0" presId="urn:microsoft.com/office/officeart/2008/layout/LinedList"/>
    <dgm:cxn modelId="{DD71C1D8-1043-5D4C-8AF5-FC83DCADAF26}" type="presParOf" srcId="{CAE07029-F81D-A44F-9347-F3E3A6E31F74}" destId="{F855322D-A55D-8B49-879F-C673DBB2B4C9}" srcOrd="2" destOrd="0" presId="urn:microsoft.com/office/officeart/2008/layout/LinedList"/>
    <dgm:cxn modelId="{6E9B0D8B-3CAE-244A-8A0F-D830FD2A0D04}" type="presParOf" srcId="{CAE07029-F81D-A44F-9347-F3E3A6E31F74}" destId="{C673FE58-57C7-E240-8F76-83FFAD340DC5}" srcOrd="3" destOrd="0" presId="urn:microsoft.com/office/officeart/2008/layout/LinedList"/>
    <dgm:cxn modelId="{4756F502-58A1-F94B-920C-2DBBEEAA4DEA}" type="presParOf" srcId="{6564C5E9-1595-624A-93AF-6AD41D06A4F7}" destId="{DD445911-31B5-374B-964F-E521B7F4A98B}" srcOrd="2" destOrd="0" presId="urn:microsoft.com/office/officeart/2008/layout/LinedList"/>
    <dgm:cxn modelId="{9F80C39F-2660-5140-922B-91B27E6D4697}" type="presParOf" srcId="{6564C5E9-1595-624A-93AF-6AD41D06A4F7}" destId="{2D373430-1C80-8F46-ABC4-CBE10AB29E21}" srcOrd="3" destOrd="0" presId="urn:microsoft.com/office/officeart/2008/layout/LinedList"/>
    <dgm:cxn modelId="{92EB25AD-569A-6A4D-A26B-6CDFE99B6EDD}" type="presParOf" srcId="{2D373430-1C80-8F46-ABC4-CBE10AB29E21}" destId="{57741AD6-DFD2-814C-A051-E841CC65A4EA}" srcOrd="0" destOrd="0" presId="urn:microsoft.com/office/officeart/2008/layout/LinedList"/>
    <dgm:cxn modelId="{6D72D2D3-E663-854F-9534-F50F1A2D112F}" type="presParOf" srcId="{2D373430-1C80-8F46-ABC4-CBE10AB29E21}" destId="{BAE20A88-DF00-8949-A8B2-0E344D388E90}" srcOrd="1" destOrd="0" presId="urn:microsoft.com/office/officeart/2008/layout/LinedList"/>
    <dgm:cxn modelId="{76CA08A2-B1A8-D84F-A1D6-D18A937678EA}" type="presParOf" srcId="{BAE20A88-DF00-8949-A8B2-0E344D388E90}" destId="{FFD3D6B1-6613-9A41-97D0-43A8EBCE5EAD}" srcOrd="0" destOrd="0" presId="urn:microsoft.com/office/officeart/2008/layout/LinedList"/>
    <dgm:cxn modelId="{D3976E80-191E-2A47-8A23-312C10E64BE5}" type="presParOf" srcId="{BAE20A88-DF00-8949-A8B2-0E344D388E90}" destId="{A95899B2-8F62-204F-B53E-8872741B3D8A}" srcOrd="1" destOrd="0" presId="urn:microsoft.com/office/officeart/2008/layout/LinedList"/>
    <dgm:cxn modelId="{5164E1C6-4BB0-1849-BD77-C9B7AA21D82B}" type="presParOf" srcId="{A95899B2-8F62-204F-B53E-8872741B3D8A}" destId="{6C1C9676-3658-6D4F-92CD-97954CEC2777}" srcOrd="0" destOrd="0" presId="urn:microsoft.com/office/officeart/2008/layout/LinedList"/>
    <dgm:cxn modelId="{3FC4A5DA-F6DE-374E-AEAD-681CEC40E66A}" type="presParOf" srcId="{A95899B2-8F62-204F-B53E-8872741B3D8A}" destId="{040275F6-8CD8-B443-8E15-E2EA8C115BE0}" srcOrd="1" destOrd="0" presId="urn:microsoft.com/office/officeart/2008/layout/LinedList"/>
    <dgm:cxn modelId="{EBEECA50-8981-8340-B29B-B350D88E1D99}" type="presParOf" srcId="{A95899B2-8F62-204F-B53E-8872741B3D8A}" destId="{D9398154-13A0-B94E-B51B-C707B5F9C02E}" srcOrd="2" destOrd="0" presId="urn:microsoft.com/office/officeart/2008/layout/LinedList"/>
    <dgm:cxn modelId="{14FAAD23-AA19-634D-A90F-2C772DFBC51E}" type="presParOf" srcId="{BAE20A88-DF00-8949-A8B2-0E344D388E90}" destId="{1103FC42-5419-864B-A44F-32D393A0563C}" srcOrd="2" destOrd="0" presId="urn:microsoft.com/office/officeart/2008/layout/LinedList"/>
    <dgm:cxn modelId="{5920C6F5-90CC-1D42-B07E-283F9763DDF5}" type="presParOf" srcId="{BAE20A88-DF00-8949-A8B2-0E344D388E90}" destId="{3380EF9C-3F0E-624D-89C2-20B7B097FB92}" srcOrd="3" destOrd="0" presId="urn:microsoft.com/office/officeart/2008/layout/LinedList"/>
    <dgm:cxn modelId="{69066118-8321-C84B-8730-7891EA85D306}" type="presParOf" srcId="{6564C5E9-1595-624A-93AF-6AD41D06A4F7}" destId="{04EDAAE1-E9CA-2F45-BA18-8E6050569C72}" srcOrd="4" destOrd="0" presId="urn:microsoft.com/office/officeart/2008/layout/LinedList"/>
    <dgm:cxn modelId="{D6DFF9EC-81C7-9844-A64E-782F3175A529}" type="presParOf" srcId="{6564C5E9-1595-624A-93AF-6AD41D06A4F7}" destId="{C9E76191-5F12-BF45-AE9C-6FAE2221EFF8}" srcOrd="5" destOrd="0" presId="urn:microsoft.com/office/officeart/2008/layout/LinedList"/>
    <dgm:cxn modelId="{55D167D0-1FFB-3B47-B1CA-DDF79D4312A2}" type="presParOf" srcId="{C9E76191-5F12-BF45-AE9C-6FAE2221EFF8}" destId="{12C6F6CB-CEC3-A749-930B-00502DB5A1B0}" srcOrd="0" destOrd="0" presId="urn:microsoft.com/office/officeart/2008/layout/LinedList"/>
    <dgm:cxn modelId="{CFB7884C-ECCD-C44C-B410-02F07DBD2DAE}" type="presParOf" srcId="{C9E76191-5F12-BF45-AE9C-6FAE2221EFF8}" destId="{52E4ABEF-FAC6-8548-9F4D-4E473158A2BE}" srcOrd="1" destOrd="0" presId="urn:microsoft.com/office/officeart/2008/layout/LinedList"/>
    <dgm:cxn modelId="{2AF9A08E-58ED-DE4A-AC76-7328589F18EE}" type="presParOf" srcId="{52E4ABEF-FAC6-8548-9F4D-4E473158A2BE}" destId="{B0D3DAFD-9D46-1543-B3B5-D71843B5B4DB}" srcOrd="0" destOrd="0" presId="urn:microsoft.com/office/officeart/2008/layout/LinedList"/>
    <dgm:cxn modelId="{ED118803-C0D1-EF46-8EAB-BC486A2A10C1}" type="presParOf" srcId="{52E4ABEF-FAC6-8548-9F4D-4E473158A2BE}" destId="{4C9CCEC2-ABF3-194E-B533-02A4276A931F}" srcOrd="1" destOrd="0" presId="urn:microsoft.com/office/officeart/2008/layout/LinedList"/>
    <dgm:cxn modelId="{DE1306D4-F250-6043-9FE2-0CA42CCCE1B5}" type="presParOf" srcId="{4C9CCEC2-ABF3-194E-B533-02A4276A931F}" destId="{AAE7011B-BADF-3944-9735-AFBCAC4F810D}" srcOrd="0" destOrd="0" presId="urn:microsoft.com/office/officeart/2008/layout/LinedList"/>
    <dgm:cxn modelId="{D315A992-7B4B-9646-870A-59A4DEDFF73C}" type="presParOf" srcId="{4C9CCEC2-ABF3-194E-B533-02A4276A931F}" destId="{DAF6D365-7021-E74E-8AD3-AB3AC6A0D057}" srcOrd="1" destOrd="0" presId="urn:microsoft.com/office/officeart/2008/layout/LinedList"/>
    <dgm:cxn modelId="{8CBA91F6-2DC8-D543-BB9F-8D33B34760EF}" type="presParOf" srcId="{4C9CCEC2-ABF3-194E-B533-02A4276A931F}" destId="{EC170AFD-CC2D-3946-BDA9-5D66425E90C2}" srcOrd="2" destOrd="0" presId="urn:microsoft.com/office/officeart/2008/layout/LinedList"/>
    <dgm:cxn modelId="{042001ED-F371-B94A-A941-B8385E523028}" type="presParOf" srcId="{52E4ABEF-FAC6-8548-9F4D-4E473158A2BE}" destId="{9071E8DC-DDBE-CD4E-9B99-FF7E5F21CEFF}" srcOrd="2" destOrd="0" presId="urn:microsoft.com/office/officeart/2008/layout/LinedList"/>
    <dgm:cxn modelId="{FFD0C568-9F11-1947-9F33-012793B26F51}" type="presParOf" srcId="{52E4ABEF-FAC6-8548-9F4D-4E473158A2BE}" destId="{60ED89A1-904B-E446-B340-02B3D3D2D4CF}" srcOrd="3" destOrd="0" presId="urn:microsoft.com/office/officeart/2008/layout/LinedList"/>
    <dgm:cxn modelId="{DCF1C88C-7C89-224A-91BB-CDA93AC9D676}" type="presParOf" srcId="{6564C5E9-1595-624A-93AF-6AD41D06A4F7}" destId="{C60B052C-8895-B64E-8F55-A22B06C26711}" srcOrd="6" destOrd="0" presId="urn:microsoft.com/office/officeart/2008/layout/LinedList"/>
    <dgm:cxn modelId="{B22A98C9-0179-F54E-9D8B-AD7F06FE77A8}" type="presParOf" srcId="{6564C5E9-1595-624A-93AF-6AD41D06A4F7}" destId="{6824B304-8D35-7546-835D-37EF75EF130E}" srcOrd="7" destOrd="0" presId="urn:microsoft.com/office/officeart/2008/layout/LinedList"/>
    <dgm:cxn modelId="{9C61EBA2-C34D-4049-8F2F-50F833365412}" type="presParOf" srcId="{6824B304-8D35-7546-835D-37EF75EF130E}" destId="{C9B957BF-3762-C444-A889-9188DFC903DF}" srcOrd="0" destOrd="0" presId="urn:microsoft.com/office/officeart/2008/layout/LinedList"/>
    <dgm:cxn modelId="{DF079F42-9293-DC49-8D57-CD67858A0C3C}" type="presParOf" srcId="{6824B304-8D35-7546-835D-37EF75EF130E}" destId="{D251ECF4-3488-2542-8086-F83F675146E2}" srcOrd="1" destOrd="0" presId="urn:microsoft.com/office/officeart/2008/layout/LinedList"/>
    <dgm:cxn modelId="{8BCA8774-34E5-0443-9BFD-0C0EE85744CE}" type="presParOf" srcId="{D251ECF4-3488-2542-8086-F83F675146E2}" destId="{53DFB678-703B-1646-A2C9-814631074136}" srcOrd="0" destOrd="0" presId="urn:microsoft.com/office/officeart/2008/layout/LinedList"/>
    <dgm:cxn modelId="{897FA970-6784-9C4D-89E1-C4F3446CD18F}" type="presParOf" srcId="{D251ECF4-3488-2542-8086-F83F675146E2}" destId="{C9124C8C-8A51-3E49-8F20-C1A448FD817F}" srcOrd="1" destOrd="0" presId="urn:microsoft.com/office/officeart/2008/layout/LinedList"/>
    <dgm:cxn modelId="{01FD9C25-9318-4A47-8FCF-70BB794A28E5}" type="presParOf" srcId="{C9124C8C-8A51-3E49-8F20-C1A448FD817F}" destId="{5B977E52-1DC2-D846-AA85-F463E40EE7D6}" srcOrd="0" destOrd="0" presId="urn:microsoft.com/office/officeart/2008/layout/LinedList"/>
    <dgm:cxn modelId="{7A2AF9E0-E5C6-E64B-8E9E-E2D2A84C6456}" type="presParOf" srcId="{C9124C8C-8A51-3E49-8F20-C1A448FD817F}" destId="{B09F43E3-E283-364B-BDDC-AEA3B436FB56}" srcOrd="1" destOrd="0" presId="urn:microsoft.com/office/officeart/2008/layout/LinedList"/>
    <dgm:cxn modelId="{E66D9ACF-D587-D743-9756-BBCAD7F00FC5}" type="presParOf" srcId="{C9124C8C-8A51-3E49-8F20-C1A448FD817F}" destId="{78FAB02E-902A-0246-8841-E18990A6BDCD}" srcOrd="2" destOrd="0" presId="urn:microsoft.com/office/officeart/2008/layout/LinedList"/>
    <dgm:cxn modelId="{366B00D7-7FB9-634F-ADBF-4663F91C9C1D}" type="presParOf" srcId="{D251ECF4-3488-2542-8086-F83F675146E2}" destId="{2A380769-BA5B-F344-93A6-E05188F7C102}" srcOrd="2" destOrd="0" presId="urn:microsoft.com/office/officeart/2008/layout/LinedList"/>
    <dgm:cxn modelId="{3368227B-84D3-AC4F-8180-3F1F9F735031}" type="presParOf" srcId="{D251ECF4-3488-2542-8086-F83F675146E2}" destId="{1666CBCE-44EA-144B-B2DC-553B1D1FA875}" srcOrd="3" destOrd="0" presId="urn:microsoft.com/office/officeart/2008/layout/LinedList"/>
    <dgm:cxn modelId="{DAE02A30-FF3C-9D4D-94EE-99B024F0F5C9}" type="presParOf" srcId="{6564C5E9-1595-624A-93AF-6AD41D06A4F7}" destId="{43609A61-BA80-5948-B85C-CB38B2D0E047}" srcOrd="8" destOrd="0" presId="urn:microsoft.com/office/officeart/2008/layout/LinedList"/>
    <dgm:cxn modelId="{9EDF8B15-436D-EB49-ADB5-26FA79653E5D}" type="presParOf" srcId="{6564C5E9-1595-624A-93AF-6AD41D06A4F7}" destId="{755CA152-7A11-B547-85AC-95C6503B0509}" srcOrd="9" destOrd="0" presId="urn:microsoft.com/office/officeart/2008/layout/LinedList"/>
    <dgm:cxn modelId="{14909C5D-8573-D747-BB99-89CC9D5AF74A}" type="presParOf" srcId="{755CA152-7A11-B547-85AC-95C6503B0509}" destId="{6FFE689B-A07F-6149-B2E3-6757BAD42DB9}" srcOrd="0" destOrd="0" presId="urn:microsoft.com/office/officeart/2008/layout/LinedList"/>
    <dgm:cxn modelId="{D799CCFC-4B98-4E4B-A428-D7DDFF969B23}" type="presParOf" srcId="{755CA152-7A11-B547-85AC-95C6503B0509}" destId="{C5F03895-AABE-2543-93DF-22AEB1203220}" srcOrd="1" destOrd="0" presId="urn:microsoft.com/office/officeart/2008/layout/LinedList"/>
    <dgm:cxn modelId="{E1F7D45B-EE79-F44A-A20F-7A572EC371B5}" type="presParOf" srcId="{C5F03895-AABE-2543-93DF-22AEB1203220}" destId="{1B4605F0-5552-F241-97AF-C59A6A8D8608}" srcOrd="0" destOrd="0" presId="urn:microsoft.com/office/officeart/2008/layout/LinedList"/>
    <dgm:cxn modelId="{7F70C191-6023-EB49-973E-1DF160132004}" type="presParOf" srcId="{C5F03895-AABE-2543-93DF-22AEB1203220}" destId="{B3892077-82DE-2B46-B97B-882D9BAC3AA6}" srcOrd="1" destOrd="0" presId="urn:microsoft.com/office/officeart/2008/layout/LinedList"/>
    <dgm:cxn modelId="{E2DF0640-9691-2D43-AE99-D0A9D618C137}" type="presParOf" srcId="{B3892077-82DE-2B46-B97B-882D9BAC3AA6}" destId="{D85BDADF-3D02-C949-8AD1-025541606F09}" srcOrd="0" destOrd="0" presId="urn:microsoft.com/office/officeart/2008/layout/LinedList"/>
    <dgm:cxn modelId="{BF084401-893F-D74F-9955-84A8B3C483A8}" type="presParOf" srcId="{B3892077-82DE-2B46-B97B-882D9BAC3AA6}" destId="{FBD01AEA-A8F9-FE4D-9602-487EAF61F09B}" srcOrd="1" destOrd="0" presId="urn:microsoft.com/office/officeart/2008/layout/LinedList"/>
    <dgm:cxn modelId="{3A17E715-BFA4-8F4C-8B80-4C99F4A768BF}" type="presParOf" srcId="{B3892077-82DE-2B46-B97B-882D9BAC3AA6}" destId="{1DA1CE23-8C39-3D4F-A89C-4024EB35CFC1}" srcOrd="2" destOrd="0" presId="urn:microsoft.com/office/officeart/2008/layout/LinedList"/>
    <dgm:cxn modelId="{BD4BA07D-3E90-E745-8A1B-A83A96CA4787}" type="presParOf" srcId="{C5F03895-AABE-2543-93DF-22AEB1203220}" destId="{098E18BB-B50B-7944-A588-57FAEF8C3BE4}" srcOrd="2" destOrd="0" presId="urn:microsoft.com/office/officeart/2008/layout/LinedList"/>
    <dgm:cxn modelId="{4CBEAA44-0DAE-6345-ADEC-15CDF54195B3}" type="presParOf" srcId="{C5F03895-AABE-2543-93DF-22AEB1203220}" destId="{DB6E8C3B-99BF-2D4B-BAB0-99514E5BFDCA}" srcOrd="3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A7698-FAF1-9341-A1FC-ED13A8E7C585}">
      <dsp:nvSpPr>
        <dsp:cNvPr id="0" name=""/>
        <dsp:cNvSpPr/>
      </dsp:nvSpPr>
      <dsp:spPr>
        <a:xfrm>
          <a:off x="0" y="47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79ABC-4458-134D-8407-3B550EE07267}">
      <dsp:nvSpPr>
        <dsp:cNvPr id="0" name=""/>
        <dsp:cNvSpPr/>
      </dsp:nvSpPr>
      <dsp:spPr>
        <a:xfrm>
          <a:off x="0" y="473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PLANNING</a:t>
          </a:r>
        </a:p>
      </dsp:txBody>
      <dsp:txXfrm>
        <a:off x="0" y="473"/>
        <a:ext cx="2103120" cy="775145"/>
      </dsp:txXfrm>
    </dsp:sp>
    <dsp:sp modelId="{4B7883FE-9BF1-834B-9E55-433D1207CAF9}">
      <dsp:nvSpPr>
        <dsp:cNvPr id="0" name=""/>
        <dsp:cNvSpPr/>
      </dsp:nvSpPr>
      <dsp:spPr>
        <a:xfrm>
          <a:off x="2260854" y="35672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synergise </a:t>
          </a:r>
          <a:r>
            <a:rPr lang="en-GB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scalable e-commerce</a:t>
          </a:r>
        </a:p>
      </dsp:txBody>
      <dsp:txXfrm>
        <a:off x="2260854" y="35672"/>
        <a:ext cx="8254746" cy="703989"/>
      </dsp:txXfrm>
    </dsp:sp>
    <dsp:sp modelId="{F855322D-A55D-8B49-879F-C673DBB2B4C9}">
      <dsp:nvSpPr>
        <dsp:cNvPr id="0" name=""/>
        <dsp:cNvSpPr/>
      </dsp:nvSpPr>
      <dsp:spPr>
        <a:xfrm>
          <a:off x="2103120" y="7396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45911-31B5-374B-964F-E521B7F4A98B}">
      <dsp:nvSpPr>
        <dsp:cNvPr id="0" name=""/>
        <dsp:cNvSpPr/>
      </dsp:nvSpPr>
      <dsp:spPr>
        <a:xfrm>
          <a:off x="0" y="775618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3031"/>
                <a:satOff val="16383"/>
                <a:lumOff val="25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3031"/>
                <a:satOff val="16383"/>
                <a:lumOff val="25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3031"/>
                <a:satOff val="16383"/>
                <a:lumOff val="25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41AD6-DFD2-814C-A051-E841CC65A4EA}">
      <dsp:nvSpPr>
        <dsp:cNvPr id="0" name=""/>
        <dsp:cNvSpPr/>
      </dsp:nvSpPr>
      <dsp:spPr>
        <a:xfrm>
          <a:off x="0" y="775618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MARKETING</a:t>
          </a:r>
        </a:p>
      </dsp:txBody>
      <dsp:txXfrm>
        <a:off x="0" y="775618"/>
        <a:ext cx="2103120" cy="775145"/>
      </dsp:txXfrm>
    </dsp:sp>
    <dsp:sp modelId="{040275F6-8CD8-B443-8E15-E2EA8C115BE0}">
      <dsp:nvSpPr>
        <dsp:cNvPr id="0" name=""/>
        <dsp:cNvSpPr/>
      </dsp:nvSpPr>
      <dsp:spPr>
        <a:xfrm>
          <a:off x="2260854" y="810818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disseminate </a:t>
          </a:r>
          <a:r>
            <a:rPr lang="en-GB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standardised metrics</a:t>
          </a:r>
        </a:p>
      </dsp:txBody>
      <dsp:txXfrm>
        <a:off x="2260854" y="810818"/>
        <a:ext cx="8254746" cy="703989"/>
      </dsp:txXfrm>
    </dsp:sp>
    <dsp:sp modelId="{1103FC42-5419-864B-A44F-32D393A0563C}">
      <dsp:nvSpPr>
        <dsp:cNvPr id="0" name=""/>
        <dsp:cNvSpPr/>
      </dsp:nvSpPr>
      <dsp:spPr>
        <a:xfrm>
          <a:off x="2103120" y="151480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AE1-E9CA-2F45-BA18-8E6050569C72}">
      <dsp:nvSpPr>
        <dsp:cNvPr id="0" name=""/>
        <dsp:cNvSpPr/>
      </dsp:nvSpPr>
      <dsp:spPr>
        <a:xfrm>
          <a:off x="0" y="155076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6062"/>
                <a:satOff val="32765"/>
                <a:lumOff val="50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6062"/>
                <a:satOff val="32765"/>
                <a:lumOff val="50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6062"/>
                <a:satOff val="32765"/>
                <a:lumOff val="50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F6CB-CEC3-A749-930B-00502DB5A1B0}">
      <dsp:nvSpPr>
        <dsp:cNvPr id="0" name=""/>
        <dsp:cNvSpPr/>
      </dsp:nvSpPr>
      <dsp:spPr>
        <a:xfrm>
          <a:off x="0" y="1550764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DESIGN</a:t>
          </a:r>
        </a:p>
      </dsp:txBody>
      <dsp:txXfrm>
        <a:off x="0" y="1550764"/>
        <a:ext cx="2103120" cy="775145"/>
      </dsp:txXfrm>
    </dsp:sp>
    <dsp:sp modelId="{DAF6D365-7021-E74E-8AD3-AB3AC6A0D057}">
      <dsp:nvSpPr>
        <dsp:cNvPr id="0" name=""/>
        <dsp:cNvSpPr/>
      </dsp:nvSpPr>
      <dsp:spPr>
        <a:xfrm>
          <a:off x="2260854" y="1585964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coordinate </a:t>
          </a:r>
          <a:r>
            <a:rPr lang="en-GB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e-business applications</a:t>
          </a:r>
        </a:p>
      </dsp:txBody>
      <dsp:txXfrm>
        <a:off x="2260854" y="1585964"/>
        <a:ext cx="8254746" cy="703989"/>
      </dsp:txXfrm>
    </dsp:sp>
    <dsp:sp modelId="{9071E8DC-DDBE-CD4E-9B99-FF7E5F21CEFF}">
      <dsp:nvSpPr>
        <dsp:cNvPr id="0" name=""/>
        <dsp:cNvSpPr/>
      </dsp:nvSpPr>
      <dsp:spPr>
        <a:xfrm>
          <a:off x="2103120" y="22899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052C-8895-B64E-8F55-A22B06C26711}">
      <dsp:nvSpPr>
        <dsp:cNvPr id="0" name=""/>
        <dsp:cNvSpPr/>
      </dsp:nvSpPr>
      <dsp:spPr>
        <a:xfrm>
          <a:off x="0" y="232591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9093"/>
                <a:satOff val="49148"/>
                <a:lumOff val="76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9093"/>
                <a:satOff val="49148"/>
                <a:lumOff val="76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9093"/>
                <a:satOff val="49148"/>
                <a:lumOff val="76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957BF-3762-C444-A889-9188DFC903DF}">
      <dsp:nvSpPr>
        <dsp:cNvPr id="0" name=""/>
        <dsp:cNvSpPr/>
      </dsp:nvSpPr>
      <dsp:spPr>
        <a:xfrm>
          <a:off x="0" y="2325910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STRATEGY</a:t>
          </a:r>
        </a:p>
      </dsp:txBody>
      <dsp:txXfrm>
        <a:off x="0" y="2325910"/>
        <a:ext cx="2103120" cy="775145"/>
      </dsp:txXfrm>
    </dsp:sp>
    <dsp:sp modelId="{B09F43E3-E283-364B-BDDC-AEA3B436FB56}">
      <dsp:nvSpPr>
        <dsp:cNvPr id="0" name=""/>
        <dsp:cNvSpPr/>
      </dsp:nvSpPr>
      <dsp:spPr>
        <a:xfrm>
          <a:off x="2260854" y="2361109"/>
          <a:ext cx="8254746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foster holistically </a:t>
          </a:r>
          <a:r>
            <a:rPr lang="en-GB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superior methodologies</a:t>
          </a:r>
        </a:p>
      </dsp:txBody>
      <dsp:txXfrm>
        <a:off x="2260854" y="2361109"/>
        <a:ext cx="8254746" cy="703989"/>
      </dsp:txXfrm>
    </dsp:sp>
    <dsp:sp modelId="{2A380769-BA5B-F344-93A6-E05188F7C102}">
      <dsp:nvSpPr>
        <dsp:cNvPr id="0" name=""/>
        <dsp:cNvSpPr/>
      </dsp:nvSpPr>
      <dsp:spPr>
        <a:xfrm>
          <a:off x="2103120" y="306509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09A61-BA80-5948-B85C-CB38B2D0E047}">
      <dsp:nvSpPr>
        <dsp:cNvPr id="0" name=""/>
        <dsp:cNvSpPr/>
      </dsp:nvSpPr>
      <dsp:spPr>
        <a:xfrm>
          <a:off x="0" y="3101056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12124"/>
                <a:satOff val="65530"/>
                <a:lumOff val="10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2124"/>
                <a:satOff val="65530"/>
                <a:lumOff val="10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2124"/>
                <a:satOff val="65530"/>
                <a:lumOff val="10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FE689B-A07F-6149-B2E3-6757BAD42DB9}">
      <dsp:nvSpPr>
        <dsp:cNvPr id="0" name=""/>
        <dsp:cNvSpPr/>
      </dsp:nvSpPr>
      <dsp:spPr>
        <a:xfrm>
          <a:off x="0" y="3101056"/>
          <a:ext cx="2103120" cy="775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latin typeface="Gill Sans Nova" panose="020B0602020104020203" pitchFamily="34" charset="0"/>
              <a:cs typeface="Gill Sans SemiBold" panose="020B0502020104020203" pitchFamily="34" charset="-79"/>
            </a:rPr>
            <a:t>LAUNCH</a:t>
          </a:r>
        </a:p>
      </dsp:txBody>
      <dsp:txXfrm>
        <a:off x="0" y="3101056"/>
        <a:ext cx="2103120" cy="775145"/>
      </dsp:txXfrm>
    </dsp:sp>
    <dsp:sp modelId="{FBD01AEA-A8F9-FE4D-9602-487EAF61F09B}">
      <dsp:nvSpPr>
        <dsp:cNvPr id="0" name=""/>
        <dsp:cNvSpPr/>
      </dsp:nvSpPr>
      <dsp:spPr>
        <a:xfrm>
          <a:off x="2138848" y="3157452"/>
          <a:ext cx="8105995" cy="703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>
              <a:solidFill>
                <a:schemeClr val="accent2"/>
              </a:solidFill>
              <a:latin typeface="+mn-lt"/>
              <a:cs typeface="Gill Sans Light" panose="020B0302020104020203" pitchFamily="34" charset="-79"/>
            </a:rPr>
            <a:t>deploy </a:t>
          </a:r>
          <a:r>
            <a:rPr lang="en-GB" sz="1800" b="1" i="0" kern="1200" dirty="0">
              <a:solidFill>
                <a:schemeClr val="accent2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strategic networks with compelling </a:t>
          </a:r>
          <a:r>
            <a:rPr lang="en-GB" sz="1800" b="1" i="0" kern="1200" dirty="0">
              <a:solidFill>
                <a:srgbClr val="AC5B4C"/>
              </a:solidFill>
              <a:latin typeface="Gill Sans Nova" panose="020B0602020104020203" pitchFamily="34" charset="0"/>
              <a:ea typeface="+mn-ea"/>
              <a:cs typeface="Gill Sans SemiBold" panose="020B0502020104020203" pitchFamily="34" charset="-79"/>
            </a:rPr>
            <a:t>e-business needs</a:t>
          </a:r>
        </a:p>
      </dsp:txBody>
      <dsp:txXfrm>
        <a:off x="2138848" y="3157452"/>
        <a:ext cx="8105995" cy="703989"/>
      </dsp:txXfrm>
    </dsp:sp>
    <dsp:sp modelId="{098E18BB-B50B-7944-A588-57FAEF8C3BE4}">
      <dsp:nvSpPr>
        <dsp:cNvPr id="0" name=""/>
        <dsp:cNvSpPr/>
      </dsp:nvSpPr>
      <dsp:spPr>
        <a:xfrm>
          <a:off x="2103120" y="384024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D913024-4032-4B4F-8680-09D5E08EDB6E}" type="datetimeFigureOut">
              <a:rPr lang="en-GB" smtClean="0"/>
              <a:t>17/06/2024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49E357A0-8177-46BC-BFCE-19D99E3453C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2AE225E-43E0-7047-8ADB-DD9EBB41B4D0}" type="datetimeFigureOut">
              <a:rPr lang="en-GB" noProof="0" smtClean="0"/>
              <a:t>17/06/2024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7C366290-4595-5745-A50F-D5EC13BAC60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589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320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57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89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53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50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587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224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581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72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GB" sz="3200"/>
            </a:lvl1pPr>
            <a:lvl2pPr>
              <a:defRPr lang="en-GB" sz="2800"/>
            </a:lvl2pPr>
            <a:lvl3pPr>
              <a:defRPr lang="en-GB" sz="2400"/>
            </a:lvl3pPr>
            <a:lvl4pPr>
              <a:defRPr lang="en-GB" sz="2000"/>
            </a:lvl4pPr>
            <a:lvl5pPr>
              <a:defRPr lang="en-GB" sz="2000"/>
            </a:lvl5pPr>
            <a:lvl6pPr>
              <a:defRPr lang="en-GB" sz="2000"/>
            </a:lvl6pPr>
            <a:lvl7pPr>
              <a:defRPr lang="en-GB" sz="2000"/>
            </a:lvl7pPr>
            <a:lvl8pPr>
              <a:defRPr lang="en-GB" sz="2000"/>
            </a:lvl8pPr>
            <a:lvl9pPr>
              <a:defRPr lang="en-GB"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en-GB" sz="2400" cap="all" baseline="0"/>
            </a:lvl1pPr>
            <a:lvl2pPr marL="457200" indent="0" algn="r">
              <a:buNone/>
              <a:defRPr lang="en-GB" sz="1800">
                <a:latin typeface="+mj-lt"/>
              </a:defRPr>
            </a:lvl2pPr>
            <a:lvl3pPr marL="914400" indent="0" algn="r">
              <a:buNone/>
              <a:defRPr lang="en-GB"/>
            </a:lvl3pPr>
            <a:lvl4pPr marL="1371600" indent="0" algn="r">
              <a:buNone/>
              <a:defRPr lang="en-GB"/>
            </a:lvl4pPr>
            <a:lvl5pPr marL="1828800" indent="0" algn="r">
              <a:buNone/>
              <a:defRPr lang="en-GB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en-GB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en-GB" sz="2400">
                <a:solidFill>
                  <a:schemeClr val="accent1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4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en-GB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Funkcijas darbam ar simboliem un simbolu virknēm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79" y="2255076"/>
            <a:ext cx="11876442" cy="2347848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5400" dirty="0"/>
              <a:t>Biežāk lietotās funkcijas darbam ar simboliem un simbolu virknēm </a:t>
            </a:r>
            <a:br>
              <a:rPr lang="en-GB" sz="5400" dirty="0"/>
            </a:br>
            <a:r>
              <a:rPr lang="en-GB" sz="5400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7"/>
            <a:ext cx="9144000" cy="410564"/>
          </a:xfrm>
        </p:spPr>
        <p:txBody>
          <a:bodyPr rtlCol="0">
            <a:normAutofit lnSpcReduction="10000"/>
          </a:bodyPr>
          <a:lstStyle>
            <a:defPPr>
              <a:defRPr lang="en-GB"/>
            </a:defPPr>
          </a:lstStyle>
          <a:p>
            <a:pPr rtl="0"/>
            <a:r>
              <a:rPr lang="en-GB" dirty="0"/>
              <a:t>Estere Venena 2PT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areas of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GB" dirty="0"/>
              <a:t>B2B MARKET SCENARIOS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Develop winning strategies to keep ahead of the competition</a:t>
            </a:r>
          </a:p>
          <a:p>
            <a:pPr rtl="0"/>
            <a:r>
              <a:rPr lang="en-GB" dirty="0"/>
              <a:t>Capitalize on low-hanging fruit to identify a ballpark value</a:t>
            </a:r>
          </a:p>
          <a:p>
            <a:pPr rtl="0"/>
            <a:r>
              <a:rPr lang="en-GB" dirty="0"/>
              <a:t>Visualise customer directed convergence​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0A79-E2EE-5230-2C2A-E6884B512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GB" dirty="0"/>
              <a:t>CLOUD-BASED OPPORTUNITIES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1C6792-93C5-DED1-0872-50E1651282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Iterative approaches to corporate strategy</a:t>
            </a:r>
          </a:p>
          <a:p>
            <a:pPr rtl="0"/>
            <a:r>
              <a:rPr lang="en-GB" dirty="0"/>
              <a:t>Establish a management framework from the inside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pPr rtl="0"/>
              <a:t>10</a:t>
            </a:fld>
            <a:endParaRPr lang="en-GB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FDD89033-AE56-68BF-F71D-BC8221EC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9597" y="6464808"/>
            <a:ext cx="375280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82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how we get there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B8956B-A56B-EDCF-EBC0-2683C44A2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ROI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F9C1-9009-C934-C11C-54570A5234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Envision multimedia-based expertise and cross-media growth strategies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Visualise quality intellectual capital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Engage worldwide methodologies with web-enabled technologies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7F3E1-56D0-3EB8-15CC-D50D6E064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NICHE MARKETS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5EB57E-48A5-AA9B-7682-56298F1431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Pursue scalable customer service through sustainable strategies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Engage top-line web services with cutting-edge deliverables</a:t>
            </a:r>
          </a:p>
          <a:p>
            <a:pPr rtl="0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BC0BBB-72F7-8CAB-4F61-F84474773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SUPPLY CHAINS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D6AC14-9AD9-9C42-046A-6E2B3E9561B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Cultivate one-to-one customer service with robust ideas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Maximise timely deliverables for real-time schemas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391B61-21BC-7309-D50E-A2FA872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pPr rtl="0"/>
              <a:t>11</a:t>
            </a:fld>
            <a:endParaRPr lang="en-GB" dirty="0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341112E5-F0BE-CAEE-9C60-8BB5F34E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9597" y="6464808"/>
            <a:ext cx="375280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9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800" dirty="0"/>
              <a:t>Sasniedzamais</a:t>
            </a:r>
            <a:br>
              <a:rPr lang="en-GB" sz="4800" dirty="0"/>
            </a:br>
            <a:r>
              <a:rPr lang="en-GB" sz="4800" dirty="0"/>
              <a:t>rezultāts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865916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Kas ir simboli un simbolu virknes.</a:t>
                      </a:r>
                    </a:p>
                    <a:p>
                      <a:pPr algn="r" rtl="0"/>
                      <a:r>
                        <a:rPr lang="en-GB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Kur tos izmanto.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Funkcijas darbam ar simboliem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Koda piemēri.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Papildus materiāli, atsauces.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146" y="361457"/>
            <a:ext cx="8083703" cy="676656"/>
          </a:xfrm>
        </p:spPr>
        <p:txBody>
          <a:bodyPr rtlCol="0"/>
          <a:lstStyle>
            <a:defPPr>
              <a:defRPr lang="en-GB"/>
            </a:defPPr>
          </a:lstStyle>
          <a:p>
            <a:r>
              <a:rPr lang="en-GB" b="1" dirty="0">
                <a:latin typeface="+mn-lt"/>
                <a:cs typeface="Gill Sans Light" panose="020B0302020104020203" pitchFamily="34" charset="-79"/>
              </a:rPr>
              <a:t>Kas ir simboli un simbolu virknes.</a:t>
            </a:r>
            <a:endParaRPr lang="en-GB" b="1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92" y="1266444"/>
            <a:ext cx="11953809" cy="4970033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algn="ctr" rtl="0"/>
            <a:r>
              <a:rPr lang="lv-LV" sz="2400" b="1" dirty="0"/>
              <a:t> Simbols ir pamatvienība tekstā un tiek apzīmēts ar char datu tipu</a:t>
            </a:r>
            <a:r>
              <a:rPr lang="en-GB" sz="2400" b="1" dirty="0"/>
              <a:t>.</a:t>
            </a:r>
          </a:p>
          <a:p>
            <a:pPr algn="ctr" rtl="0"/>
            <a:endParaRPr lang="en-GB" sz="2400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Katrs simbols atbilst vienam Unicode kodam, kas ļauj attēlot plašu rakstzīmju diapazonu no dažādām valodām un simboliem.</a:t>
            </a:r>
            <a:endParaRPr lang="en-GB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Simbolus parasti apzīmē ar vieniem pēdiņiem ('A', '1', '%’).</a:t>
            </a:r>
          </a:p>
          <a:p>
            <a:pPr rtl="0"/>
            <a:endParaRPr lang="en-GB" sz="2400" dirty="0"/>
          </a:p>
          <a:p>
            <a:pPr algn="ctr" rtl="0"/>
            <a:r>
              <a:rPr lang="lv-LV" sz="2400" dirty="0"/>
              <a:t>    </a:t>
            </a:r>
            <a:r>
              <a:rPr lang="lv-LV" sz="2400" b="1" dirty="0"/>
              <a:t>Simbolu virkne ir secīgi izvietotu simbolu rinda, kas apzīmēta ar String klasi</a:t>
            </a:r>
            <a:r>
              <a:rPr lang="en-GB" sz="2400" b="1" dirty="0"/>
              <a:t>.</a:t>
            </a:r>
          </a:p>
          <a:p>
            <a:pPr rtl="0"/>
            <a:endParaRPr lang="en-GB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Virknes tiek izmantotas, lai attēlotu tekstu un tās ir nemainīgas (immutable), kas nozīmē, ka pēc izveidošanas to saturs nevar tikt mainīts.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    Simbolu virknes parasti apzīmē ar dubultām pēdiņām ("Hello", "12345", "Java Programming").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lv-LV" sz="2400" dirty="0"/>
              <a:t>    String klase piedāvā daudz metožu virkņu apstrādei, piemēram, garuma noteikšanai, apakšvirkņu izvilkšanai, apvienošanai, meklēšanai un aizstāšanai.</a:t>
            </a:r>
            <a:endParaRPr lang="en-GB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9672" y="6464808"/>
            <a:ext cx="389265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92" y="484094"/>
            <a:ext cx="6158216" cy="1149471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000" dirty="0"/>
              <a:t>Papildus materiāli, atsauces.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760" y="1764791"/>
            <a:ext cx="4572000" cy="3043877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marL="342900" indent="-342900" rtl="0">
              <a:buFont typeface="+mj-lt"/>
              <a:buAutoNum type="arabicPeriod"/>
            </a:pPr>
            <a:r>
              <a:rPr lang="en-GB" sz="2000" dirty="0"/>
              <a:t>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1DAFD00-5660-EAA6-4DE3-83F373055A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1417" r="21417"/>
          <a:stretch/>
        </p:blipFill>
        <p:spPr>
          <a:xfrm>
            <a:off x="7043930" y="-1"/>
            <a:ext cx="5148069" cy="562832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653B4-B642-EF14-75F7-5C8CA367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9597" y="6464808"/>
            <a:ext cx="375280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5523"/>
            <a:ext cx="9144000" cy="986954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6600" dirty="0"/>
              <a:t>Paldies par uzmanību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43858"/>
            <a:ext cx="9144000" cy="43208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Estere Venena 2PT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RICHARD BRANSON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“Business opportunities are like buses.</a:t>
            </a:r>
            <a:br>
              <a:rPr lang="en-GB" dirty="0"/>
            </a:br>
            <a:r>
              <a:rPr lang="en-GB" dirty="0"/>
              <a:t>There's always another one coming.”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5670F7F5-2046-3ADB-49E2-98FB428C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9597" y="6464808"/>
            <a:ext cx="375280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02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plan for product launch</a:t>
            </a:r>
          </a:p>
        </p:txBody>
      </p:sp>
      <p:graphicFrame>
        <p:nvGraphicFramePr>
          <p:cNvPr id="14" name="Content Placeholder 3" descr="Timeline Placeholder ">
            <a:extLst>
              <a:ext uri="{FF2B5EF4-FFF2-40B4-BE49-F238E27FC236}">
                <a16:creationId xmlns:a16="http://schemas.microsoft.com/office/drawing/2014/main" id="{8B282638-605F-AABF-CB34-2453951B10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6263" y="1901825"/>
          <a:ext cx="10515600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 dirty="0"/>
              <a:t>2024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7</a:t>
            </a:fld>
            <a:endParaRPr lang="en-GB" dirty="0"/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F218009E-FE3B-884A-B7FA-562CA46A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9597" y="6464808"/>
            <a:ext cx="3752805" cy="31089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pt-BR" dirty="0"/>
              <a:t>Funkcijas darbam ar simboliem un simbolu virknēm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36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29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timeline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SEP 20XX</a:t>
            </a:r>
          </a:p>
          <a:p>
            <a:pPr lvl="1" rtl="0"/>
            <a:r>
              <a:rPr lang="en-GB" dirty="0"/>
              <a:t>synergise scalable e-commerce</a:t>
            </a:r>
          </a:p>
          <a:p>
            <a:pPr rtl="0"/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NOV 20XX</a:t>
            </a:r>
          </a:p>
          <a:p>
            <a:pPr lvl="1" rtl="0"/>
            <a:r>
              <a:rPr lang="en-GB" dirty="0"/>
              <a:t>disseminate standardised metrics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754D37-3AA6-7249-76D8-52F85F4C1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JAN 20XX</a:t>
            </a:r>
          </a:p>
          <a:p>
            <a:pPr lvl="1" rtl="0"/>
            <a:r>
              <a:rPr lang="en-GB" dirty="0"/>
              <a:t>coordinate e-business applications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MAR 20XX</a:t>
            </a:r>
          </a:p>
          <a:p>
            <a:pPr lvl="1" rtl="0"/>
            <a:r>
              <a:rPr lang="en-GB" dirty="0"/>
              <a:t>foster holistically superior methodologies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MAY 20XX</a:t>
            </a:r>
          </a:p>
          <a:p>
            <a:pPr lvl="1" rtl="0"/>
            <a:r>
              <a:rPr lang="en-GB" dirty="0"/>
              <a:t>deploy strategic networks with compelling e-business needs</a:t>
            </a:r>
          </a:p>
        </p:txBody>
      </p:sp>
    </p:spTree>
    <p:extLst>
      <p:ext uri="{BB962C8B-B14F-4D97-AF65-F5344CB8AC3E}">
        <p14:creationId xmlns:p14="http://schemas.microsoft.com/office/powerpoint/2010/main" val="75839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23_TF11964407_Win32" id="{B93CAFD1-3682-48B9-AB4D-B17AE97EAEF6}" vid="{42E63F67-4AC8-49A2-8D09-A38E4C6451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{C5CA76B1-6CE4-481E-B6AA-C392DC313CE7}tf11964407_win32</Template>
  <TotalTime>167</TotalTime>
  <Words>427</Words>
  <Application>Microsoft Office PowerPoint</Application>
  <PresentationFormat>Widescreen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Biežāk lietotās funkcijas darbam ar simboliem un simbolu virknēm  Java</vt:lpstr>
      <vt:lpstr>Sasniedzamais rezultāts</vt:lpstr>
      <vt:lpstr>Kas ir simboli un simbolu virknes.</vt:lpstr>
      <vt:lpstr>Papildus materiāli, atsauces.</vt:lpstr>
      <vt:lpstr>Paldies par uzmanību</vt:lpstr>
      <vt:lpstr>RICHARD BRANSON</vt:lpstr>
      <vt:lpstr>plan for product launch</vt:lpstr>
      <vt:lpstr>PowerPoint Presentation</vt:lpstr>
      <vt:lpstr>timeline</vt:lpstr>
      <vt:lpstr>areas of focus</vt:lpstr>
      <vt:lpstr>how we get there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kristofers venens</dc:creator>
  <cp:lastModifiedBy>kristofers venens</cp:lastModifiedBy>
  <cp:revision>1</cp:revision>
  <dcterms:created xsi:type="dcterms:W3CDTF">2024-06-17T08:39:06Z</dcterms:created>
  <dcterms:modified xsi:type="dcterms:W3CDTF">2024-06-17T11:26:37Z</dcterms:modified>
</cp:coreProperties>
</file>