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eri/GoTo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CEC1E-F7C1-4AB2-8665-C2639D83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877" y="5182182"/>
            <a:ext cx="5518066" cy="2268559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GoToC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28074-665F-4057-8A93-F6CE5D9C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461" y="541538"/>
            <a:ext cx="6258756" cy="32581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4600" b="1" dirty="0"/>
              <a:t>Корпорация АААА</a:t>
            </a:r>
          </a:p>
          <a:p>
            <a:pPr algn="l"/>
            <a:r>
              <a:rPr lang="ru-RU" dirty="0"/>
              <a:t>Игорь      </a:t>
            </a:r>
            <a:r>
              <a:rPr lang="ru-RU" sz="4300" dirty="0"/>
              <a:t>А</a:t>
            </a:r>
            <a:r>
              <a:rPr lang="ru-RU" sz="2100" dirty="0"/>
              <a:t>лександрович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Дмитрий </a:t>
            </a:r>
            <a:r>
              <a:rPr lang="ru-RU" sz="4300" dirty="0"/>
              <a:t>А</a:t>
            </a:r>
            <a:r>
              <a:rPr lang="ru-RU" dirty="0"/>
              <a:t>лександрович</a:t>
            </a:r>
          </a:p>
          <a:p>
            <a:pPr algn="l"/>
            <a:r>
              <a:rPr lang="ru-RU" dirty="0"/>
              <a:t>Ольга      </a:t>
            </a:r>
            <a:r>
              <a:rPr lang="ru-RU" sz="4300" dirty="0"/>
              <a:t>А</a:t>
            </a:r>
            <a:r>
              <a:rPr lang="ru-RU" sz="2300" dirty="0"/>
              <a:t>лександровна</a:t>
            </a:r>
            <a:endParaRPr lang="ru-RU" dirty="0"/>
          </a:p>
          <a:p>
            <a:pPr algn="l"/>
            <a:r>
              <a:rPr lang="ru-RU" dirty="0"/>
              <a:t>Дарья      </a:t>
            </a:r>
            <a:r>
              <a:rPr lang="ru-RU" sz="4300" dirty="0"/>
              <a:t>А</a:t>
            </a:r>
            <a:r>
              <a:rPr lang="ru-RU" sz="2300" dirty="0"/>
              <a:t>ндреевна</a:t>
            </a: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925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C0F3C-47E0-479F-AC66-D28D23AD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308" y="16155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О проекте </a:t>
            </a:r>
            <a:r>
              <a:rPr lang="en-US" dirty="0" err="1"/>
              <a:t>GoToC</a:t>
            </a:r>
            <a:endParaRPr lang="ru-RU" dirty="0"/>
          </a:p>
        </p:txBody>
      </p:sp>
      <p:pic>
        <p:nvPicPr>
          <p:cNvPr id="1026" name="Picture 2" descr="6 книг по компиляторам">
            <a:extLst>
              <a:ext uri="{FF2B5EF4-FFF2-40B4-BE49-F238E27FC236}">
                <a16:creationId xmlns:a16="http://schemas.microsoft.com/office/drawing/2014/main" id="{D29AAD2A-10FC-4F3C-B0FD-831FBDC23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17" y="4414214"/>
            <a:ext cx="4162935" cy="21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C8AAC5C-D0A5-4504-8F79-7D5CDC5AEB9B}"/>
              </a:ext>
            </a:extLst>
          </p:cNvPr>
          <p:cNvSpPr txBox="1">
            <a:spLocks/>
          </p:cNvSpPr>
          <p:nvPr/>
        </p:nvSpPr>
        <p:spPr>
          <a:xfrm>
            <a:off x="2361461" y="541538"/>
            <a:ext cx="6258756" cy="325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430A2D7-09FF-4006-89EE-2CDF138C397A}"/>
              </a:ext>
            </a:extLst>
          </p:cNvPr>
          <p:cNvSpPr txBox="1">
            <a:spLocks/>
          </p:cNvSpPr>
          <p:nvPr/>
        </p:nvSpPr>
        <p:spPr>
          <a:xfrm>
            <a:off x="1098536" y="1057274"/>
            <a:ext cx="9994929" cy="2636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Основная идея?    Создание компилятора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Go </a:t>
            </a:r>
            <a:r>
              <a:rPr lang="ru-RU" dirty="0"/>
              <a:t>в С</a:t>
            </a:r>
          </a:p>
          <a:p>
            <a:r>
              <a:rPr lang="ru-RU" dirty="0"/>
              <a:t>Зачем?	          Для душевного спокойствия Ирины Леонидовны</a:t>
            </a:r>
          </a:p>
          <a:p>
            <a:r>
              <a:rPr lang="ru-RU" dirty="0"/>
              <a:t>Какая польза?       Когда проект будет завершен, его можно будет 				          использовать в учебных целях.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E3A64E-5651-404C-A380-1F75A8318BBA}"/>
              </a:ext>
            </a:extLst>
          </p:cNvPr>
          <p:cNvSpPr txBox="1">
            <a:spLocks/>
          </p:cNvSpPr>
          <p:nvPr/>
        </p:nvSpPr>
        <p:spPr>
          <a:xfrm>
            <a:off x="673726" y="3972201"/>
            <a:ext cx="5551584" cy="884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Почему должны заинтересовать именно вас?       </a:t>
            </a:r>
            <a:br>
              <a:rPr lang="ru-RU"/>
            </a:b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0A5532-890A-4408-9AD2-6C673DBA9F85}"/>
              </a:ext>
            </a:extLst>
          </p:cNvPr>
          <p:cNvSpPr txBox="1">
            <a:spLocks/>
          </p:cNvSpPr>
          <p:nvPr/>
        </p:nvSpPr>
        <p:spPr>
          <a:xfrm>
            <a:off x="1348509" y="6131140"/>
            <a:ext cx="5047630" cy="145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/>
              <a:t>У вас нет компилятора </a:t>
            </a:r>
            <a:r>
              <a:rPr lang="en-US" sz="3600"/>
              <a:t>GoToC</a:t>
            </a:r>
            <a:r>
              <a:rPr lang="ru-RU" sz="3600"/>
              <a:t>, а у нас будет и мы его вам предоставим.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1194B3B-AF89-4358-932D-44EB4AF0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37539"/>
            <a:ext cx="7958331" cy="1077229"/>
          </a:xfrm>
        </p:spPr>
        <p:txBody>
          <a:bodyPr/>
          <a:lstStyle/>
          <a:p>
            <a:r>
              <a:rPr lang="ru-RU"/>
              <a:t>Структура проекта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3229E9-2403-44EB-8DC6-9C82B661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36" y="1562470"/>
            <a:ext cx="5255581" cy="186653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Лексический анализатор</a:t>
            </a:r>
          </a:p>
          <a:p>
            <a:pPr lvl="1"/>
            <a:r>
              <a:rPr lang="ru-RU" dirty="0"/>
              <a:t>Грамматика </a:t>
            </a:r>
          </a:p>
          <a:p>
            <a:r>
              <a:rPr lang="ru-RU" dirty="0"/>
              <a:t>Синтаксический анализатор </a:t>
            </a:r>
          </a:p>
          <a:p>
            <a:r>
              <a:rPr lang="ru-RU" dirty="0"/>
              <a:t>Семантический анализатор</a:t>
            </a:r>
          </a:p>
          <a:p>
            <a:endParaRPr lang="ru-RU" dirty="0"/>
          </a:p>
        </p:txBody>
      </p:sp>
      <p:pic>
        <p:nvPicPr>
          <p:cNvPr id="2050" name="Picture 2" descr="Компиляторы — всё по этой теме для программистов">
            <a:extLst>
              <a:ext uri="{FF2B5EF4-FFF2-40B4-BE49-F238E27FC236}">
                <a16:creationId xmlns:a16="http://schemas.microsoft.com/office/drawing/2014/main" id="{AFBABDD9-451F-4429-90C9-908DC94A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02" y="3548341"/>
            <a:ext cx="8476047" cy="29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8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03B26-B6CB-40FC-BF81-BC1ADA2C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12781"/>
            <a:ext cx="7958331" cy="1077229"/>
          </a:xfrm>
        </p:spPr>
        <p:txBody>
          <a:bodyPr/>
          <a:lstStyle/>
          <a:p>
            <a:r>
              <a:rPr lang="ru-RU" dirty="0"/>
              <a:t>Наработки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8F53A-9B77-46C3-8414-AFCFDBCE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7" y="1393794"/>
            <a:ext cx="8767972" cy="4656150"/>
          </a:xfrm>
        </p:spPr>
        <p:txBody>
          <a:bodyPr/>
          <a:lstStyle/>
          <a:p>
            <a:r>
              <a:rPr lang="ru-RU" dirty="0"/>
              <a:t>Фрагмент грамматики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B23F7C-5E65-4FA9-BFFD-96212296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64" y="2028167"/>
            <a:ext cx="6416938" cy="41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2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43255-84F9-493F-B1A6-1B21C7A9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Сроки завершения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DDFC02-EA5D-4417-BE27-06750D1D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99" y="1704310"/>
            <a:ext cx="6162675" cy="4704332"/>
          </a:xfrm>
        </p:spPr>
      </p:pic>
    </p:spTree>
    <p:extLst>
      <p:ext uri="{BB962C8B-B14F-4D97-AF65-F5344CB8AC3E}">
        <p14:creationId xmlns:p14="http://schemas.microsoft.com/office/powerpoint/2010/main" val="211824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{B6C4EEB0-5918-4431-9A55-331D6088E195}tf16401375</Template>
  <TotalTime>22</TotalTime>
  <Words>92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Мэдисон</vt:lpstr>
      <vt:lpstr>Проект GoToC</vt:lpstr>
      <vt:lpstr>О проекте GoToC</vt:lpstr>
      <vt:lpstr>Структура проекта</vt:lpstr>
      <vt:lpstr>Наработки </vt:lpstr>
      <vt:lpstr>Сроки завершения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GoToC</dc:title>
  <dc:creator>Дарья Копосова</dc:creator>
  <cp:lastModifiedBy>Дарья Копосова</cp:lastModifiedBy>
  <cp:revision>3</cp:revision>
  <dcterms:created xsi:type="dcterms:W3CDTF">2020-10-15T05:40:34Z</dcterms:created>
  <dcterms:modified xsi:type="dcterms:W3CDTF">2020-10-15T06:05:08Z</dcterms:modified>
</cp:coreProperties>
</file>