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92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3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981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0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3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1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3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2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9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866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feitos fotográficos coloridos claros">
            <a:extLst>
              <a:ext uri="{FF2B5EF4-FFF2-40B4-BE49-F238E27FC236}">
                <a16:creationId xmlns:a16="http://schemas.microsoft.com/office/drawing/2014/main" id="{DE2CAD6C-EB70-242C-B9C7-94BBCD50CC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990" b="137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50220E3B-B61B-7FE6-8157-FEE84BBD0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22853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95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340124-3806-CF78-A796-D3CDCCB2F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027" y="1261872"/>
            <a:ext cx="5622528" cy="725424"/>
          </a:xfrm>
        </p:spPr>
        <p:txBody>
          <a:bodyPr anchor="t">
            <a:normAutofit fontScale="90000"/>
          </a:bodyPr>
          <a:lstStyle/>
          <a:p>
            <a:r>
              <a:rPr lang="pt-BR" sz="1800" b="1" dirty="0"/>
              <a:t>  Programa de ação</a:t>
            </a:r>
            <a:br>
              <a:rPr lang="pt-BR" sz="1800" b="1" dirty="0"/>
            </a:br>
            <a:r>
              <a:rPr lang="pt-BR" sz="1800" b="1" dirty="0"/>
              <a:t>        2024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4EC551-2DE1-4642-C6AB-16E9F7230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027" y="2084831"/>
            <a:ext cx="5530513" cy="240182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   Ester </a:t>
            </a:r>
            <a:r>
              <a:rPr lang="pt-BR" dirty="0" err="1">
                <a:solidFill>
                  <a:srgbClr val="FFFFFF"/>
                </a:solidFill>
              </a:rPr>
              <a:t>domingues</a:t>
            </a:r>
            <a:r>
              <a:rPr lang="pt-BR" dirty="0">
                <a:solidFill>
                  <a:srgbClr val="FFFFFF"/>
                </a:solidFill>
              </a:rPr>
              <a:t> navarro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      Matemática</a:t>
            </a:r>
          </a:p>
          <a:p>
            <a:r>
              <a:rPr lang="pt-BR" dirty="0">
                <a:solidFill>
                  <a:srgbClr val="FFFFFF"/>
                </a:solidFill>
              </a:rPr>
              <a:t>      física</a:t>
            </a:r>
          </a:p>
          <a:p>
            <a:r>
              <a:rPr lang="pt-BR" dirty="0">
                <a:solidFill>
                  <a:srgbClr val="FFFFFF"/>
                </a:solidFill>
              </a:rPr>
              <a:t>      tecnologia/robótica</a:t>
            </a:r>
          </a:p>
        </p:txBody>
      </p:sp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2FA801D1-B067-4DAE-708F-7C47567C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95139" y="0"/>
            <a:ext cx="2196859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63125" y="3424422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985992" y="483669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37091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4EAFBA"/>
      </a:accent1>
      <a:accent2>
        <a:srgbClr val="4DB392"/>
      </a:accent2>
      <a:accent3>
        <a:srgbClr val="4FB369"/>
      </a:accent3>
      <a:accent4>
        <a:srgbClr val="5DB54E"/>
      </a:accent4>
      <a:accent5>
        <a:srgbClr val="89AA5D"/>
      </a:accent5>
      <a:accent6>
        <a:srgbClr val="A3A546"/>
      </a:accent6>
      <a:hlink>
        <a:srgbClr val="AE7069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 Next LT Pro Light</vt:lpstr>
      <vt:lpstr>VeniceBeachVTI</vt:lpstr>
      <vt:lpstr>  Programa de ação        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ELIANE RIBEIRO CURCI</dc:creator>
  <cp:lastModifiedBy>ELIANE RIBEIRO CURCI</cp:lastModifiedBy>
  <cp:revision>1</cp:revision>
  <dcterms:created xsi:type="dcterms:W3CDTF">2024-10-10T17:43:42Z</dcterms:created>
  <dcterms:modified xsi:type="dcterms:W3CDTF">2024-10-10T17:48:00Z</dcterms:modified>
</cp:coreProperties>
</file>