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099F-5B51-45E3-8BA5-4EEE92A14619}" v="80" dt="2022-07-28T20:32:14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Leme" userId="632416e467976d48" providerId="LiveId" clId="{A0934742-3F90-41FF-B3B4-61C048E3AD08}"/>
    <pc:docChg chg="undo custSel addSld modSld sldOrd">
      <pc:chgData name="Paulo Leme" userId="632416e467976d48" providerId="LiveId" clId="{A0934742-3F90-41FF-B3B4-61C048E3AD08}" dt="2022-05-18T18:00:30.157" v="1849" actId="20577"/>
      <pc:docMkLst>
        <pc:docMk/>
      </pc:docMkLst>
      <pc:sldChg chg="addSp delSp modSp mod">
        <pc:chgData name="Paulo Leme" userId="632416e467976d48" providerId="LiveId" clId="{A0934742-3F90-41FF-B3B4-61C048E3AD08}" dt="2022-05-18T16:56:31.950" v="59" actId="20577"/>
        <pc:sldMkLst>
          <pc:docMk/>
          <pc:sldMk cId="1655885741" sldId="256"/>
        </pc:sldMkLst>
        <pc:spChg chg="mod">
          <ac:chgData name="Paulo Leme" userId="632416e467976d48" providerId="LiveId" clId="{A0934742-3F90-41FF-B3B4-61C048E3AD08}" dt="2022-05-18T16:56:31.950" v="59" actId="20577"/>
          <ac:spMkLst>
            <pc:docMk/>
            <pc:sldMk cId="1655885741" sldId="256"/>
            <ac:spMk id="2" creationId="{00000000-0000-0000-0000-000000000000}"/>
          </ac:spMkLst>
        </pc:spChg>
        <pc:spChg chg="mod">
          <ac:chgData name="Paulo Leme" userId="632416e467976d48" providerId="LiveId" clId="{A0934742-3F90-41FF-B3B4-61C048E3AD08}" dt="2022-05-18T16:55:22.720" v="33" actId="6549"/>
          <ac:spMkLst>
            <pc:docMk/>
            <pc:sldMk cId="1655885741" sldId="256"/>
            <ac:spMk id="4" creationId="{00000000-0000-0000-0000-000000000000}"/>
          </ac:spMkLst>
        </pc:spChg>
        <pc:picChg chg="add mod">
          <ac:chgData name="Paulo Leme" userId="632416e467976d48" providerId="LiveId" clId="{A0934742-3F90-41FF-B3B4-61C048E3AD08}" dt="2022-05-18T16:55:04.610" v="6" actId="1076"/>
          <ac:picMkLst>
            <pc:docMk/>
            <pc:sldMk cId="1655885741" sldId="256"/>
            <ac:picMk id="3" creationId="{50A5704F-C93C-C401-FB2A-1EB3071D2C5F}"/>
          </ac:picMkLst>
        </pc:picChg>
        <pc:picChg chg="del mod">
          <ac:chgData name="Paulo Leme" userId="632416e467976d48" providerId="LiveId" clId="{A0934742-3F90-41FF-B3B4-61C048E3AD08}" dt="2022-05-18T16:54:55.946" v="1" actId="478"/>
          <ac:picMkLst>
            <pc:docMk/>
            <pc:sldMk cId="1655885741" sldId="256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6:48.770" v="62" actId="1076"/>
        <pc:sldMkLst>
          <pc:docMk/>
          <pc:sldMk cId="3057367273" sldId="259"/>
        </pc:sldMkLst>
        <pc:picChg chg="add mod">
          <ac:chgData name="Paulo Leme" userId="632416e467976d48" providerId="LiveId" clId="{A0934742-3F90-41FF-B3B4-61C048E3AD08}" dt="2022-05-18T16:56:48.770" v="62" actId="1076"/>
          <ac:picMkLst>
            <pc:docMk/>
            <pc:sldMk cId="3057367273" sldId="259"/>
            <ac:picMk id="5" creationId="{41594BB9-2425-3E04-FC29-8DC67AD98185}"/>
          </ac:picMkLst>
        </pc:picChg>
        <pc:picChg chg="del">
          <ac:chgData name="Paulo Leme" userId="632416e467976d48" providerId="LiveId" clId="{A0934742-3F90-41FF-B3B4-61C048E3AD08}" dt="2022-05-18T16:55:30.799" v="34" actId="478"/>
          <ac:picMkLst>
            <pc:docMk/>
            <pc:sldMk cId="3057367273" sldId="259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6:55.157" v="65" actId="1035"/>
        <pc:sldMkLst>
          <pc:docMk/>
          <pc:sldMk cId="106362573" sldId="260"/>
        </pc:sldMkLst>
        <pc:picChg chg="add mod">
          <ac:chgData name="Paulo Leme" userId="632416e467976d48" providerId="LiveId" clId="{A0934742-3F90-41FF-B3B4-61C048E3AD08}" dt="2022-05-18T16:56:55.157" v="65" actId="1035"/>
          <ac:picMkLst>
            <pc:docMk/>
            <pc:sldMk cId="106362573" sldId="260"/>
            <ac:picMk id="5" creationId="{CC146C2A-4FAC-B697-A292-163BD6A6BD05}"/>
          </ac:picMkLst>
        </pc:picChg>
        <pc:picChg chg="del">
          <ac:chgData name="Paulo Leme" userId="632416e467976d48" providerId="LiveId" clId="{A0934742-3F90-41FF-B3B4-61C048E3AD08}" dt="2022-05-18T16:55:34.611" v="36" actId="478"/>
          <ac:picMkLst>
            <pc:docMk/>
            <pc:sldMk cId="106362573" sldId="260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6:57.263" v="66"/>
        <pc:sldMkLst>
          <pc:docMk/>
          <pc:sldMk cId="1203353161" sldId="261"/>
        </pc:sldMkLst>
        <pc:picChg chg="add mod">
          <ac:chgData name="Paulo Leme" userId="632416e467976d48" providerId="LiveId" clId="{A0934742-3F90-41FF-B3B4-61C048E3AD08}" dt="2022-05-18T16:56:57.263" v="66"/>
          <ac:picMkLst>
            <pc:docMk/>
            <pc:sldMk cId="1203353161" sldId="261"/>
            <ac:picMk id="5" creationId="{F8018B69-2098-0DBB-5C5C-1C4C38A7D949}"/>
          </ac:picMkLst>
        </pc:picChg>
        <pc:picChg chg="del">
          <ac:chgData name="Paulo Leme" userId="632416e467976d48" providerId="LiveId" clId="{A0934742-3F90-41FF-B3B4-61C048E3AD08}" dt="2022-05-18T16:55:31.992" v="35" actId="478"/>
          <ac:picMkLst>
            <pc:docMk/>
            <pc:sldMk cId="1203353161" sldId="261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6:59.238" v="67"/>
        <pc:sldMkLst>
          <pc:docMk/>
          <pc:sldMk cId="749658420" sldId="262"/>
        </pc:sldMkLst>
        <pc:picChg chg="add mod">
          <ac:chgData name="Paulo Leme" userId="632416e467976d48" providerId="LiveId" clId="{A0934742-3F90-41FF-B3B4-61C048E3AD08}" dt="2022-05-18T16:56:59.238" v="67"/>
          <ac:picMkLst>
            <pc:docMk/>
            <pc:sldMk cId="749658420" sldId="262"/>
            <ac:picMk id="5" creationId="{E5E5CB9F-7BB5-A9C3-39F0-3D5F9F50A19B}"/>
          </ac:picMkLst>
        </pc:picChg>
        <pc:picChg chg="del">
          <ac:chgData name="Paulo Leme" userId="632416e467976d48" providerId="LiveId" clId="{A0934742-3F90-41FF-B3B4-61C048E3AD08}" dt="2022-05-18T16:55:36.946" v="37" actId="478"/>
          <ac:picMkLst>
            <pc:docMk/>
            <pc:sldMk cId="749658420" sldId="262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42:56.263" v="1795" actId="14100"/>
        <pc:sldMkLst>
          <pc:docMk/>
          <pc:sldMk cId="2193518845" sldId="263"/>
        </pc:sldMkLst>
        <pc:spChg chg="mod">
          <ac:chgData name="Paulo Leme" userId="632416e467976d48" providerId="LiveId" clId="{A0934742-3F90-41FF-B3B4-61C048E3AD08}" dt="2022-05-18T17:42:56.263" v="1795" actId="14100"/>
          <ac:spMkLst>
            <pc:docMk/>
            <pc:sldMk cId="2193518845" sldId="263"/>
            <ac:spMk id="7" creationId="{342E92D3-B6EF-4FB0-B343-E8E96BDEA761}"/>
          </ac:spMkLst>
        </pc:spChg>
        <pc:picChg chg="add mod">
          <ac:chgData name="Paulo Leme" userId="632416e467976d48" providerId="LiveId" clId="{A0934742-3F90-41FF-B3B4-61C048E3AD08}" dt="2022-05-18T16:57:01.218" v="68"/>
          <ac:picMkLst>
            <pc:docMk/>
            <pc:sldMk cId="2193518845" sldId="263"/>
            <ac:picMk id="5" creationId="{7BC28AB5-BF07-EB78-C53B-FE5325D23929}"/>
          </ac:picMkLst>
        </pc:picChg>
        <pc:picChg chg="del">
          <ac:chgData name="Paulo Leme" userId="632416e467976d48" providerId="LiveId" clId="{A0934742-3F90-41FF-B3B4-61C048E3AD08}" dt="2022-05-18T16:55:45.882" v="40" actId="478"/>
          <ac:picMkLst>
            <pc:docMk/>
            <pc:sldMk cId="2193518845" sldId="263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7:03.405" v="69"/>
        <pc:sldMkLst>
          <pc:docMk/>
          <pc:sldMk cId="176610138" sldId="264"/>
        </pc:sldMkLst>
        <pc:picChg chg="add mod">
          <ac:chgData name="Paulo Leme" userId="632416e467976d48" providerId="LiveId" clId="{A0934742-3F90-41FF-B3B4-61C048E3AD08}" dt="2022-05-18T16:57:03.405" v="69"/>
          <ac:picMkLst>
            <pc:docMk/>
            <pc:sldMk cId="176610138" sldId="264"/>
            <ac:picMk id="5" creationId="{A7F71740-B675-A0EC-4FD2-C07E67098BFE}"/>
          </ac:picMkLst>
        </pc:picChg>
        <pc:picChg chg="del">
          <ac:chgData name="Paulo Leme" userId="632416e467976d48" providerId="LiveId" clId="{A0934742-3F90-41FF-B3B4-61C048E3AD08}" dt="2022-05-18T16:55:47.733" v="41" actId="478"/>
          <ac:picMkLst>
            <pc:docMk/>
            <pc:sldMk cId="176610138" sldId="264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7:05.996" v="70"/>
        <pc:sldMkLst>
          <pc:docMk/>
          <pc:sldMk cId="1478034699" sldId="265"/>
        </pc:sldMkLst>
        <pc:picChg chg="add mod">
          <ac:chgData name="Paulo Leme" userId="632416e467976d48" providerId="LiveId" clId="{A0934742-3F90-41FF-B3B4-61C048E3AD08}" dt="2022-05-18T16:57:05.996" v="70"/>
          <ac:picMkLst>
            <pc:docMk/>
            <pc:sldMk cId="1478034699" sldId="265"/>
            <ac:picMk id="5" creationId="{C53119D4-1451-E579-45E0-F06EEF1B9E10}"/>
          </ac:picMkLst>
        </pc:picChg>
        <pc:picChg chg="del">
          <ac:chgData name="Paulo Leme" userId="632416e467976d48" providerId="LiveId" clId="{A0934742-3F90-41FF-B3B4-61C048E3AD08}" dt="2022-05-18T16:55:48.995" v="42" actId="478"/>
          <ac:picMkLst>
            <pc:docMk/>
            <pc:sldMk cId="1478034699" sldId="265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7:08.149" v="71"/>
        <pc:sldMkLst>
          <pc:docMk/>
          <pc:sldMk cId="2452168015" sldId="266"/>
        </pc:sldMkLst>
        <pc:picChg chg="add mod">
          <ac:chgData name="Paulo Leme" userId="632416e467976d48" providerId="LiveId" clId="{A0934742-3F90-41FF-B3B4-61C048E3AD08}" dt="2022-05-18T16:57:08.149" v="71"/>
          <ac:picMkLst>
            <pc:docMk/>
            <pc:sldMk cId="2452168015" sldId="266"/>
            <ac:picMk id="5" creationId="{2C92595F-8208-DF63-7312-A64D16F9E045}"/>
          </ac:picMkLst>
        </pc:picChg>
        <pc:picChg chg="del">
          <ac:chgData name="Paulo Leme" userId="632416e467976d48" providerId="LiveId" clId="{A0934742-3F90-41FF-B3B4-61C048E3AD08}" dt="2022-05-18T16:55:50.316" v="43" actId="478"/>
          <ac:picMkLst>
            <pc:docMk/>
            <pc:sldMk cId="2452168015" sldId="266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00:58.717" v="97" actId="14100"/>
        <pc:sldMkLst>
          <pc:docMk/>
          <pc:sldMk cId="2584127515" sldId="267"/>
        </pc:sldMkLst>
        <pc:spChg chg="mod">
          <ac:chgData name="Paulo Leme" userId="632416e467976d48" providerId="LiveId" clId="{A0934742-3F90-41FF-B3B4-61C048E3AD08}" dt="2022-05-18T17:00:32.896" v="91" actId="164"/>
          <ac:spMkLst>
            <pc:docMk/>
            <pc:sldMk cId="2584127515" sldId="267"/>
            <ac:spMk id="4" creationId="{AA24856E-9070-4F17-BA76-8F8B025D442F}"/>
          </ac:spMkLst>
        </pc:spChg>
        <pc:spChg chg="mod">
          <ac:chgData name="Paulo Leme" userId="632416e467976d48" providerId="LiveId" clId="{A0934742-3F90-41FF-B3B4-61C048E3AD08}" dt="2022-05-18T17:00:58.717" v="97" actId="14100"/>
          <ac:spMkLst>
            <pc:docMk/>
            <pc:sldMk cId="2584127515" sldId="267"/>
            <ac:spMk id="7" creationId="{ADD53A6F-43AB-4359-AA8F-E8C842830A63}"/>
          </ac:spMkLst>
        </pc:spChg>
        <pc:spChg chg="mod">
          <ac:chgData name="Paulo Leme" userId="632416e467976d48" providerId="LiveId" clId="{A0934742-3F90-41FF-B3B4-61C048E3AD08}" dt="2022-05-18T17:00:32.896" v="91" actId="164"/>
          <ac:spMkLst>
            <pc:docMk/>
            <pc:sldMk cId="2584127515" sldId="267"/>
            <ac:spMk id="8" creationId="{D9B15F25-BB8B-4001-B844-EAF914E44A9A}"/>
          </ac:spMkLst>
        </pc:spChg>
        <pc:spChg chg="mod">
          <ac:chgData name="Paulo Leme" userId="632416e467976d48" providerId="LiveId" clId="{A0934742-3F90-41FF-B3B4-61C048E3AD08}" dt="2022-05-18T17:00:32.896" v="91" actId="164"/>
          <ac:spMkLst>
            <pc:docMk/>
            <pc:sldMk cId="2584127515" sldId="267"/>
            <ac:spMk id="9" creationId="{6709E3AC-4379-404E-AF20-EAD035EB06D7}"/>
          </ac:spMkLst>
        </pc:spChg>
        <pc:spChg chg="mod">
          <ac:chgData name="Paulo Leme" userId="632416e467976d48" providerId="LiveId" clId="{A0934742-3F90-41FF-B3B4-61C048E3AD08}" dt="2022-05-18T17:00:32.896" v="91" actId="164"/>
          <ac:spMkLst>
            <pc:docMk/>
            <pc:sldMk cId="2584127515" sldId="267"/>
            <ac:spMk id="10" creationId="{22095403-96FB-4331-A9DA-8F9EEEA8A1B5}"/>
          </ac:spMkLst>
        </pc:spChg>
        <pc:spChg chg="mod">
          <ac:chgData name="Paulo Leme" userId="632416e467976d48" providerId="LiveId" clId="{A0934742-3F90-41FF-B3B4-61C048E3AD08}" dt="2022-05-18T17:00:32.896" v="91" actId="164"/>
          <ac:spMkLst>
            <pc:docMk/>
            <pc:sldMk cId="2584127515" sldId="267"/>
            <ac:spMk id="11" creationId="{FB944E56-3E22-4C94-B290-024305BFAC2A}"/>
          </ac:spMkLst>
        </pc:spChg>
        <pc:grpChg chg="add mod">
          <ac:chgData name="Paulo Leme" userId="632416e467976d48" providerId="LiveId" clId="{A0934742-3F90-41FF-B3B4-61C048E3AD08}" dt="2022-05-18T17:00:54.664" v="95" actId="1076"/>
          <ac:grpSpMkLst>
            <pc:docMk/>
            <pc:sldMk cId="2584127515" sldId="267"/>
            <ac:grpSpMk id="3" creationId="{FC9A67C5-E87C-80AF-6C86-45A28E69DE5B}"/>
          </ac:grpSpMkLst>
        </pc:grpChg>
        <pc:picChg chg="add mod">
          <ac:chgData name="Paulo Leme" userId="632416e467976d48" providerId="LiveId" clId="{A0934742-3F90-41FF-B3B4-61C048E3AD08}" dt="2022-05-18T16:57:10.274" v="72"/>
          <ac:picMkLst>
            <pc:docMk/>
            <pc:sldMk cId="2584127515" sldId="267"/>
            <ac:picMk id="12" creationId="{5FEBC37E-51DA-ADC5-7B5B-BD961B4A92F6}"/>
          </ac:picMkLst>
        </pc:picChg>
        <pc:picChg chg="del">
          <ac:chgData name="Paulo Leme" userId="632416e467976d48" providerId="LiveId" clId="{A0934742-3F90-41FF-B3B4-61C048E3AD08}" dt="2022-05-18T16:55:55.276" v="45" actId="478"/>
          <ac:picMkLst>
            <pc:docMk/>
            <pc:sldMk cId="2584127515" sldId="267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06:54.304" v="628" actId="20577"/>
        <pc:sldMkLst>
          <pc:docMk/>
          <pc:sldMk cId="4084590617" sldId="268"/>
        </pc:sldMkLst>
        <pc:spChg chg="mod">
          <ac:chgData name="Paulo Leme" userId="632416e467976d48" providerId="LiveId" clId="{A0934742-3F90-41FF-B3B4-61C048E3AD08}" dt="2022-05-18T17:06:54.304" v="628" actId="20577"/>
          <ac:spMkLst>
            <pc:docMk/>
            <pc:sldMk cId="4084590617" sldId="268"/>
            <ac:spMk id="6" creationId="{00000000-0000-0000-0000-000000000000}"/>
          </ac:spMkLst>
        </pc:spChg>
        <pc:picChg chg="add mod">
          <ac:chgData name="Paulo Leme" userId="632416e467976d48" providerId="LiveId" clId="{A0934742-3F90-41FF-B3B4-61C048E3AD08}" dt="2022-05-18T16:57:12.545" v="73"/>
          <ac:picMkLst>
            <pc:docMk/>
            <pc:sldMk cId="4084590617" sldId="268"/>
            <ac:picMk id="5" creationId="{06C98394-25D5-4A2A-7762-7B90B5FB9DF4}"/>
          </ac:picMkLst>
        </pc:picChg>
        <pc:picChg chg="del">
          <ac:chgData name="Paulo Leme" userId="632416e467976d48" providerId="LiveId" clId="{A0934742-3F90-41FF-B3B4-61C048E3AD08}" dt="2022-05-18T16:55:52.922" v="44" actId="478"/>
          <ac:picMkLst>
            <pc:docMk/>
            <pc:sldMk cId="4084590617" sldId="268"/>
            <ac:picMk id="1026" creationId="{00000000-0000-0000-0000-000000000000}"/>
          </ac:picMkLst>
        </pc:picChg>
      </pc:sldChg>
      <pc:sldChg chg="addSp delSp modSp ord">
        <pc:chgData name="Paulo Leme" userId="632416e467976d48" providerId="LiveId" clId="{A0934742-3F90-41FF-B3B4-61C048E3AD08}" dt="2022-05-18T17:12:19.158" v="920"/>
        <pc:sldMkLst>
          <pc:docMk/>
          <pc:sldMk cId="3098536036" sldId="269"/>
        </pc:sldMkLst>
        <pc:picChg chg="add mod">
          <ac:chgData name="Paulo Leme" userId="632416e467976d48" providerId="LiveId" clId="{A0934742-3F90-41FF-B3B4-61C048E3AD08}" dt="2022-05-18T16:57:14.610" v="74"/>
          <ac:picMkLst>
            <pc:docMk/>
            <pc:sldMk cId="3098536036" sldId="269"/>
            <ac:picMk id="9" creationId="{2257D052-88C4-7449-67F2-6C11A8EA738D}"/>
          </ac:picMkLst>
        </pc:picChg>
        <pc:picChg chg="del">
          <ac:chgData name="Paulo Leme" userId="632416e467976d48" providerId="LiveId" clId="{A0934742-3F90-41FF-B3B4-61C048E3AD08}" dt="2022-05-18T16:56:00.049" v="46" actId="478"/>
          <ac:picMkLst>
            <pc:docMk/>
            <pc:sldMk cId="3098536036" sldId="269"/>
            <ac:picMk id="1026" creationId="{00000000-0000-0000-0000-000000000000}"/>
          </ac:picMkLst>
        </pc:picChg>
      </pc:sldChg>
      <pc:sldChg chg="addSp delSp modSp">
        <pc:chgData name="Paulo Leme" userId="632416e467976d48" providerId="LiveId" clId="{A0934742-3F90-41FF-B3B4-61C048E3AD08}" dt="2022-05-18T16:57:16.859" v="75"/>
        <pc:sldMkLst>
          <pc:docMk/>
          <pc:sldMk cId="3309742799" sldId="270"/>
        </pc:sldMkLst>
        <pc:picChg chg="add mod">
          <ac:chgData name="Paulo Leme" userId="632416e467976d48" providerId="LiveId" clId="{A0934742-3F90-41FF-B3B4-61C048E3AD08}" dt="2022-05-18T16:57:16.859" v="75"/>
          <ac:picMkLst>
            <pc:docMk/>
            <pc:sldMk cId="3309742799" sldId="270"/>
            <ac:picMk id="11" creationId="{21148574-9FA5-D5FD-6EF4-BD48B2E946FA}"/>
          </ac:picMkLst>
        </pc:picChg>
        <pc:picChg chg="del">
          <ac:chgData name="Paulo Leme" userId="632416e467976d48" providerId="LiveId" clId="{A0934742-3F90-41FF-B3B4-61C048E3AD08}" dt="2022-05-18T16:56:01.661" v="47" actId="478"/>
          <ac:picMkLst>
            <pc:docMk/>
            <pc:sldMk cId="3309742799" sldId="270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33:50.852" v="1604" actId="6549"/>
        <pc:sldMkLst>
          <pc:docMk/>
          <pc:sldMk cId="3086373281" sldId="271"/>
        </pc:sldMkLst>
        <pc:spChg chg="mod">
          <ac:chgData name="Paulo Leme" userId="632416e467976d48" providerId="LiveId" clId="{A0934742-3F90-41FF-B3B4-61C048E3AD08}" dt="2022-05-18T17:33:50.852" v="1604" actId="6549"/>
          <ac:spMkLst>
            <pc:docMk/>
            <pc:sldMk cId="3086373281" sldId="271"/>
            <ac:spMk id="4" creationId="{09F9565B-C787-4F40-A19D-6D07D2072662}"/>
          </ac:spMkLst>
        </pc:spChg>
        <pc:picChg chg="add mod">
          <ac:chgData name="Paulo Leme" userId="632416e467976d48" providerId="LiveId" clId="{A0934742-3F90-41FF-B3B4-61C048E3AD08}" dt="2022-05-18T16:57:19.009" v="76"/>
          <ac:picMkLst>
            <pc:docMk/>
            <pc:sldMk cId="3086373281" sldId="271"/>
            <ac:picMk id="5" creationId="{E951467B-C0B4-1B0E-B687-2D349E9B6FA6}"/>
          </ac:picMkLst>
        </pc:picChg>
        <pc:picChg chg="del">
          <ac:chgData name="Paulo Leme" userId="632416e467976d48" providerId="LiveId" clId="{A0934742-3F90-41FF-B3B4-61C048E3AD08}" dt="2022-05-18T16:56:03.120" v="48" actId="478"/>
          <ac:picMkLst>
            <pc:docMk/>
            <pc:sldMk cId="3086373281" sldId="271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33:32.390" v="1595" actId="20577"/>
        <pc:sldMkLst>
          <pc:docMk/>
          <pc:sldMk cId="3728421557" sldId="272"/>
        </pc:sldMkLst>
        <pc:spChg chg="mod">
          <ac:chgData name="Paulo Leme" userId="632416e467976d48" providerId="LiveId" clId="{A0934742-3F90-41FF-B3B4-61C048E3AD08}" dt="2022-05-18T17:33:32.390" v="1595" actId="20577"/>
          <ac:spMkLst>
            <pc:docMk/>
            <pc:sldMk cId="3728421557" sldId="272"/>
            <ac:spMk id="4" creationId="{09F9565B-C787-4F40-A19D-6D07D2072662}"/>
          </ac:spMkLst>
        </pc:spChg>
        <pc:picChg chg="add mod">
          <ac:chgData name="Paulo Leme" userId="632416e467976d48" providerId="LiveId" clId="{A0934742-3F90-41FF-B3B4-61C048E3AD08}" dt="2022-05-18T16:57:23.120" v="78"/>
          <ac:picMkLst>
            <pc:docMk/>
            <pc:sldMk cId="3728421557" sldId="272"/>
            <ac:picMk id="5" creationId="{31B557F1-CC88-92BF-599C-54903982E88B}"/>
          </ac:picMkLst>
        </pc:picChg>
        <pc:picChg chg="del">
          <ac:chgData name="Paulo Leme" userId="632416e467976d48" providerId="LiveId" clId="{A0934742-3F90-41FF-B3B4-61C048E3AD08}" dt="2022-05-18T16:57:22.711" v="77" actId="478"/>
          <ac:picMkLst>
            <pc:docMk/>
            <pc:sldMk cId="3728421557" sldId="272"/>
            <ac:picMk id="1026" creationId="{00000000-0000-0000-0000-000000000000}"/>
          </ac:picMkLst>
        </pc:picChg>
      </pc:sldChg>
      <pc:sldChg chg="addSp delSp modSp mod">
        <pc:chgData name="Paulo Leme" userId="632416e467976d48" providerId="LiveId" clId="{A0934742-3F90-41FF-B3B4-61C048E3AD08}" dt="2022-05-18T17:33:40.808" v="1598" actId="1076"/>
        <pc:sldMkLst>
          <pc:docMk/>
          <pc:sldMk cId="3304351047" sldId="273"/>
        </pc:sldMkLst>
        <pc:spChg chg="mod">
          <ac:chgData name="Paulo Leme" userId="632416e467976d48" providerId="LiveId" clId="{A0934742-3F90-41FF-B3B4-61C048E3AD08}" dt="2022-05-18T17:33:40.808" v="1598" actId="1076"/>
          <ac:spMkLst>
            <pc:docMk/>
            <pc:sldMk cId="3304351047" sldId="273"/>
            <ac:spMk id="4" creationId="{09F9565B-C787-4F40-A19D-6D07D2072662}"/>
          </ac:spMkLst>
        </pc:spChg>
        <pc:picChg chg="del">
          <ac:chgData name="Paulo Leme" userId="632416e467976d48" providerId="LiveId" clId="{A0934742-3F90-41FF-B3B4-61C048E3AD08}" dt="2022-05-18T17:32:38.158" v="1423" actId="478"/>
          <ac:picMkLst>
            <pc:docMk/>
            <pc:sldMk cId="3304351047" sldId="273"/>
            <ac:picMk id="5" creationId="{7970A25D-4F14-495E-AC89-98FD50D881B4}"/>
          </ac:picMkLst>
        </pc:picChg>
        <pc:picChg chg="add mod">
          <ac:chgData name="Paulo Leme" userId="632416e467976d48" providerId="LiveId" clId="{A0934742-3F90-41FF-B3B4-61C048E3AD08}" dt="2022-05-18T16:57:25.161" v="79"/>
          <ac:picMkLst>
            <pc:docMk/>
            <pc:sldMk cId="3304351047" sldId="273"/>
            <ac:picMk id="6" creationId="{C6DC6347-51E6-97DD-19F3-9764C2A1F59E}"/>
          </ac:picMkLst>
        </pc:picChg>
        <pc:picChg chg="del">
          <ac:chgData name="Paulo Leme" userId="632416e467976d48" providerId="LiveId" clId="{A0934742-3F90-41FF-B3B4-61C048E3AD08}" dt="2022-05-18T16:56:04.438" v="49" actId="478"/>
          <ac:picMkLst>
            <pc:docMk/>
            <pc:sldMk cId="3304351047" sldId="273"/>
            <ac:picMk id="1026" creationId="{00000000-0000-0000-0000-000000000000}"/>
          </ac:picMkLst>
        </pc:picChg>
      </pc:sldChg>
      <pc:sldChg chg="modSp add mod">
        <pc:chgData name="Paulo Leme" userId="632416e467976d48" providerId="LiveId" clId="{A0934742-3F90-41FF-B3B4-61C048E3AD08}" dt="2022-05-18T17:12:02.871" v="917" actId="20577"/>
        <pc:sldMkLst>
          <pc:docMk/>
          <pc:sldMk cId="3564888399" sldId="274"/>
        </pc:sldMkLst>
        <pc:spChg chg="mod">
          <ac:chgData name="Paulo Leme" userId="632416e467976d48" providerId="LiveId" clId="{A0934742-3F90-41FF-B3B4-61C048E3AD08}" dt="2022-05-18T17:12:02.871" v="917" actId="20577"/>
          <ac:spMkLst>
            <pc:docMk/>
            <pc:sldMk cId="3564888399" sldId="274"/>
            <ac:spMk id="6" creationId="{00000000-0000-0000-0000-000000000000}"/>
          </ac:spMkLst>
        </pc:spChg>
      </pc:sldChg>
      <pc:sldChg chg="addSp modSp add mod">
        <pc:chgData name="Paulo Leme" userId="632416e467976d48" providerId="LiveId" clId="{A0934742-3F90-41FF-B3B4-61C048E3AD08}" dt="2022-05-18T17:14:42.721" v="1002" actId="1076"/>
        <pc:sldMkLst>
          <pc:docMk/>
          <pc:sldMk cId="156999721" sldId="275"/>
        </pc:sldMkLst>
        <pc:spChg chg="mod">
          <ac:chgData name="Paulo Leme" userId="632416e467976d48" providerId="LiveId" clId="{A0934742-3F90-41FF-B3B4-61C048E3AD08}" dt="2022-05-18T17:14:42.721" v="1002" actId="1076"/>
          <ac:spMkLst>
            <pc:docMk/>
            <pc:sldMk cId="156999721" sldId="275"/>
            <ac:spMk id="6" creationId="{00000000-0000-0000-0000-000000000000}"/>
          </ac:spMkLst>
        </pc:spChg>
        <pc:picChg chg="add mod">
          <ac:chgData name="Paulo Leme" userId="632416e467976d48" providerId="LiveId" clId="{A0934742-3F90-41FF-B3B4-61C048E3AD08}" dt="2022-05-18T17:14:40.161" v="1001" actId="1076"/>
          <ac:picMkLst>
            <pc:docMk/>
            <pc:sldMk cId="156999721" sldId="275"/>
            <ac:picMk id="3" creationId="{5F3BA53D-CAB1-4429-96E1-CC7C8C889F7F}"/>
          </ac:picMkLst>
        </pc:picChg>
      </pc:sldChg>
      <pc:sldChg chg="addSp delSp modSp add mod">
        <pc:chgData name="Paulo Leme" userId="632416e467976d48" providerId="LiveId" clId="{A0934742-3F90-41FF-B3B4-61C048E3AD08}" dt="2022-05-18T17:20:58.011" v="1093" actId="207"/>
        <pc:sldMkLst>
          <pc:docMk/>
          <pc:sldMk cId="335179417" sldId="276"/>
        </pc:sldMkLst>
        <pc:spChg chg="mod">
          <ac:chgData name="Paulo Leme" userId="632416e467976d48" providerId="LiveId" clId="{A0934742-3F90-41FF-B3B4-61C048E3AD08}" dt="2022-05-18T17:19:51.961" v="1074" actId="20577"/>
          <ac:spMkLst>
            <pc:docMk/>
            <pc:sldMk cId="335179417" sldId="276"/>
            <ac:spMk id="6" creationId="{00000000-0000-0000-0000-000000000000}"/>
          </ac:spMkLst>
        </pc:spChg>
        <pc:graphicFrameChg chg="add mod modGraphic">
          <ac:chgData name="Paulo Leme" userId="632416e467976d48" providerId="LiveId" clId="{A0934742-3F90-41FF-B3B4-61C048E3AD08}" dt="2022-05-18T17:20:58.011" v="1093" actId="207"/>
          <ac:graphicFrameMkLst>
            <pc:docMk/>
            <pc:sldMk cId="335179417" sldId="276"/>
            <ac:graphicFrameMk id="4" creationId="{90326E7E-42A7-1D82-7A17-963F25E8164E}"/>
          </ac:graphicFrameMkLst>
        </pc:graphicFrameChg>
        <pc:picChg chg="del">
          <ac:chgData name="Paulo Leme" userId="632416e467976d48" providerId="LiveId" clId="{A0934742-3F90-41FF-B3B4-61C048E3AD08}" dt="2022-05-18T17:18:23.211" v="1023" actId="478"/>
          <ac:picMkLst>
            <pc:docMk/>
            <pc:sldMk cId="335179417" sldId="276"/>
            <ac:picMk id="3" creationId="{5F3BA53D-CAB1-4429-96E1-CC7C8C889F7F}"/>
          </ac:picMkLst>
        </pc:picChg>
      </pc:sldChg>
      <pc:sldChg chg="modSp add mod">
        <pc:chgData name="Paulo Leme" userId="632416e467976d48" providerId="LiveId" clId="{A0934742-3F90-41FF-B3B4-61C048E3AD08}" dt="2022-05-18T17:23:52.283" v="1141" actId="20577"/>
        <pc:sldMkLst>
          <pc:docMk/>
          <pc:sldMk cId="3176494523" sldId="277"/>
        </pc:sldMkLst>
        <pc:spChg chg="mod">
          <ac:chgData name="Paulo Leme" userId="632416e467976d48" providerId="LiveId" clId="{A0934742-3F90-41FF-B3B4-61C048E3AD08}" dt="2022-05-18T17:22:29.208" v="1122" actId="20577"/>
          <ac:spMkLst>
            <pc:docMk/>
            <pc:sldMk cId="3176494523" sldId="277"/>
            <ac:spMk id="6" creationId="{00000000-0000-0000-0000-000000000000}"/>
          </ac:spMkLst>
        </pc:spChg>
        <pc:graphicFrameChg chg="mod modGraphic">
          <ac:chgData name="Paulo Leme" userId="632416e467976d48" providerId="LiveId" clId="{A0934742-3F90-41FF-B3B4-61C048E3AD08}" dt="2022-05-18T17:23:52.283" v="1141" actId="20577"/>
          <ac:graphicFrameMkLst>
            <pc:docMk/>
            <pc:sldMk cId="3176494523" sldId="277"/>
            <ac:graphicFrameMk id="4" creationId="{90326E7E-42A7-1D82-7A17-963F25E8164E}"/>
          </ac:graphicFrameMkLst>
        </pc:graphicFrameChg>
      </pc:sldChg>
      <pc:sldChg chg="modSp add mod">
        <pc:chgData name="Paulo Leme" userId="632416e467976d48" providerId="LiveId" clId="{A0934742-3F90-41FF-B3B4-61C048E3AD08}" dt="2022-05-18T17:35:24.243" v="1780" actId="20577"/>
        <pc:sldMkLst>
          <pc:docMk/>
          <pc:sldMk cId="2727711426" sldId="278"/>
        </pc:sldMkLst>
        <pc:spChg chg="mod">
          <ac:chgData name="Paulo Leme" userId="632416e467976d48" providerId="LiveId" clId="{A0934742-3F90-41FF-B3B4-61C048E3AD08}" dt="2022-05-18T17:35:24.243" v="1780" actId="20577"/>
          <ac:spMkLst>
            <pc:docMk/>
            <pc:sldMk cId="2727711426" sldId="278"/>
            <ac:spMk id="4" creationId="{09F9565B-C787-4F40-A19D-6D07D2072662}"/>
          </ac:spMkLst>
        </pc:spChg>
      </pc:sldChg>
      <pc:sldChg chg="addSp modSp add mod">
        <pc:chgData name="Paulo Leme" userId="632416e467976d48" providerId="LiveId" clId="{A0934742-3F90-41FF-B3B4-61C048E3AD08}" dt="2022-05-18T17:51:40.328" v="1810" actId="1076"/>
        <pc:sldMkLst>
          <pc:docMk/>
          <pc:sldMk cId="3352073473" sldId="279"/>
        </pc:sldMkLst>
        <pc:spChg chg="mod">
          <ac:chgData name="Paulo Leme" userId="632416e467976d48" providerId="LiveId" clId="{A0934742-3F90-41FF-B3B4-61C048E3AD08}" dt="2022-05-18T17:51:40.328" v="1810" actId="1076"/>
          <ac:spMkLst>
            <pc:docMk/>
            <pc:sldMk cId="3352073473" sldId="279"/>
            <ac:spMk id="4" creationId="{09F9565B-C787-4F40-A19D-6D07D2072662}"/>
          </ac:spMkLst>
        </pc:spChg>
        <pc:picChg chg="add mod">
          <ac:chgData name="Paulo Leme" userId="632416e467976d48" providerId="LiveId" clId="{A0934742-3F90-41FF-B3B4-61C048E3AD08}" dt="2022-05-18T17:51:37.488" v="1809" actId="1076"/>
          <ac:picMkLst>
            <pc:docMk/>
            <pc:sldMk cId="3352073473" sldId="279"/>
            <ac:picMk id="6" creationId="{1CA5CA12-C151-A847-8728-12B4A5FC749F}"/>
          </ac:picMkLst>
        </pc:picChg>
      </pc:sldChg>
      <pc:sldChg chg="addSp delSp modSp add mod ord">
        <pc:chgData name="Paulo Leme" userId="632416e467976d48" providerId="LiveId" clId="{A0934742-3F90-41FF-B3B4-61C048E3AD08}" dt="2022-05-18T17:54:09.087" v="1825" actId="1440"/>
        <pc:sldMkLst>
          <pc:docMk/>
          <pc:sldMk cId="1161739968" sldId="280"/>
        </pc:sldMkLst>
        <pc:spChg chg="mod">
          <ac:chgData name="Paulo Leme" userId="632416e467976d48" providerId="LiveId" clId="{A0934742-3F90-41FF-B3B4-61C048E3AD08}" dt="2022-05-18T17:53:47.842" v="1819" actId="20577"/>
          <ac:spMkLst>
            <pc:docMk/>
            <pc:sldMk cId="1161739968" sldId="280"/>
            <ac:spMk id="4" creationId="{09F9565B-C787-4F40-A19D-6D07D2072662}"/>
          </ac:spMkLst>
        </pc:spChg>
        <pc:picChg chg="del">
          <ac:chgData name="Paulo Leme" userId="632416e467976d48" providerId="LiveId" clId="{A0934742-3F90-41FF-B3B4-61C048E3AD08}" dt="2022-05-18T17:53:49.809" v="1820" actId="478"/>
          <ac:picMkLst>
            <pc:docMk/>
            <pc:sldMk cId="1161739968" sldId="280"/>
            <ac:picMk id="6" creationId="{1CA5CA12-C151-A847-8728-12B4A5FC749F}"/>
          </ac:picMkLst>
        </pc:picChg>
        <pc:picChg chg="add mod">
          <ac:chgData name="Paulo Leme" userId="632416e467976d48" providerId="LiveId" clId="{A0934742-3F90-41FF-B3B4-61C048E3AD08}" dt="2022-05-18T17:54:09.087" v="1825" actId="1440"/>
          <ac:picMkLst>
            <pc:docMk/>
            <pc:sldMk cId="1161739968" sldId="280"/>
            <ac:picMk id="7" creationId="{79CDD25D-2431-C2AF-10D0-F4971AE29469}"/>
          </ac:picMkLst>
        </pc:picChg>
      </pc:sldChg>
      <pc:sldChg chg="addSp delSp modSp add mod ord">
        <pc:chgData name="Paulo Leme" userId="632416e467976d48" providerId="LiveId" clId="{A0934742-3F90-41FF-B3B4-61C048E3AD08}" dt="2022-05-18T17:56:28.079" v="1836" actId="1440"/>
        <pc:sldMkLst>
          <pc:docMk/>
          <pc:sldMk cId="502500125" sldId="281"/>
        </pc:sldMkLst>
        <pc:spChg chg="mod">
          <ac:chgData name="Paulo Leme" userId="632416e467976d48" providerId="LiveId" clId="{A0934742-3F90-41FF-B3B4-61C048E3AD08}" dt="2022-05-18T17:56:08.464" v="1830" actId="6549"/>
          <ac:spMkLst>
            <pc:docMk/>
            <pc:sldMk cId="502500125" sldId="281"/>
            <ac:spMk id="4" creationId="{09F9565B-C787-4F40-A19D-6D07D2072662}"/>
          </ac:spMkLst>
        </pc:spChg>
        <pc:picChg chg="add mod">
          <ac:chgData name="Paulo Leme" userId="632416e467976d48" providerId="LiveId" clId="{A0934742-3F90-41FF-B3B4-61C048E3AD08}" dt="2022-05-18T17:56:28.079" v="1836" actId="1440"/>
          <ac:picMkLst>
            <pc:docMk/>
            <pc:sldMk cId="502500125" sldId="281"/>
            <ac:picMk id="6" creationId="{9470067B-3BDD-99BC-B798-55AD0BFCC20D}"/>
          </ac:picMkLst>
        </pc:picChg>
        <pc:picChg chg="del">
          <ac:chgData name="Paulo Leme" userId="632416e467976d48" providerId="LiveId" clId="{A0934742-3F90-41FF-B3B4-61C048E3AD08}" dt="2022-05-18T17:56:10.139" v="1831" actId="478"/>
          <ac:picMkLst>
            <pc:docMk/>
            <pc:sldMk cId="502500125" sldId="281"/>
            <ac:picMk id="7" creationId="{79CDD25D-2431-C2AF-10D0-F4971AE29469}"/>
          </ac:picMkLst>
        </pc:picChg>
      </pc:sldChg>
      <pc:sldChg chg="addSp delSp modSp add mod ord">
        <pc:chgData name="Paulo Leme" userId="632416e467976d48" providerId="LiveId" clId="{A0934742-3F90-41FF-B3B4-61C048E3AD08}" dt="2022-05-18T18:00:30.157" v="1849" actId="20577"/>
        <pc:sldMkLst>
          <pc:docMk/>
          <pc:sldMk cId="4175989901" sldId="282"/>
        </pc:sldMkLst>
        <pc:spChg chg="mod">
          <ac:chgData name="Paulo Leme" userId="632416e467976d48" providerId="LiveId" clId="{A0934742-3F90-41FF-B3B4-61C048E3AD08}" dt="2022-05-18T18:00:30.157" v="1849" actId="20577"/>
          <ac:spMkLst>
            <pc:docMk/>
            <pc:sldMk cId="4175989901" sldId="282"/>
            <ac:spMk id="4" creationId="{09F9565B-C787-4F40-A19D-6D07D2072662}"/>
          </ac:spMkLst>
        </pc:spChg>
        <pc:picChg chg="del">
          <ac:chgData name="Paulo Leme" userId="632416e467976d48" providerId="LiveId" clId="{A0934742-3F90-41FF-B3B4-61C048E3AD08}" dt="2022-05-18T18:00:01.032" v="1840" actId="478"/>
          <ac:picMkLst>
            <pc:docMk/>
            <pc:sldMk cId="4175989901" sldId="282"/>
            <ac:picMk id="6" creationId="{9470067B-3BDD-99BC-B798-55AD0BFCC20D}"/>
          </ac:picMkLst>
        </pc:picChg>
        <pc:picChg chg="add mod">
          <ac:chgData name="Paulo Leme" userId="632416e467976d48" providerId="LiveId" clId="{A0934742-3F90-41FF-B3B4-61C048E3AD08}" dt="2022-05-18T18:00:04.724" v="1842" actId="1076"/>
          <ac:picMkLst>
            <pc:docMk/>
            <pc:sldMk cId="4175989901" sldId="282"/>
            <ac:picMk id="7" creationId="{26158CBC-7C61-B420-027A-1A2FFA9D6401}"/>
          </ac:picMkLst>
        </pc:picChg>
      </pc:sldChg>
    </pc:docChg>
  </pc:docChgLst>
  <pc:docChgLst>
    <pc:chgData name="Paulo Leme" userId="632416e467976d48" providerId="LiveId" clId="{2F5A099F-5B51-45E3-8BA5-4EEE92A14619}"/>
    <pc:docChg chg="undo custSel addSld delSld modSld sldOrd">
      <pc:chgData name="Paulo Leme" userId="632416e467976d48" providerId="LiveId" clId="{2F5A099F-5B51-45E3-8BA5-4EEE92A14619}" dt="2022-08-01T13:45:56.405" v="3985" actId="12"/>
      <pc:docMkLst>
        <pc:docMk/>
      </pc:docMkLst>
      <pc:sldChg chg="modSp mod">
        <pc:chgData name="Paulo Leme" userId="632416e467976d48" providerId="LiveId" clId="{2F5A099F-5B51-45E3-8BA5-4EEE92A14619}" dt="2022-07-28T19:51:28.738" v="2321" actId="5793"/>
        <pc:sldMkLst>
          <pc:docMk/>
          <pc:sldMk cId="1655885741" sldId="256"/>
        </pc:sldMkLst>
        <pc:spChg chg="mod">
          <ac:chgData name="Paulo Leme" userId="632416e467976d48" providerId="LiveId" clId="{2F5A099F-5B51-45E3-8BA5-4EEE92A14619}" dt="2022-07-28T19:51:28.738" v="2321" actId="5793"/>
          <ac:spMkLst>
            <pc:docMk/>
            <pc:sldMk cId="1655885741" sldId="256"/>
            <ac:spMk id="2" creationId="{00000000-0000-0000-0000-000000000000}"/>
          </ac:spMkLst>
        </pc:spChg>
      </pc:sldChg>
      <pc:sldChg chg="addSp delSp modSp mod">
        <pc:chgData name="Paulo Leme" userId="632416e467976d48" providerId="LiveId" clId="{2F5A099F-5B51-45E3-8BA5-4EEE92A14619}" dt="2022-07-28T19:58:05.747" v="2474" actId="164"/>
        <pc:sldMkLst>
          <pc:docMk/>
          <pc:sldMk cId="3057367273" sldId="259"/>
        </pc:sldMkLst>
        <pc:spChg chg="mod">
          <ac:chgData name="Paulo Leme" userId="632416e467976d48" providerId="LiveId" clId="{2F5A099F-5B51-45E3-8BA5-4EEE92A14619}" dt="2022-07-28T18:25:35.978" v="26" actId="20577"/>
          <ac:spMkLst>
            <pc:docMk/>
            <pc:sldMk cId="3057367273" sldId="259"/>
            <ac:spMk id="2" creationId="{00000000-0000-0000-0000-000000000000}"/>
          </ac:spMkLst>
        </pc:spChg>
        <pc:spChg chg="add mod">
          <ac:chgData name="Paulo Leme" userId="632416e467976d48" providerId="LiveId" clId="{2F5A099F-5B51-45E3-8BA5-4EEE92A14619}" dt="2022-07-28T19:56:14.448" v="2444" actId="1076"/>
          <ac:spMkLst>
            <pc:docMk/>
            <pc:sldMk cId="3057367273" sldId="259"/>
            <ac:spMk id="3" creationId="{01A8F23B-B638-50C5-AF9F-838DEC97EED8}"/>
          </ac:spMkLst>
        </pc:spChg>
        <pc:spChg chg="del mod">
          <ac:chgData name="Paulo Leme" userId="632416e467976d48" providerId="LiveId" clId="{2F5A099F-5B51-45E3-8BA5-4EEE92A14619}" dt="2022-07-28T18:25:51.717" v="40" actId="478"/>
          <ac:spMkLst>
            <pc:docMk/>
            <pc:sldMk cId="3057367273" sldId="259"/>
            <ac:spMk id="6" creationId="{00000000-0000-0000-0000-000000000000}"/>
          </ac:spMkLst>
        </pc:spChg>
        <pc:spChg chg="add mod">
          <ac:chgData name="Paulo Leme" userId="632416e467976d48" providerId="LiveId" clId="{2F5A099F-5B51-45E3-8BA5-4EEE92A14619}" dt="2022-07-28T19:58:05.747" v="2474" actId="164"/>
          <ac:spMkLst>
            <pc:docMk/>
            <pc:sldMk cId="3057367273" sldId="259"/>
            <ac:spMk id="10" creationId="{2499BF3D-EE19-71D4-FA8E-5FE5FE538C6C}"/>
          </ac:spMkLst>
        </pc:spChg>
        <pc:grpChg chg="add mod">
          <ac:chgData name="Paulo Leme" userId="632416e467976d48" providerId="LiveId" clId="{2F5A099F-5B51-45E3-8BA5-4EEE92A14619}" dt="2022-07-28T19:58:05.747" v="2474" actId="164"/>
          <ac:grpSpMkLst>
            <pc:docMk/>
            <pc:sldMk cId="3057367273" sldId="259"/>
            <ac:grpSpMk id="9" creationId="{2C9C9E51-54F7-056B-E31E-F0404FF42E19}"/>
          </ac:grpSpMkLst>
        </pc:grpChg>
        <pc:grpChg chg="add mod">
          <ac:chgData name="Paulo Leme" userId="632416e467976d48" providerId="LiveId" clId="{2F5A099F-5B51-45E3-8BA5-4EEE92A14619}" dt="2022-07-28T19:58:05.747" v="2474" actId="164"/>
          <ac:grpSpMkLst>
            <pc:docMk/>
            <pc:sldMk cId="3057367273" sldId="259"/>
            <ac:grpSpMk id="11" creationId="{09967CC1-4071-5274-3960-B572C67FB9DD}"/>
          </ac:grpSpMkLst>
        </pc:grpChg>
        <pc:picChg chg="add mod">
          <ac:chgData name="Paulo Leme" userId="632416e467976d48" providerId="LiveId" clId="{2F5A099F-5B51-45E3-8BA5-4EEE92A14619}" dt="2022-07-28T19:57:14.501" v="2461" actId="164"/>
          <ac:picMkLst>
            <pc:docMk/>
            <pc:sldMk cId="3057367273" sldId="259"/>
            <ac:picMk id="6" creationId="{9A5F1CDB-1A12-3693-A18E-C4D6A1A6B75A}"/>
          </ac:picMkLst>
        </pc:picChg>
        <pc:picChg chg="add mod">
          <ac:chgData name="Paulo Leme" userId="632416e467976d48" providerId="LiveId" clId="{2F5A099F-5B51-45E3-8BA5-4EEE92A14619}" dt="2022-07-28T19:57:14.501" v="2461" actId="164"/>
          <ac:picMkLst>
            <pc:docMk/>
            <pc:sldMk cId="3057367273" sldId="259"/>
            <ac:picMk id="8" creationId="{76DF62DF-0B4B-3F36-FF57-8DA8D9D1F13B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06362573" sldId="260"/>
        </pc:sldMkLst>
      </pc:sldChg>
      <pc:sldChg chg="addSp delSp modSp add mod">
        <pc:chgData name="Paulo Leme" userId="632416e467976d48" providerId="LiveId" clId="{2F5A099F-5B51-45E3-8BA5-4EEE92A14619}" dt="2022-07-28T19:59:24.979" v="2540" actId="166"/>
        <pc:sldMkLst>
          <pc:docMk/>
          <pc:sldMk cId="2226876539" sldId="260"/>
        </pc:sldMkLst>
        <pc:spChg chg="mod">
          <ac:chgData name="Paulo Leme" userId="632416e467976d48" providerId="LiveId" clId="{2F5A099F-5B51-45E3-8BA5-4EEE92A14619}" dt="2022-07-28T19:58:56.176" v="2525" actId="1076"/>
          <ac:spMkLst>
            <pc:docMk/>
            <pc:sldMk cId="2226876539" sldId="260"/>
            <ac:spMk id="3" creationId="{01A8F23B-B638-50C5-AF9F-838DEC97EED8}"/>
          </ac:spMkLst>
        </pc:spChg>
        <pc:spChg chg="mod topLvl">
          <ac:chgData name="Paulo Leme" userId="632416e467976d48" providerId="LiveId" clId="{2F5A099F-5B51-45E3-8BA5-4EEE92A14619}" dt="2022-07-28T19:59:20.106" v="2539" actId="164"/>
          <ac:spMkLst>
            <pc:docMk/>
            <pc:sldMk cId="2226876539" sldId="260"/>
            <ac:spMk id="10" creationId="{2499BF3D-EE19-71D4-FA8E-5FE5FE538C6C}"/>
          </ac:spMkLst>
        </pc:spChg>
        <pc:grpChg chg="del mod topLvl">
          <ac:chgData name="Paulo Leme" userId="632416e467976d48" providerId="LiveId" clId="{2F5A099F-5B51-45E3-8BA5-4EEE92A14619}" dt="2022-07-28T19:58:25.738" v="2477" actId="478"/>
          <ac:grpSpMkLst>
            <pc:docMk/>
            <pc:sldMk cId="2226876539" sldId="260"/>
            <ac:grpSpMk id="9" creationId="{2C9C9E51-54F7-056B-E31E-F0404FF42E19}"/>
          </ac:grpSpMkLst>
        </pc:grpChg>
        <pc:grpChg chg="del">
          <ac:chgData name="Paulo Leme" userId="632416e467976d48" providerId="LiveId" clId="{2F5A099F-5B51-45E3-8BA5-4EEE92A14619}" dt="2022-07-28T19:58:24.325" v="2476" actId="165"/>
          <ac:grpSpMkLst>
            <pc:docMk/>
            <pc:sldMk cId="2226876539" sldId="260"/>
            <ac:grpSpMk id="11" creationId="{09967CC1-4071-5274-3960-B572C67FB9DD}"/>
          </ac:grpSpMkLst>
        </pc:grpChg>
        <pc:grpChg chg="add mod">
          <ac:chgData name="Paulo Leme" userId="632416e467976d48" providerId="LiveId" clId="{2F5A099F-5B51-45E3-8BA5-4EEE92A14619}" dt="2022-07-28T19:59:20.106" v="2539" actId="164"/>
          <ac:grpSpMkLst>
            <pc:docMk/>
            <pc:sldMk cId="2226876539" sldId="260"/>
            <ac:grpSpMk id="12" creationId="{A9236E57-9607-F20F-FB75-245845040D72}"/>
          </ac:grpSpMkLst>
        </pc:grpChg>
        <pc:picChg chg="mod">
          <ac:chgData name="Paulo Leme" userId="632416e467976d48" providerId="LiveId" clId="{2F5A099F-5B51-45E3-8BA5-4EEE92A14619}" dt="2022-07-28T19:59:24.979" v="2540" actId="166"/>
          <ac:picMkLst>
            <pc:docMk/>
            <pc:sldMk cId="2226876539" sldId="260"/>
            <ac:picMk id="5" creationId="{41594BB9-2425-3E04-FC29-8DC67AD98185}"/>
          </ac:picMkLst>
        </pc:picChg>
        <pc:picChg chg="mod">
          <ac:chgData name="Paulo Leme" userId="632416e467976d48" providerId="LiveId" clId="{2F5A099F-5B51-45E3-8BA5-4EEE92A14619}" dt="2022-07-28T19:58:24.325" v="2476" actId="165"/>
          <ac:picMkLst>
            <pc:docMk/>
            <pc:sldMk cId="2226876539" sldId="260"/>
            <ac:picMk id="6" creationId="{9A5F1CDB-1A12-3693-A18E-C4D6A1A6B75A}"/>
          </ac:picMkLst>
        </pc:picChg>
        <pc:picChg chg="add mod ord">
          <ac:chgData name="Paulo Leme" userId="632416e467976d48" providerId="LiveId" clId="{2F5A099F-5B51-45E3-8BA5-4EEE92A14619}" dt="2022-07-28T19:59:20.106" v="2539" actId="164"/>
          <ac:picMkLst>
            <pc:docMk/>
            <pc:sldMk cId="2226876539" sldId="260"/>
            <ac:picMk id="7" creationId="{9F3C9EB6-BDB7-12CC-7D4F-72547B3BFB91}"/>
          </ac:picMkLst>
        </pc:picChg>
        <pc:picChg chg="mod">
          <ac:chgData name="Paulo Leme" userId="632416e467976d48" providerId="LiveId" clId="{2F5A099F-5B51-45E3-8BA5-4EEE92A14619}" dt="2022-07-28T19:58:24.325" v="2476" actId="165"/>
          <ac:picMkLst>
            <pc:docMk/>
            <pc:sldMk cId="2226876539" sldId="260"/>
            <ac:picMk id="8" creationId="{76DF62DF-0B4B-3F36-FF57-8DA8D9D1F13B}"/>
          </ac:picMkLst>
        </pc:picChg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2741370649" sldId="260"/>
        </pc:sldMkLst>
        <pc:spChg chg="mod">
          <ac:chgData name="Paulo Leme" userId="632416e467976d48" providerId="LiveId" clId="{2F5A099F-5B51-45E3-8BA5-4EEE92A14619}" dt="2022-07-28T18:32:47.487" v="885" actId="20577"/>
          <ac:spMkLst>
            <pc:docMk/>
            <pc:sldMk cId="2741370649" sldId="260"/>
            <ac:spMk id="3" creationId="{01A8F23B-B638-50C5-AF9F-838DEC97EED8}"/>
          </ac:spMkLst>
        </pc:spChg>
      </pc:sldChg>
      <pc:sldChg chg="addSp delSp modSp add mod">
        <pc:chgData name="Paulo Leme" userId="632416e467976d48" providerId="LiveId" clId="{2F5A099F-5B51-45E3-8BA5-4EEE92A14619}" dt="2022-07-28T20:00:54.578" v="2644" actId="20577"/>
        <pc:sldMkLst>
          <pc:docMk/>
          <pc:sldMk cId="555681788" sldId="261"/>
        </pc:sldMkLst>
        <pc:spChg chg="mod">
          <ac:chgData name="Paulo Leme" userId="632416e467976d48" providerId="LiveId" clId="{2F5A099F-5B51-45E3-8BA5-4EEE92A14619}" dt="2022-07-28T20:00:54.578" v="2644" actId="20577"/>
          <ac:spMkLst>
            <pc:docMk/>
            <pc:sldMk cId="555681788" sldId="261"/>
            <ac:spMk id="3" creationId="{01A8F23B-B638-50C5-AF9F-838DEC97EED8}"/>
          </ac:spMkLst>
        </pc:spChg>
        <pc:spChg chg="add mod">
          <ac:chgData name="Paulo Leme" userId="632416e467976d48" providerId="LiveId" clId="{2F5A099F-5B51-45E3-8BA5-4EEE92A14619}" dt="2022-07-28T20:00:05.775" v="2548" actId="14100"/>
          <ac:spMkLst>
            <pc:docMk/>
            <pc:sldMk cId="555681788" sldId="261"/>
            <ac:spMk id="11" creationId="{4EFBE7D3-429A-DCA7-B1BE-76DB1A124E48}"/>
          </ac:spMkLst>
        </pc:spChg>
        <pc:spChg chg="add mod">
          <ac:chgData name="Paulo Leme" userId="632416e467976d48" providerId="LiveId" clId="{2F5A099F-5B51-45E3-8BA5-4EEE92A14619}" dt="2022-07-28T20:00:26.652" v="2565" actId="1038"/>
          <ac:spMkLst>
            <pc:docMk/>
            <pc:sldMk cId="555681788" sldId="261"/>
            <ac:spMk id="13" creationId="{892993C5-D432-0B14-7940-0511C6FE9533}"/>
          </ac:spMkLst>
        </pc:spChg>
        <pc:grpChg chg="del">
          <ac:chgData name="Paulo Leme" userId="632416e467976d48" providerId="LiveId" clId="{2F5A099F-5B51-45E3-8BA5-4EEE92A14619}" dt="2022-07-28T19:59:43.577" v="2542" actId="478"/>
          <ac:grpSpMkLst>
            <pc:docMk/>
            <pc:sldMk cId="555681788" sldId="261"/>
            <ac:grpSpMk id="12" creationId="{A9236E57-9607-F20F-FB75-245845040D72}"/>
          </ac:grpSpMkLst>
        </pc:grpChg>
        <pc:picChg chg="add mod">
          <ac:chgData name="Paulo Leme" userId="632416e467976d48" providerId="LiveId" clId="{2F5A099F-5B51-45E3-8BA5-4EEE92A14619}" dt="2022-07-28T20:00:00.560" v="2546" actId="1076"/>
          <ac:picMkLst>
            <pc:docMk/>
            <pc:sldMk cId="555681788" sldId="261"/>
            <ac:picMk id="6" creationId="{17AD0AE3-69EA-D464-5582-E7DADE75BE3C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203353161" sldId="261"/>
        </pc:sldMkLst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3641933041" sldId="261"/>
        </pc:sldMkLst>
        <pc:spChg chg="mod">
          <ac:chgData name="Paulo Leme" userId="632416e467976d48" providerId="LiveId" clId="{2F5A099F-5B51-45E3-8BA5-4EEE92A14619}" dt="2022-07-28T18:34:28.472" v="899" actId="20577"/>
          <ac:spMkLst>
            <pc:docMk/>
            <pc:sldMk cId="3641933041" sldId="261"/>
            <ac:spMk id="3" creationId="{01A8F23B-B638-50C5-AF9F-838DEC97EED8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749658420" sldId="262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815230297" sldId="262"/>
        </pc:sldMkLst>
        <pc:spChg chg="del mod">
          <ac:chgData name="Paulo Leme" userId="632416e467976d48" providerId="LiveId" clId="{2F5A099F-5B51-45E3-8BA5-4EEE92A14619}" dt="2022-07-28T18:36:31.277" v="938" actId="478"/>
          <ac:spMkLst>
            <pc:docMk/>
            <pc:sldMk cId="815230297" sldId="262"/>
            <ac:spMk id="3" creationId="{01A8F23B-B638-50C5-AF9F-838DEC97EED8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7" creationId="{65728290-FA09-FB46-E24F-B273F8841727}"/>
          </ac:spMkLst>
        </pc:spChg>
        <pc:spChg chg="mod">
          <ac:chgData name="Paulo Leme" userId="632416e467976d48" providerId="LiveId" clId="{2F5A099F-5B51-45E3-8BA5-4EEE92A14619}" dt="2022-07-28T18:37:00.105" v="947" actId="255"/>
          <ac:spMkLst>
            <pc:docMk/>
            <pc:sldMk cId="815230297" sldId="262"/>
            <ac:spMk id="8" creationId="{7BB89D3E-2625-D8B6-843E-96C62EA0727D}"/>
          </ac:spMkLst>
        </pc:spChg>
        <pc:spChg chg="add mod">
          <ac:chgData name="Paulo Leme" userId="632416e467976d48" providerId="LiveId" clId="{2F5A099F-5B51-45E3-8BA5-4EEE92A14619}" dt="2022-07-28T18:36:51.354" v="945" actId="1076"/>
          <ac:spMkLst>
            <pc:docMk/>
            <pc:sldMk cId="815230297" sldId="262"/>
            <ac:spMk id="9" creationId="{89EC1F0C-6DC3-8CFA-25C3-AE7D84D67889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1" creationId="{74DDDEB1-EABC-E9CA-AD09-C7D8CE7E4C1B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2" creationId="{2A03D2A1-F7C2-0242-BDB2-D5AC4441E2B4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3" creationId="{9F414DD8-3F43-291A-5B2A-8D6855B2E23A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4" creationId="{6D04B3EA-F7BB-05F7-60D1-E7A447D15B01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5" creationId="{CFA963C2-A873-A7BE-A9E1-D7ADF5FECD3C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6" creationId="{0705FCA6-F4AA-722F-BF92-984D883F4FE7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7" creationId="{FD434796-1CDB-FD97-A21D-1C21FB35961D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18" creationId="{02724954-3C25-E2C9-61D8-6FFC37C3FBBE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20" creationId="{E0FF72A5-B21D-6F71-AFD3-1BA87C907C81}"/>
          </ac:spMkLst>
        </pc:spChg>
        <pc:spChg chg="mod">
          <ac:chgData name="Paulo Leme" userId="632416e467976d48" providerId="LiveId" clId="{2F5A099F-5B51-45E3-8BA5-4EEE92A14619}" dt="2022-07-28T18:36:32.068" v="939"/>
          <ac:spMkLst>
            <pc:docMk/>
            <pc:sldMk cId="815230297" sldId="262"/>
            <ac:spMk id="21" creationId="{56DC6487-A14F-D3E6-8E24-705435F2A0A1}"/>
          </ac:spMkLst>
        </pc:spChg>
        <pc:spChg chg="add mod">
          <ac:chgData name="Paulo Leme" userId="632416e467976d48" providerId="LiveId" clId="{2F5A099F-5B51-45E3-8BA5-4EEE92A14619}" dt="2022-07-28T18:39:07.135" v="1017" actId="164"/>
          <ac:spMkLst>
            <pc:docMk/>
            <pc:sldMk cId="815230297" sldId="262"/>
            <ac:spMk id="22" creationId="{BF63284D-278A-B85A-8BEB-2CE482F7C65B}"/>
          </ac:spMkLst>
        </pc:spChg>
        <pc:spChg chg="add mod">
          <ac:chgData name="Paulo Leme" userId="632416e467976d48" providerId="LiveId" clId="{2F5A099F-5B51-45E3-8BA5-4EEE92A14619}" dt="2022-07-28T18:39:07.135" v="1017" actId="164"/>
          <ac:spMkLst>
            <pc:docMk/>
            <pc:sldMk cId="815230297" sldId="262"/>
            <ac:spMk id="23" creationId="{82BAFBE7-C29F-892F-70D6-033B2691CCB1}"/>
          </ac:spMkLst>
        </pc:spChg>
        <pc:spChg chg="add mod">
          <ac:chgData name="Paulo Leme" userId="632416e467976d48" providerId="LiveId" clId="{2F5A099F-5B51-45E3-8BA5-4EEE92A14619}" dt="2022-07-28T18:39:07.135" v="1017" actId="164"/>
          <ac:spMkLst>
            <pc:docMk/>
            <pc:sldMk cId="815230297" sldId="262"/>
            <ac:spMk id="24" creationId="{6343803C-0CEC-24F2-7EB9-317AA1210651}"/>
          </ac:spMkLst>
        </pc:spChg>
        <pc:grpChg chg="add mod">
          <ac:chgData name="Paulo Leme" userId="632416e467976d48" providerId="LiveId" clId="{2F5A099F-5B51-45E3-8BA5-4EEE92A14619}" dt="2022-07-28T18:39:07.135" v="1017" actId="164"/>
          <ac:grpSpMkLst>
            <pc:docMk/>
            <pc:sldMk cId="815230297" sldId="262"/>
            <ac:grpSpMk id="4" creationId="{8DBEE7A5-AF3C-9CB1-87CB-5E3CF6062AD1}"/>
          </ac:grpSpMkLst>
        </pc:grpChg>
        <pc:grpChg chg="add mod">
          <ac:chgData name="Paulo Leme" userId="632416e467976d48" providerId="LiveId" clId="{2F5A099F-5B51-45E3-8BA5-4EEE92A14619}" dt="2022-07-28T18:39:07.135" v="1017" actId="164"/>
          <ac:grpSpMkLst>
            <pc:docMk/>
            <pc:sldMk cId="815230297" sldId="262"/>
            <ac:grpSpMk id="6" creationId="{CD0EE97C-302C-2A66-6956-89FE193B4564}"/>
          </ac:grpSpMkLst>
        </pc:grpChg>
        <pc:grpChg chg="add mod">
          <ac:chgData name="Paulo Leme" userId="632416e467976d48" providerId="LiveId" clId="{2F5A099F-5B51-45E3-8BA5-4EEE92A14619}" dt="2022-07-28T18:39:07.135" v="1017" actId="164"/>
          <ac:grpSpMkLst>
            <pc:docMk/>
            <pc:sldMk cId="815230297" sldId="262"/>
            <ac:grpSpMk id="10" creationId="{1F29FB5F-8A74-0A2F-9930-AC8CEADCBC2C}"/>
          </ac:grpSpMkLst>
        </pc:grpChg>
        <pc:grpChg chg="add mod">
          <ac:chgData name="Paulo Leme" userId="632416e467976d48" providerId="LiveId" clId="{2F5A099F-5B51-45E3-8BA5-4EEE92A14619}" dt="2022-07-28T18:39:07.135" v="1017" actId="164"/>
          <ac:grpSpMkLst>
            <pc:docMk/>
            <pc:sldMk cId="815230297" sldId="262"/>
            <ac:grpSpMk id="19" creationId="{DEDABA66-0E5E-9C0E-D44B-9713EE68C728}"/>
          </ac:grpSpMkLst>
        </pc:grpChg>
      </pc:sldChg>
      <pc:sldChg chg="addSp delSp modSp add mod">
        <pc:chgData name="Paulo Leme" userId="632416e467976d48" providerId="LiveId" clId="{2F5A099F-5B51-45E3-8BA5-4EEE92A14619}" dt="2022-07-28T20:03:15.336" v="2737" actId="1076"/>
        <pc:sldMkLst>
          <pc:docMk/>
          <pc:sldMk cId="1627448940" sldId="262"/>
        </pc:sldMkLst>
        <pc:spChg chg="mod">
          <ac:chgData name="Paulo Leme" userId="632416e467976d48" providerId="LiveId" clId="{2F5A099F-5B51-45E3-8BA5-4EEE92A14619}" dt="2022-07-28T20:02:15.869" v="2727" actId="20577"/>
          <ac:spMkLst>
            <pc:docMk/>
            <pc:sldMk cId="1627448940" sldId="262"/>
            <ac:spMk id="3" creationId="{01A8F23B-B638-50C5-AF9F-838DEC97EED8}"/>
          </ac:spMkLst>
        </pc:spChg>
        <pc:spChg chg="mod">
          <ac:chgData name="Paulo Leme" userId="632416e467976d48" providerId="LiveId" clId="{2F5A099F-5B51-45E3-8BA5-4EEE92A14619}" dt="2022-07-28T20:02:52.368" v="2732" actId="1076"/>
          <ac:spMkLst>
            <pc:docMk/>
            <pc:sldMk cId="1627448940" sldId="262"/>
            <ac:spMk id="11" creationId="{4EFBE7D3-429A-DCA7-B1BE-76DB1A124E48}"/>
          </ac:spMkLst>
        </pc:spChg>
        <pc:spChg chg="del">
          <ac:chgData name="Paulo Leme" userId="632416e467976d48" providerId="LiveId" clId="{2F5A099F-5B51-45E3-8BA5-4EEE92A14619}" dt="2022-07-28T20:01:36.975" v="2650" actId="478"/>
          <ac:spMkLst>
            <pc:docMk/>
            <pc:sldMk cId="1627448940" sldId="262"/>
            <ac:spMk id="13" creationId="{892993C5-D432-0B14-7940-0511C6FE9533}"/>
          </ac:spMkLst>
        </pc:spChg>
        <pc:picChg chg="del">
          <ac:chgData name="Paulo Leme" userId="632416e467976d48" providerId="LiveId" clId="{2F5A099F-5B51-45E3-8BA5-4EEE92A14619}" dt="2022-07-28T20:01:29.804" v="2646" actId="478"/>
          <ac:picMkLst>
            <pc:docMk/>
            <pc:sldMk cId="1627448940" sldId="262"/>
            <ac:picMk id="6" creationId="{17AD0AE3-69EA-D464-5582-E7DADE75BE3C}"/>
          </ac:picMkLst>
        </pc:picChg>
        <pc:picChg chg="add mod ord">
          <ac:chgData name="Paulo Leme" userId="632416e467976d48" providerId="LiveId" clId="{2F5A099F-5B51-45E3-8BA5-4EEE92A14619}" dt="2022-07-28T20:02:52.368" v="2732" actId="1076"/>
          <ac:picMkLst>
            <pc:docMk/>
            <pc:sldMk cId="1627448940" sldId="262"/>
            <ac:picMk id="7" creationId="{18DE983A-AD77-AB2B-2C8D-79061DD4AAF9}"/>
          </ac:picMkLst>
        </pc:picChg>
        <pc:picChg chg="add mod modCrop">
          <ac:chgData name="Paulo Leme" userId="632416e467976d48" providerId="LiveId" clId="{2F5A099F-5B51-45E3-8BA5-4EEE92A14619}" dt="2022-07-28T20:03:15.336" v="2737" actId="1076"/>
          <ac:picMkLst>
            <pc:docMk/>
            <pc:sldMk cId="1627448940" sldId="262"/>
            <ac:picMk id="9" creationId="{C2C865C7-3ADC-23AA-C560-C85423D5E53C}"/>
          </ac:picMkLst>
        </pc:picChg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1440106925" sldId="263"/>
        </pc:sldMkLst>
        <pc:spChg chg="mod">
          <ac:chgData name="Paulo Leme" userId="632416e467976d48" providerId="LiveId" clId="{2F5A099F-5B51-45E3-8BA5-4EEE92A14619}" dt="2022-07-28T18:38:46.801" v="984" actId="1076"/>
          <ac:spMkLst>
            <pc:docMk/>
            <pc:sldMk cId="1440106925" sldId="263"/>
            <ac:spMk id="9" creationId="{89EC1F0C-6DC3-8CFA-25C3-AE7D84D67889}"/>
          </ac:spMkLst>
        </pc:spChg>
        <pc:spChg chg="del">
          <ac:chgData name="Paulo Leme" userId="632416e467976d48" providerId="LiveId" clId="{2F5A099F-5B51-45E3-8BA5-4EEE92A14619}" dt="2022-07-28T18:38:32.094" v="979" actId="478"/>
          <ac:spMkLst>
            <pc:docMk/>
            <pc:sldMk cId="1440106925" sldId="263"/>
            <ac:spMk id="22" creationId="{BF63284D-278A-B85A-8BEB-2CE482F7C65B}"/>
          </ac:spMkLst>
        </pc:spChg>
        <pc:spChg chg="del">
          <ac:chgData name="Paulo Leme" userId="632416e467976d48" providerId="LiveId" clId="{2F5A099F-5B51-45E3-8BA5-4EEE92A14619}" dt="2022-07-28T18:38:32.094" v="979" actId="478"/>
          <ac:spMkLst>
            <pc:docMk/>
            <pc:sldMk cId="1440106925" sldId="263"/>
            <ac:spMk id="23" creationId="{82BAFBE7-C29F-892F-70D6-033B2691CCB1}"/>
          </ac:spMkLst>
        </pc:spChg>
        <pc:spChg chg="del">
          <ac:chgData name="Paulo Leme" userId="632416e467976d48" providerId="LiveId" clId="{2F5A099F-5B51-45E3-8BA5-4EEE92A14619}" dt="2022-07-28T18:38:32.094" v="979" actId="478"/>
          <ac:spMkLst>
            <pc:docMk/>
            <pc:sldMk cId="1440106925" sldId="263"/>
            <ac:spMk id="24" creationId="{6343803C-0CEC-24F2-7EB9-317AA1210651}"/>
          </ac:spMkLst>
        </pc:spChg>
        <pc:spChg chg="add del mod">
          <ac:chgData name="Paulo Leme" userId="632416e467976d48" providerId="LiveId" clId="{2F5A099F-5B51-45E3-8BA5-4EEE92A14619}" dt="2022-07-28T18:38:38.890" v="981" actId="478"/>
          <ac:spMkLst>
            <pc:docMk/>
            <pc:sldMk cId="1440106925" sldId="263"/>
            <ac:spMk id="25" creationId="{8F207BEC-B400-94F3-BA29-97398F17F34B}"/>
          </ac:spMkLst>
        </pc:spChg>
        <pc:spChg chg="add mod">
          <ac:chgData name="Paulo Leme" userId="632416e467976d48" providerId="LiveId" clId="{2F5A099F-5B51-45E3-8BA5-4EEE92A14619}" dt="2022-07-28T18:38:59.427" v="1016" actId="164"/>
          <ac:spMkLst>
            <pc:docMk/>
            <pc:sldMk cId="1440106925" sldId="263"/>
            <ac:spMk id="27" creationId="{D309760A-6F61-F059-B8D1-5E3EC72FD2F0}"/>
          </ac:spMkLst>
        </pc:spChg>
        <pc:spChg chg="add mod">
          <ac:chgData name="Paulo Leme" userId="632416e467976d48" providerId="LiveId" clId="{2F5A099F-5B51-45E3-8BA5-4EEE92A14619}" dt="2022-07-28T18:38:59.427" v="1016" actId="164"/>
          <ac:spMkLst>
            <pc:docMk/>
            <pc:sldMk cId="1440106925" sldId="263"/>
            <ac:spMk id="29" creationId="{E6E6D321-FDA9-EA49-74DC-EED0797E3EC5}"/>
          </ac:spMkLst>
        </pc:spChg>
        <pc:spChg chg="add mod">
          <ac:chgData name="Paulo Leme" userId="632416e467976d48" providerId="LiveId" clId="{2F5A099F-5B51-45E3-8BA5-4EEE92A14619}" dt="2022-07-28T18:38:59.427" v="1016" actId="164"/>
          <ac:spMkLst>
            <pc:docMk/>
            <pc:sldMk cId="1440106925" sldId="263"/>
            <ac:spMk id="30" creationId="{451EB37E-819D-57B5-A3CD-A42A6B3075E8}"/>
          </ac:spMkLst>
        </pc:spChg>
        <pc:spChg chg="add mod">
          <ac:chgData name="Paulo Leme" userId="632416e467976d48" providerId="LiveId" clId="{2F5A099F-5B51-45E3-8BA5-4EEE92A14619}" dt="2022-07-28T18:38:59.427" v="1016" actId="164"/>
          <ac:spMkLst>
            <pc:docMk/>
            <pc:sldMk cId="1440106925" sldId="263"/>
            <ac:spMk id="31" creationId="{1D50FAEB-F3AC-83F8-2278-EE12582616B4}"/>
          </ac:spMkLst>
        </pc:spChg>
        <pc:spChg chg="mod">
          <ac:chgData name="Paulo Leme" userId="632416e467976d48" providerId="LiveId" clId="{2F5A099F-5B51-45E3-8BA5-4EEE92A14619}" dt="2022-07-28T18:38:33.184" v="980"/>
          <ac:spMkLst>
            <pc:docMk/>
            <pc:sldMk cId="1440106925" sldId="263"/>
            <ac:spMk id="34" creationId="{FFFC8C57-52DE-7AAF-2041-2DC255357602}"/>
          </ac:spMkLst>
        </pc:spChg>
        <pc:spChg chg="mod">
          <ac:chgData name="Paulo Leme" userId="632416e467976d48" providerId="LiveId" clId="{2F5A099F-5B51-45E3-8BA5-4EEE92A14619}" dt="2022-07-28T18:38:33.184" v="980"/>
          <ac:spMkLst>
            <pc:docMk/>
            <pc:sldMk cId="1440106925" sldId="263"/>
            <ac:spMk id="35" creationId="{E91F5003-52B6-B9FC-281A-A6B70C93B661}"/>
          </ac:spMkLst>
        </pc:spChg>
        <pc:spChg chg="add mod">
          <ac:chgData name="Paulo Leme" userId="632416e467976d48" providerId="LiveId" clId="{2F5A099F-5B51-45E3-8BA5-4EEE92A14619}" dt="2022-07-28T18:38:59.427" v="1016" actId="164"/>
          <ac:spMkLst>
            <pc:docMk/>
            <pc:sldMk cId="1440106925" sldId="263"/>
            <ac:spMk id="36" creationId="{94D3B561-D0AC-AA85-9FD3-3BC7A63807BC}"/>
          </ac:spMkLst>
        </pc:spChg>
        <pc:grpChg chg="add mod">
          <ac:chgData name="Paulo Leme" userId="632416e467976d48" providerId="LiveId" clId="{2F5A099F-5B51-45E3-8BA5-4EEE92A14619}" dt="2022-07-28T18:38:59.427" v="1016" actId="164"/>
          <ac:grpSpMkLst>
            <pc:docMk/>
            <pc:sldMk cId="1440106925" sldId="263"/>
            <ac:grpSpMk id="3" creationId="{EC345B31-6CB3-88CA-D4FC-66F5170F9E8A}"/>
          </ac:grpSpMkLst>
        </pc:grpChg>
        <pc:grpChg chg="del">
          <ac:chgData name="Paulo Leme" userId="632416e467976d48" providerId="LiveId" clId="{2F5A099F-5B51-45E3-8BA5-4EEE92A14619}" dt="2022-07-28T18:38:32.094" v="979" actId="478"/>
          <ac:grpSpMkLst>
            <pc:docMk/>
            <pc:sldMk cId="1440106925" sldId="263"/>
            <ac:grpSpMk id="6" creationId="{CD0EE97C-302C-2A66-6956-89FE193B4564}"/>
          </ac:grpSpMkLst>
        </pc:grpChg>
        <pc:grpChg chg="del">
          <ac:chgData name="Paulo Leme" userId="632416e467976d48" providerId="LiveId" clId="{2F5A099F-5B51-45E3-8BA5-4EEE92A14619}" dt="2022-07-28T18:38:32.094" v="979" actId="478"/>
          <ac:grpSpMkLst>
            <pc:docMk/>
            <pc:sldMk cId="1440106925" sldId="263"/>
            <ac:grpSpMk id="10" creationId="{1F29FB5F-8A74-0A2F-9930-AC8CEADCBC2C}"/>
          </ac:grpSpMkLst>
        </pc:grpChg>
        <pc:grpChg chg="del">
          <ac:chgData name="Paulo Leme" userId="632416e467976d48" providerId="LiveId" clId="{2F5A099F-5B51-45E3-8BA5-4EEE92A14619}" dt="2022-07-28T18:38:32.094" v="979" actId="478"/>
          <ac:grpSpMkLst>
            <pc:docMk/>
            <pc:sldMk cId="1440106925" sldId="263"/>
            <ac:grpSpMk id="19" creationId="{DEDABA66-0E5E-9C0E-D44B-9713EE68C728}"/>
          </ac:grpSpMkLst>
        </pc:grpChg>
        <pc:grpChg chg="add mod">
          <ac:chgData name="Paulo Leme" userId="632416e467976d48" providerId="LiveId" clId="{2F5A099F-5B51-45E3-8BA5-4EEE92A14619}" dt="2022-07-28T18:38:59.427" v="1016" actId="164"/>
          <ac:grpSpMkLst>
            <pc:docMk/>
            <pc:sldMk cId="1440106925" sldId="263"/>
            <ac:grpSpMk id="32" creationId="{18C42CB2-1394-91AC-FEBA-B2205CD1B0F6}"/>
          </ac:grpSpMkLst>
        </pc:grpChg>
        <pc:picChg chg="add mod">
          <ac:chgData name="Paulo Leme" userId="632416e467976d48" providerId="LiveId" clId="{2F5A099F-5B51-45E3-8BA5-4EEE92A14619}" dt="2022-07-28T18:38:59.427" v="1016" actId="164"/>
          <ac:picMkLst>
            <pc:docMk/>
            <pc:sldMk cId="1440106925" sldId="263"/>
            <ac:picMk id="26" creationId="{6CBFDCE9-F48F-1A3B-9518-51BB757999C3}"/>
          </ac:picMkLst>
        </pc:picChg>
        <pc:picChg chg="add mod">
          <ac:chgData name="Paulo Leme" userId="632416e467976d48" providerId="LiveId" clId="{2F5A099F-5B51-45E3-8BA5-4EEE92A14619}" dt="2022-07-28T18:38:59.427" v="1016" actId="164"/>
          <ac:picMkLst>
            <pc:docMk/>
            <pc:sldMk cId="1440106925" sldId="263"/>
            <ac:picMk id="28" creationId="{27BD5B40-DD40-F244-6CDF-949BF0F85004}"/>
          </ac:picMkLst>
        </pc:picChg>
        <pc:picChg chg="mod">
          <ac:chgData name="Paulo Leme" userId="632416e467976d48" providerId="LiveId" clId="{2F5A099F-5B51-45E3-8BA5-4EEE92A14619}" dt="2022-07-28T18:38:33.184" v="980"/>
          <ac:picMkLst>
            <pc:docMk/>
            <pc:sldMk cId="1440106925" sldId="263"/>
            <ac:picMk id="33" creationId="{94348170-3773-5AD6-9DD3-28B468431958}"/>
          </ac:picMkLst>
        </pc:picChg>
        <pc:picChg chg="add mod">
          <ac:chgData name="Paulo Leme" userId="632416e467976d48" providerId="LiveId" clId="{2F5A099F-5B51-45E3-8BA5-4EEE92A14619}" dt="2022-07-28T18:38:59.427" v="1016" actId="164"/>
          <ac:picMkLst>
            <pc:docMk/>
            <pc:sldMk cId="1440106925" sldId="263"/>
            <ac:picMk id="37" creationId="{92421E4D-70F0-E3AC-85BE-A4E2E0A39A26}"/>
          </ac:picMkLst>
        </pc:picChg>
      </pc:sldChg>
      <pc:sldChg chg="addSp delSp modSp add mod">
        <pc:chgData name="Paulo Leme" userId="632416e467976d48" providerId="LiveId" clId="{2F5A099F-5B51-45E3-8BA5-4EEE92A14619}" dt="2022-07-28T20:04:17.920" v="2776" actId="1076"/>
        <pc:sldMkLst>
          <pc:docMk/>
          <pc:sldMk cId="1580500849" sldId="263"/>
        </pc:sldMkLst>
        <pc:spChg chg="mod">
          <ac:chgData name="Paulo Leme" userId="632416e467976d48" providerId="LiveId" clId="{2F5A099F-5B51-45E3-8BA5-4EEE92A14619}" dt="2022-07-28T20:04:09.898" v="2774" actId="20577"/>
          <ac:spMkLst>
            <pc:docMk/>
            <pc:sldMk cId="1580500849" sldId="263"/>
            <ac:spMk id="3" creationId="{01A8F23B-B638-50C5-AF9F-838DEC97EED8}"/>
          </ac:spMkLst>
        </pc:spChg>
        <pc:spChg chg="del">
          <ac:chgData name="Paulo Leme" userId="632416e467976d48" providerId="LiveId" clId="{2F5A099F-5B51-45E3-8BA5-4EEE92A14619}" dt="2022-07-28T20:03:50.137" v="2741" actId="478"/>
          <ac:spMkLst>
            <pc:docMk/>
            <pc:sldMk cId="1580500849" sldId="263"/>
            <ac:spMk id="11" creationId="{4EFBE7D3-429A-DCA7-B1BE-76DB1A124E48}"/>
          </ac:spMkLst>
        </pc:spChg>
        <pc:picChg chg="add mod ord">
          <ac:chgData name="Paulo Leme" userId="632416e467976d48" providerId="LiveId" clId="{2F5A099F-5B51-45E3-8BA5-4EEE92A14619}" dt="2022-07-28T20:04:17.920" v="2776" actId="1076"/>
          <ac:picMkLst>
            <pc:docMk/>
            <pc:sldMk cId="1580500849" sldId="263"/>
            <ac:picMk id="6" creationId="{5F3027B3-BEA9-A7A4-0133-5F300D1E7F04}"/>
          </ac:picMkLst>
        </pc:picChg>
        <pc:picChg chg="del">
          <ac:chgData name="Paulo Leme" userId="632416e467976d48" providerId="LiveId" clId="{2F5A099F-5B51-45E3-8BA5-4EEE92A14619}" dt="2022-07-28T20:03:49.097" v="2740" actId="478"/>
          <ac:picMkLst>
            <pc:docMk/>
            <pc:sldMk cId="1580500849" sldId="263"/>
            <ac:picMk id="7" creationId="{18DE983A-AD77-AB2B-2C8D-79061DD4AAF9}"/>
          </ac:picMkLst>
        </pc:picChg>
        <pc:picChg chg="del">
          <ac:chgData name="Paulo Leme" userId="632416e467976d48" providerId="LiveId" clId="{2F5A099F-5B51-45E3-8BA5-4EEE92A14619}" dt="2022-07-28T20:03:48.650" v="2739" actId="478"/>
          <ac:picMkLst>
            <pc:docMk/>
            <pc:sldMk cId="1580500849" sldId="263"/>
            <ac:picMk id="9" creationId="{C2C865C7-3ADC-23AA-C560-C85423D5E53C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2193518845" sldId="263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76610138" sldId="264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3146491286" sldId="264"/>
        </pc:sldMkLst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18" creationId="{BCC80A98-9218-26D4-B17B-5A78BE04D297}"/>
          </ac:spMkLst>
        </pc:spChg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20" creationId="{18A0121C-1A22-1144-7CDB-E6DA1B67500B}"/>
          </ac:spMkLst>
        </pc:spChg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22" creationId="{C34FB1EE-B399-38A5-C080-A0E3C4B5C476}"/>
          </ac:spMkLst>
        </pc:spChg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23" creationId="{6C9277AC-622B-43C6-5141-867023FEABA9}"/>
          </ac:spMkLst>
        </pc:spChg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24" creationId="{88D33079-26D7-328C-A128-7F58A45706B4}"/>
          </ac:spMkLst>
        </pc:spChg>
        <pc:spChg chg="mod">
          <ac:chgData name="Paulo Leme" userId="632416e467976d48" providerId="LiveId" clId="{2F5A099F-5B51-45E3-8BA5-4EEE92A14619}" dt="2022-07-28T18:39:55.588" v="1020"/>
          <ac:spMkLst>
            <pc:docMk/>
            <pc:sldMk cId="3146491286" sldId="264"/>
            <ac:spMk id="39" creationId="{DD7A3DCD-2024-9237-AC75-ECD11EEC62D0}"/>
          </ac:spMkLst>
        </pc:spChg>
        <pc:spChg chg="mod">
          <ac:chgData name="Paulo Leme" userId="632416e467976d48" providerId="LiveId" clId="{2F5A099F-5B51-45E3-8BA5-4EEE92A14619}" dt="2022-07-28T18:39:55.588" v="1020"/>
          <ac:spMkLst>
            <pc:docMk/>
            <pc:sldMk cId="3146491286" sldId="264"/>
            <ac:spMk id="40" creationId="{16DD98A2-19A5-55A5-80FF-E2ED9F1678D0}"/>
          </ac:spMkLst>
        </pc:spChg>
        <pc:spChg chg="add mod">
          <ac:chgData name="Paulo Leme" userId="632416e467976d48" providerId="LiveId" clId="{2F5A099F-5B51-45E3-8BA5-4EEE92A14619}" dt="2022-07-28T18:39:59.634" v="1021" actId="164"/>
          <ac:spMkLst>
            <pc:docMk/>
            <pc:sldMk cId="3146491286" sldId="264"/>
            <ac:spMk id="41" creationId="{C67C0FF1-2480-DA34-77A6-DBE1F94FFA51}"/>
          </ac:spMkLst>
        </pc:spChg>
        <pc:grpChg chg="del">
          <ac:chgData name="Paulo Leme" userId="632416e467976d48" providerId="LiveId" clId="{2F5A099F-5B51-45E3-8BA5-4EEE92A14619}" dt="2022-07-28T18:39:55.185" v="1019" actId="478"/>
          <ac:grpSpMkLst>
            <pc:docMk/>
            <pc:sldMk cId="3146491286" sldId="264"/>
            <ac:grpSpMk id="3" creationId="{EC345B31-6CB3-88CA-D4FC-66F5170F9E8A}"/>
          </ac:grpSpMkLst>
        </pc:grpChg>
        <pc:grpChg chg="add mod">
          <ac:chgData name="Paulo Leme" userId="632416e467976d48" providerId="LiveId" clId="{2F5A099F-5B51-45E3-8BA5-4EEE92A14619}" dt="2022-07-28T18:39:59.634" v="1021" actId="164"/>
          <ac:grpSpMkLst>
            <pc:docMk/>
            <pc:sldMk cId="3146491286" sldId="264"/>
            <ac:grpSpMk id="4" creationId="{A7870078-0DFA-1FB5-A3CB-E4F5F0C61621}"/>
          </ac:grpSpMkLst>
        </pc:grpChg>
        <pc:grpChg chg="add mod">
          <ac:chgData name="Paulo Leme" userId="632416e467976d48" providerId="LiveId" clId="{2F5A099F-5B51-45E3-8BA5-4EEE92A14619}" dt="2022-07-28T18:39:59.634" v="1021" actId="164"/>
          <ac:grpSpMkLst>
            <pc:docMk/>
            <pc:sldMk cId="3146491286" sldId="264"/>
            <ac:grpSpMk id="25" creationId="{35680C4B-E138-A799-7DDC-388A888E005C}"/>
          </ac:grpSpMkLst>
        </pc:grpChg>
        <pc:picChg chg="add mod">
          <ac:chgData name="Paulo Leme" userId="632416e467976d48" providerId="LiveId" clId="{2F5A099F-5B51-45E3-8BA5-4EEE92A14619}" dt="2022-07-28T18:39:59.634" v="1021" actId="164"/>
          <ac:picMkLst>
            <pc:docMk/>
            <pc:sldMk cId="3146491286" sldId="264"/>
            <ac:picMk id="19" creationId="{3C4F88C3-FD67-2213-5D54-649F002ADC27}"/>
          </ac:picMkLst>
        </pc:picChg>
        <pc:picChg chg="add mod">
          <ac:chgData name="Paulo Leme" userId="632416e467976d48" providerId="LiveId" clId="{2F5A099F-5B51-45E3-8BA5-4EEE92A14619}" dt="2022-07-28T18:39:59.634" v="1021" actId="164"/>
          <ac:picMkLst>
            <pc:docMk/>
            <pc:sldMk cId="3146491286" sldId="264"/>
            <ac:picMk id="21" creationId="{EE9225D5-AE49-44DB-1445-923E3A9D0707}"/>
          </ac:picMkLst>
        </pc:picChg>
        <pc:picChg chg="mod">
          <ac:chgData name="Paulo Leme" userId="632416e467976d48" providerId="LiveId" clId="{2F5A099F-5B51-45E3-8BA5-4EEE92A14619}" dt="2022-07-28T18:39:55.588" v="1020"/>
          <ac:picMkLst>
            <pc:docMk/>
            <pc:sldMk cId="3146491286" sldId="264"/>
            <ac:picMk id="38" creationId="{52F26635-22FD-60E4-FCB4-4744F4578684}"/>
          </ac:picMkLst>
        </pc:picChg>
        <pc:picChg chg="add mod">
          <ac:chgData name="Paulo Leme" userId="632416e467976d48" providerId="LiveId" clId="{2F5A099F-5B51-45E3-8BA5-4EEE92A14619}" dt="2022-07-28T18:39:59.634" v="1021" actId="164"/>
          <ac:picMkLst>
            <pc:docMk/>
            <pc:sldMk cId="3146491286" sldId="264"/>
            <ac:picMk id="42" creationId="{DCF2A402-DBCE-3CDF-1B00-0E962A1CE185}"/>
          </ac:picMkLst>
        </pc:picChg>
        <pc:picChg chg="add mod">
          <ac:chgData name="Paulo Leme" userId="632416e467976d48" providerId="LiveId" clId="{2F5A099F-5B51-45E3-8BA5-4EEE92A14619}" dt="2022-07-28T18:39:59.634" v="1021" actId="164"/>
          <ac:picMkLst>
            <pc:docMk/>
            <pc:sldMk cId="3146491286" sldId="264"/>
            <ac:picMk id="43" creationId="{28CE10D1-2627-D0B9-C590-444306A1222F}"/>
          </ac:picMkLst>
        </pc:picChg>
        <pc:picChg chg="add mod">
          <ac:chgData name="Paulo Leme" userId="632416e467976d48" providerId="LiveId" clId="{2F5A099F-5B51-45E3-8BA5-4EEE92A14619}" dt="2022-07-28T18:39:59.634" v="1021" actId="164"/>
          <ac:picMkLst>
            <pc:docMk/>
            <pc:sldMk cId="3146491286" sldId="264"/>
            <ac:picMk id="44" creationId="{AD16F5DB-99FE-AB9D-6BA6-CB0865D51063}"/>
          </ac:picMkLst>
        </pc:picChg>
      </pc:sldChg>
      <pc:sldChg chg="addSp delSp modSp add mod">
        <pc:chgData name="Paulo Leme" userId="632416e467976d48" providerId="LiveId" clId="{2F5A099F-5B51-45E3-8BA5-4EEE92A14619}" dt="2022-07-28T20:08:31.975" v="2846" actId="1076"/>
        <pc:sldMkLst>
          <pc:docMk/>
          <pc:sldMk cId="3541930944" sldId="264"/>
        </pc:sldMkLst>
        <pc:spChg chg="mod">
          <ac:chgData name="Paulo Leme" userId="632416e467976d48" providerId="LiveId" clId="{2F5A099F-5B51-45E3-8BA5-4EEE92A14619}" dt="2022-07-28T20:06:32.471" v="2822" actId="313"/>
          <ac:spMkLst>
            <pc:docMk/>
            <pc:sldMk cId="3541930944" sldId="264"/>
            <ac:spMk id="3" creationId="{01A8F23B-B638-50C5-AF9F-838DEC97EED8}"/>
          </ac:spMkLst>
        </pc:spChg>
        <pc:grpChg chg="add mod">
          <ac:chgData name="Paulo Leme" userId="632416e467976d48" providerId="LiveId" clId="{2F5A099F-5B51-45E3-8BA5-4EEE92A14619}" dt="2022-07-28T20:07:53.383" v="2841" actId="1076"/>
          <ac:grpSpMkLst>
            <pc:docMk/>
            <pc:sldMk cId="3541930944" sldId="264"/>
            <ac:grpSpMk id="10" creationId="{CAB12CAC-6C53-09B4-A5C6-277EC8EC9C14}"/>
          </ac:grpSpMkLst>
        </pc:grpChg>
        <pc:picChg chg="del">
          <ac:chgData name="Paulo Leme" userId="632416e467976d48" providerId="LiveId" clId="{2F5A099F-5B51-45E3-8BA5-4EEE92A14619}" dt="2022-07-28T20:06:34.350" v="2823" actId="478"/>
          <ac:picMkLst>
            <pc:docMk/>
            <pc:sldMk cId="3541930944" sldId="264"/>
            <ac:picMk id="6" creationId="{5F3027B3-BEA9-A7A4-0133-5F300D1E7F04}"/>
          </ac:picMkLst>
        </pc:picChg>
        <pc:picChg chg="add mod">
          <ac:chgData name="Paulo Leme" userId="632416e467976d48" providerId="LiveId" clId="{2F5A099F-5B51-45E3-8BA5-4EEE92A14619}" dt="2022-07-28T20:07:45.244" v="2838" actId="164"/>
          <ac:picMkLst>
            <pc:docMk/>
            <pc:sldMk cId="3541930944" sldId="264"/>
            <ac:picMk id="7" creationId="{D395D434-F938-1A98-891A-04B640824F78}"/>
          </ac:picMkLst>
        </pc:picChg>
        <pc:picChg chg="add mod">
          <ac:chgData name="Paulo Leme" userId="632416e467976d48" providerId="LiveId" clId="{2F5A099F-5B51-45E3-8BA5-4EEE92A14619}" dt="2022-07-28T20:07:45.244" v="2838" actId="164"/>
          <ac:picMkLst>
            <pc:docMk/>
            <pc:sldMk cId="3541930944" sldId="264"/>
            <ac:picMk id="9" creationId="{4C854AD3-991B-3FBB-67CD-A357EAC23B90}"/>
          </ac:picMkLst>
        </pc:picChg>
        <pc:picChg chg="add mod">
          <ac:chgData name="Paulo Leme" userId="632416e467976d48" providerId="LiveId" clId="{2F5A099F-5B51-45E3-8BA5-4EEE92A14619}" dt="2022-07-28T20:08:31.975" v="2846" actId="1076"/>
          <ac:picMkLst>
            <pc:docMk/>
            <pc:sldMk cId="3541930944" sldId="264"/>
            <ac:picMk id="12" creationId="{6C4424E7-21E8-658D-F3DF-18FDEAB1118C}"/>
          </ac:picMkLst>
        </pc:picChg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86983442" sldId="265"/>
        </pc:sldMkLst>
        <pc:spChg chg="add mod">
          <ac:chgData name="Paulo Leme" userId="632416e467976d48" providerId="LiveId" clId="{2F5A099F-5B51-45E3-8BA5-4EEE92A14619}" dt="2022-07-28T18:40:32.208" v="1025" actId="164"/>
          <ac:spMkLst>
            <pc:docMk/>
            <pc:sldMk cId="86983442" sldId="265"/>
            <ac:spMk id="27" creationId="{CC3FC611-C497-F97C-A0F8-37B4CC3E1DF4}"/>
          </ac:spMkLst>
        </pc:spChg>
        <pc:spChg chg="add mod">
          <ac:chgData name="Paulo Leme" userId="632416e467976d48" providerId="LiveId" clId="{2F5A099F-5B51-45E3-8BA5-4EEE92A14619}" dt="2022-07-28T18:40:32.208" v="1025" actId="164"/>
          <ac:spMkLst>
            <pc:docMk/>
            <pc:sldMk cId="86983442" sldId="265"/>
            <ac:spMk id="28" creationId="{31849C5F-FE4E-6E76-6948-05774CB3A02C}"/>
          </ac:spMkLst>
        </pc:spChg>
        <pc:spChg chg="add mod">
          <ac:chgData name="Paulo Leme" userId="632416e467976d48" providerId="LiveId" clId="{2F5A099F-5B51-45E3-8BA5-4EEE92A14619}" dt="2022-07-28T18:40:32.208" v="1025" actId="164"/>
          <ac:spMkLst>
            <pc:docMk/>
            <pc:sldMk cId="86983442" sldId="265"/>
            <ac:spMk id="29" creationId="{A410B309-C684-ACEA-22D9-32E852E09778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31" creationId="{83722E72-41AC-B8B1-913C-970D1F7C3A9C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32" creationId="{2D9E0D91-0C76-4FAB-18E4-4B80CE8C97B1}"/>
          </ac:spMkLst>
        </pc:spChg>
        <pc:spChg chg="add mod">
          <ac:chgData name="Paulo Leme" userId="632416e467976d48" providerId="LiveId" clId="{2F5A099F-5B51-45E3-8BA5-4EEE92A14619}" dt="2022-07-28T18:40:32.208" v="1025" actId="164"/>
          <ac:spMkLst>
            <pc:docMk/>
            <pc:sldMk cId="86983442" sldId="265"/>
            <ac:spMk id="33" creationId="{3ACFC984-F3A8-F4C8-EFAC-2A4CD9299E62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36" creationId="{B55EFCC8-DB75-3166-3ADA-E282192A579B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37" creationId="{41896EA4-85B2-D05A-4C9A-C8E02CD6F81E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46" creationId="{87C8BE1C-8FA6-1558-1086-B7144CAEC3FD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47" creationId="{003E971D-4205-A0E7-165A-EDA058F068FC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49" creationId="{4B04E3DB-6ADC-CC0D-E318-CD3D16270705}"/>
          </ac:spMkLst>
        </pc:spChg>
        <pc:spChg chg="mod">
          <ac:chgData name="Paulo Leme" userId="632416e467976d48" providerId="LiveId" clId="{2F5A099F-5B51-45E3-8BA5-4EEE92A14619}" dt="2022-07-28T18:40:29.080" v="1024"/>
          <ac:spMkLst>
            <pc:docMk/>
            <pc:sldMk cId="86983442" sldId="265"/>
            <ac:spMk id="50" creationId="{0A507ECA-D4C2-7C13-7227-9982DAADBAD2}"/>
          </ac:spMkLst>
        </pc:spChg>
        <pc:grpChg chg="add mod">
          <ac:chgData name="Paulo Leme" userId="632416e467976d48" providerId="LiveId" clId="{2F5A099F-5B51-45E3-8BA5-4EEE92A14619}" dt="2022-07-28T18:40:32.208" v="1025" actId="164"/>
          <ac:grpSpMkLst>
            <pc:docMk/>
            <pc:sldMk cId="86983442" sldId="265"/>
            <ac:grpSpMk id="3" creationId="{01901E78-F809-E8C2-E321-BE3A49A9AC13}"/>
          </ac:grpSpMkLst>
        </pc:grpChg>
        <pc:grpChg chg="del">
          <ac:chgData name="Paulo Leme" userId="632416e467976d48" providerId="LiveId" clId="{2F5A099F-5B51-45E3-8BA5-4EEE92A14619}" dt="2022-07-28T18:40:28.412" v="1023" actId="478"/>
          <ac:grpSpMkLst>
            <pc:docMk/>
            <pc:sldMk cId="86983442" sldId="265"/>
            <ac:grpSpMk id="4" creationId="{A7870078-0DFA-1FB5-A3CB-E4F5F0C61621}"/>
          </ac:grpSpMkLst>
        </pc:grpChg>
        <pc:grpChg chg="add mod">
          <ac:chgData name="Paulo Leme" userId="632416e467976d48" providerId="LiveId" clId="{2F5A099F-5B51-45E3-8BA5-4EEE92A14619}" dt="2022-07-28T18:40:32.208" v="1025" actId="164"/>
          <ac:grpSpMkLst>
            <pc:docMk/>
            <pc:sldMk cId="86983442" sldId="265"/>
            <ac:grpSpMk id="30" creationId="{AC3C6CF6-3253-5595-627E-0341D0986D54}"/>
          </ac:grpSpMkLst>
        </pc:grpChg>
        <pc:grpChg chg="add mod">
          <ac:chgData name="Paulo Leme" userId="632416e467976d48" providerId="LiveId" clId="{2F5A099F-5B51-45E3-8BA5-4EEE92A14619}" dt="2022-07-28T18:40:32.208" v="1025" actId="164"/>
          <ac:grpSpMkLst>
            <pc:docMk/>
            <pc:sldMk cId="86983442" sldId="265"/>
            <ac:grpSpMk id="35" creationId="{AB5F9870-8957-DF64-D93A-05568018A875}"/>
          </ac:grpSpMkLst>
        </pc:grpChg>
        <pc:grpChg chg="add mod">
          <ac:chgData name="Paulo Leme" userId="632416e467976d48" providerId="LiveId" clId="{2F5A099F-5B51-45E3-8BA5-4EEE92A14619}" dt="2022-07-28T18:40:32.208" v="1025" actId="164"/>
          <ac:grpSpMkLst>
            <pc:docMk/>
            <pc:sldMk cId="86983442" sldId="265"/>
            <ac:grpSpMk id="45" creationId="{1F5D9B57-0F5E-FF9B-297A-341C683E63B1}"/>
          </ac:grpSpMkLst>
        </pc:grpChg>
        <pc:grpChg chg="add mod">
          <ac:chgData name="Paulo Leme" userId="632416e467976d48" providerId="LiveId" clId="{2F5A099F-5B51-45E3-8BA5-4EEE92A14619}" dt="2022-07-28T18:40:32.208" v="1025" actId="164"/>
          <ac:grpSpMkLst>
            <pc:docMk/>
            <pc:sldMk cId="86983442" sldId="265"/>
            <ac:grpSpMk id="48" creationId="{701891CC-17EA-C4F1-2565-E51FB4832962}"/>
          </ac:grpSpMkLst>
        </pc:grpChg>
        <pc:picChg chg="add mod">
          <ac:chgData name="Paulo Leme" userId="632416e467976d48" providerId="LiveId" clId="{2F5A099F-5B51-45E3-8BA5-4EEE92A14619}" dt="2022-07-28T18:40:32.208" v="1025" actId="164"/>
          <ac:picMkLst>
            <pc:docMk/>
            <pc:sldMk cId="86983442" sldId="265"/>
            <ac:picMk id="26" creationId="{DFA966B4-AD46-874F-CE2C-FA52D7F4924C}"/>
          </ac:picMkLst>
        </pc:picChg>
        <pc:picChg chg="add mod">
          <ac:chgData name="Paulo Leme" userId="632416e467976d48" providerId="LiveId" clId="{2F5A099F-5B51-45E3-8BA5-4EEE92A14619}" dt="2022-07-28T18:40:32.208" v="1025" actId="164"/>
          <ac:picMkLst>
            <pc:docMk/>
            <pc:sldMk cId="86983442" sldId="265"/>
            <ac:picMk id="34" creationId="{BFE5CA98-BCD5-D312-A0A8-3A4D4E17B061}"/>
          </ac:picMkLst>
        </pc:picChg>
        <pc:picChg chg="add mod">
          <ac:chgData name="Paulo Leme" userId="632416e467976d48" providerId="LiveId" clId="{2F5A099F-5B51-45E3-8BA5-4EEE92A14619}" dt="2022-07-28T18:40:32.208" v="1025" actId="164"/>
          <ac:picMkLst>
            <pc:docMk/>
            <pc:sldMk cId="86983442" sldId="265"/>
            <ac:picMk id="51" creationId="{C70B60CF-6EAC-7F82-E5EB-38890AD53A67}"/>
          </ac:picMkLst>
        </pc:picChg>
        <pc:picChg chg="add mod">
          <ac:chgData name="Paulo Leme" userId="632416e467976d48" providerId="LiveId" clId="{2F5A099F-5B51-45E3-8BA5-4EEE92A14619}" dt="2022-07-28T18:40:32.208" v="1025" actId="164"/>
          <ac:picMkLst>
            <pc:docMk/>
            <pc:sldMk cId="86983442" sldId="265"/>
            <ac:picMk id="52" creationId="{9A433BD7-BA25-BF8B-3224-6ADB13848A94}"/>
          </ac:picMkLst>
        </pc:picChg>
        <pc:picChg chg="add mod">
          <ac:chgData name="Paulo Leme" userId="632416e467976d48" providerId="LiveId" clId="{2F5A099F-5B51-45E3-8BA5-4EEE92A14619}" dt="2022-07-28T18:40:32.208" v="1025" actId="164"/>
          <ac:picMkLst>
            <pc:docMk/>
            <pc:sldMk cId="86983442" sldId="265"/>
            <ac:picMk id="53" creationId="{9433235F-B641-42D9-21A2-E68C0ECD4390}"/>
          </ac:picMkLst>
        </pc:picChg>
      </pc:sldChg>
      <pc:sldChg chg="addSp delSp modSp add mod">
        <pc:chgData name="Paulo Leme" userId="632416e467976d48" providerId="LiveId" clId="{2F5A099F-5B51-45E3-8BA5-4EEE92A14619}" dt="2022-07-28T20:10:48.687" v="2929" actId="1076"/>
        <pc:sldMkLst>
          <pc:docMk/>
          <pc:sldMk cId="401585070" sldId="265"/>
        </pc:sldMkLst>
        <pc:spChg chg="mod">
          <ac:chgData name="Paulo Leme" userId="632416e467976d48" providerId="LiveId" clId="{2F5A099F-5B51-45E3-8BA5-4EEE92A14619}" dt="2022-07-28T20:10:48.687" v="2929" actId="1076"/>
          <ac:spMkLst>
            <pc:docMk/>
            <pc:sldMk cId="401585070" sldId="265"/>
            <ac:spMk id="3" creationId="{01A8F23B-B638-50C5-AF9F-838DEC97EED8}"/>
          </ac:spMkLst>
        </pc:spChg>
        <pc:grpChg chg="del">
          <ac:chgData name="Paulo Leme" userId="632416e467976d48" providerId="LiveId" clId="{2F5A099F-5B51-45E3-8BA5-4EEE92A14619}" dt="2022-07-28T20:08:50.874" v="2849" actId="478"/>
          <ac:grpSpMkLst>
            <pc:docMk/>
            <pc:sldMk cId="401585070" sldId="265"/>
            <ac:grpSpMk id="10" creationId="{CAB12CAC-6C53-09B4-A5C6-277EC8EC9C14}"/>
          </ac:grpSpMkLst>
        </pc:grpChg>
        <pc:picChg chg="add mod">
          <ac:chgData name="Paulo Leme" userId="632416e467976d48" providerId="LiveId" clId="{2F5A099F-5B51-45E3-8BA5-4EEE92A14619}" dt="2022-07-28T20:09:41.143" v="2851" actId="1076"/>
          <ac:picMkLst>
            <pc:docMk/>
            <pc:sldMk cId="401585070" sldId="265"/>
            <ac:picMk id="6" creationId="{BA100F01-34DC-DB48-4093-2B731072764B}"/>
          </ac:picMkLst>
        </pc:picChg>
        <pc:picChg chg="del">
          <ac:chgData name="Paulo Leme" userId="632416e467976d48" providerId="LiveId" clId="{2F5A099F-5B51-45E3-8BA5-4EEE92A14619}" dt="2022-07-28T20:08:50.155" v="2848" actId="478"/>
          <ac:picMkLst>
            <pc:docMk/>
            <pc:sldMk cId="401585070" sldId="265"/>
            <ac:picMk id="12" creationId="{6C4424E7-21E8-658D-F3DF-18FDEAB1118C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478034699" sldId="265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929653515" sldId="266"/>
        </pc:sldMkLst>
        <pc:spChg chg="mod">
          <ac:chgData name="Paulo Leme" userId="632416e467976d48" providerId="LiveId" clId="{2F5A099F-5B51-45E3-8BA5-4EEE92A14619}" dt="2022-07-28T18:42:10.597" v="1052" actId="20577"/>
          <ac:spMkLst>
            <pc:docMk/>
            <pc:sldMk cId="929653515" sldId="266"/>
            <ac:spMk id="9" creationId="{89EC1F0C-6DC3-8CFA-25C3-AE7D84D67889}"/>
          </ac:spMkLst>
        </pc:spChg>
        <pc:spChg chg="add del mod">
          <ac:chgData name="Paulo Leme" userId="632416e467976d48" providerId="LiveId" clId="{2F5A099F-5B51-45E3-8BA5-4EEE92A14619}" dt="2022-07-28T18:42:55.099" v="1055" actId="478"/>
          <ac:spMkLst>
            <pc:docMk/>
            <pc:sldMk cId="929653515" sldId="266"/>
            <ac:spMk id="39" creationId="{B4AECBEF-3015-5A1E-51F6-5DCF834F8AB3}"/>
          </ac:spMkLst>
        </pc:spChg>
        <pc:spChg chg="add mod">
          <ac:chgData name="Paulo Leme" userId="632416e467976d48" providerId="LiveId" clId="{2F5A099F-5B51-45E3-8BA5-4EEE92A14619}" dt="2022-07-28T18:43:04.079" v="1056" actId="164"/>
          <ac:spMkLst>
            <pc:docMk/>
            <pc:sldMk cId="929653515" sldId="266"/>
            <ac:spMk id="41" creationId="{04AC61BE-2FDC-496E-0CA4-A698D946EC8D}"/>
          </ac:spMkLst>
        </pc:spChg>
        <pc:spChg chg="add mod">
          <ac:chgData name="Paulo Leme" userId="632416e467976d48" providerId="LiveId" clId="{2F5A099F-5B51-45E3-8BA5-4EEE92A14619}" dt="2022-07-28T18:43:04.079" v="1056" actId="164"/>
          <ac:spMkLst>
            <pc:docMk/>
            <pc:sldMk cId="929653515" sldId="266"/>
            <ac:spMk id="42" creationId="{3B982E4F-E158-FD76-64C0-2A0C16BCD800}"/>
          </ac:spMkLst>
        </pc:spChg>
        <pc:spChg chg="add mod">
          <ac:chgData name="Paulo Leme" userId="632416e467976d48" providerId="LiveId" clId="{2F5A099F-5B51-45E3-8BA5-4EEE92A14619}" dt="2022-07-28T18:43:04.079" v="1056" actId="164"/>
          <ac:spMkLst>
            <pc:docMk/>
            <pc:sldMk cId="929653515" sldId="266"/>
            <ac:spMk id="54" creationId="{4A8F6B2E-A990-461D-85F0-3A2BC32A1E78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58" creationId="{5A592340-EC91-7EA1-E7A0-7B7A3B7292F3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59" creationId="{0D3A9B3D-B05C-AE05-2E87-91FDFA375E7B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60" creationId="{7FBF7DAC-CAF7-6B52-E241-64931189F7B4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63" creationId="{C9ADC0DE-6563-CC4B-0FBE-1F250260684E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66" creationId="{4BA70893-3239-020E-073D-34BFCD255799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67" creationId="{52D69CA0-B286-1A15-6E07-4760E9285ED7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70" creationId="{4CAF887D-7FA9-110F-C328-F58653F1870F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71" creationId="{3996CFCB-32A1-2DF7-0FF2-A407390631B3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72" creationId="{5AB6644F-D0D7-0617-CE26-E890FB3A198F}"/>
          </ac:spMkLst>
        </pc:spChg>
        <pc:spChg chg="mod">
          <ac:chgData name="Paulo Leme" userId="632416e467976d48" providerId="LiveId" clId="{2F5A099F-5B51-45E3-8BA5-4EEE92A14619}" dt="2022-07-28T18:42:41.457" v="1054"/>
          <ac:spMkLst>
            <pc:docMk/>
            <pc:sldMk cId="929653515" sldId="266"/>
            <ac:spMk id="75" creationId="{40E26C6C-F02D-CC10-0644-1246DC531AC7}"/>
          </ac:spMkLst>
        </pc:spChg>
        <pc:spChg chg="add mod">
          <ac:chgData name="Paulo Leme" userId="632416e467976d48" providerId="LiveId" clId="{2F5A099F-5B51-45E3-8BA5-4EEE92A14619}" dt="2022-07-28T18:43:04.079" v="1056" actId="164"/>
          <ac:spMkLst>
            <pc:docMk/>
            <pc:sldMk cId="929653515" sldId="266"/>
            <ac:spMk id="76" creationId="{8AA4A5CA-6DAB-7441-2773-3113DC06F299}"/>
          </ac:spMkLst>
        </pc:spChg>
        <pc:grpChg chg="del">
          <ac:chgData name="Paulo Leme" userId="632416e467976d48" providerId="LiveId" clId="{2F5A099F-5B51-45E3-8BA5-4EEE92A14619}" dt="2022-07-28T18:42:27.630" v="1053" actId="478"/>
          <ac:grpSpMkLst>
            <pc:docMk/>
            <pc:sldMk cId="929653515" sldId="266"/>
            <ac:grpSpMk id="3" creationId="{01901E78-F809-E8C2-E321-BE3A49A9AC13}"/>
          </ac:grpSpMkLst>
        </pc:grpChg>
        <pc:grpChg chg="add mod">
          <ac:chgData name="Paulo Leme" userId="632416e467976d48" providerId="LiveId" clId="{2F5A099F-5B51-45E3-8BA5-4EEE92A14619}" dt="2022-07-28T18:43:10.665" v="1058" actId="1076"/>
          <ac:grpSpMkLst>
            <pc:docMk/>
            <pc:sldMk cId="929653515" sldId="266"/>
            <ac:grpSpMk id="4" creationId="{84AE21BB-135D-B1FA-32C3-D95C5EEB10DC}"/>
          </ac:grpSpMkLst>
        </pc:grpChg>
        <pc:grpChg chg="add mod">
          <ac:chgData name="Paulo Leme" userId="632416e467976d48" providerId="LiveId" clId="{2F5A099F-5B51-45E3-8BA5-4EEE92A14619}" dt="2022-07-28T18:43:04.079" v="1056" actId="164"/>
          <ac:grpSpMkLst>
            <pc:docMk/>
            <pc:sldMk cId="929653515" sldId="266"/>
            <ac:grpSpMk id="55" creationId="{B51E7BE5-3931-EFFB-8E4A-44ED3CE66B9C}"/>
          </ac:grpSpMkLst>
        </pc:grpChg>
        <pc:grpChg chg="mod">
          <ac:chgData name="Paulo Leme" userId="632416e467976d48" providerId="LiveId" clId="{2F5A099F-5B51-45E3-8BA5-4EEE92A14619}" dt="2022-07-28T18:42:41.457" v="1054"/>
          <ac:grpSpMkLst>
            <pc:docMk/>
            <pc:sldMk cId="929653515" sldId="266"/>
            <ac:grpSpMk id="56" creationId="{D517F883-4C69-7AE2-D97D-F8A8EE683729}"/>
          </ac:grpSpMkLst>
        </pc:grpChg>
        <pc:grpChg chg="add mod">
          <ac:chgData name="Paulo Leme" userId="632416e467976d48" providerId="LiveId" clId="{2F5A099F-5B51-45E3-8BA5-4EEE92A14619}" dt="2022-07-28T18:43:04.079" v="1056" actId="164"/>
          <ac:grpSpMkLst>
            <pc:docMk/>
            <pc:sldMk cId="929653515" sldId="266"/>
            <ac:grpSpMk id="61" creationId="{A5200B04-2B2A-5074-CDC9-DEB3508890CC}"/>
          </ac:grpSpMkLst>
        </pc:grpChg>
        <pc:grpChg chg="mod">
          <ac:chgData name="Paulo Leme" userId="632416e467976d48" providerId="LiveId" clId="{2F5A099F-5B51-45E3-8BA5-4EEE92A14619}" dt="2022-07-28T18:42:41.457" v="1054"/>
          <ac:grpSpMkLst>
            <pc:docMk/>
            <pc:sldMk cId="929653515" sldId="266"/>
            <ac:grpSpMk id="62" creationId="{70211915-409D-4E63-82A7-B189F89E62D5}"/>
          </ac:grpSpMkLst>
        </pc:grpChg>
        <pc:grpChg chg="add mod">
          <ac:chgData name="Paulo Leme" userId="632416e467976d48" providerId="LiveId" clId="{2F5A099F-5B51-45E3-8BA5-4EEE92A14619}" dt="2022-07-28T18:43:04.079" v="1056" actId="164"/>
          <ac:grpSpMkLst>
            <pc:docMk/>
            <pc:sldMk cId="929653515" sldId="266"/>
            <ac:grpSpMk id="68" creationId="{86BFE8A4-50CE-8544-FE29-6064FAC9CF77}"/>
          </ac:grpSpMkLst>
        </pc:grpChg>
        <pc:grpChg chg="mod">
          <ac:chgData name="Paulo Leme" userId="632416e467976d48" providerId="LiveId" clId="{2F5A099F-5B51-45E3-8BA5-4EEE92A14619}" dt="2022-07-28T18:42:41.457" v="1054"/>
          <ac:grpSpMkLst>
            <pc:docMk/>
            <pc:sldMk cId="929653515" sldId="266"/>
            <ac:grpSpMk id="69" creationId="{BFB170FE-8DDA-FBD0-C368-3995095DB4CE}"/>
          </ac:grpSpMkLst>
        </pc:grpChg>
        <pc:grpChg chg="add mod">
          <ac:chgData name="Paulo Leme" userId="632416e467976d48" providerId="LiveId" clId="{2F5A099F-5B51-45E3-8BA5-4EEE92A14619}" dt="2022-07-28T18:43:04.079" v="1056" actId="164"/>
          <ac:grpSpMkLst>
            <pc:docMk/>
            <pc:sldMk cId="929653515" sldId="266"/>
            <ac:grpSpMk id="73" creationId="{F6E42C67-4F8A-D673-3A37-DCDFE591B8F9}"/>
          </ac:grpSpMkLst>
        </pc:grpChg>
        <pc:picChg chg="add mod">
          <ac:chgData name="Paulo Leme" userId="632416e467976d48" providerId="LiveId" clId="{2F5A099F-5B51-45E3-8BA5-4EEE92A14619}" dt="2022-07-28T18:43:04.079" v="1056" actId="164"/>
          <ac:picMkLst>
            <pc:docMk/>
            <pc:sldMk cId="929653515" sldId="266"/>
            <ac:picMk id="38" creationId="{E950C4CA-058F-09F0-2E08-6AB32B356A54}"/>
          </ac:picMkLst>
        </pc:picChg>
        <pc:picChg chg="add mod">
          <ac:chgData name="Paulo Leme" userId="632416e467976d48" providerId="LiveId" clId="{2F5A099F-5B51-45E3-8BA5-4EEE92A14619}" dt="2022-07-28T18:43:04.079" v="1056" actId="164"/>
          <ac:picMkLst>
            <pc:docMk/>
            <pc:sldMk cId="929653515" sldId="266"/>
            <ac:picMk id="40" creationId="{251B8D54-BF6C-D255-2998-981418145404}"/>
          </ac:picMkLst>
        </pc:picChg>
        <pc:picChg chg="add mod">
          <ac:chgData name="Paulo Leme" userId="632416e467976d48" providerId="LiveId" clId="{2F5A099F-5B51-45E3-8BA5-4EEE92A14619}" dt="2022-07-28T18:43:04.079" v="1056" actId="164"/>
          <ac:picMkLst>
            <pc:docMk/>
            <pc:sldMk cId="929653515" sldId="266"/>
            <ac:picMk id="43" creationId="{A9065EAE-2197-0F0B-3EFA-938C7C13377E}"/>
          </ac:picMkLst>
        </pc:picChg>
        <pc:picChg chg="add mod">
          <ac:chgData name="Paulo Leme" userId="632416e467976d48" providerId="LiveId" clId="{2F5A099F-5B51-45E3-8BA5-4EEE92A14619}" dt="2022-07-28T18:43:04.079" v="1056" actId="164"/>
          <ac:picMkLst>
            <pc:docMk/>
            <pc:sldMk cId="929653515" sldId="266"/>
            <ac:picMk id="44" creationId="{AF8FF954-F71E-53B1-EE24-7640C2D14E2A}"/>
          </ac:picMkLst>
        </pc:picChg>
        <pc:picChg chg="mod">
          <ac:chgData name="Paulo Leme" userId="632416e467976d48" providerId="LiveId" clId="{2F5A099F-5B51-45E3-8BA5-4EEE92A14619}" dt="2022-07-28T18:42:41.457" v="1054"/>
          <ac:picMkLst>
            <pc:docMk/>
            <pc:sldMk cId="929653515" sldId="266"/>
            <ac:picMk id="57" creationId="{3BB0D75C-A8C8-ED49-EEC2-FC85596655AD}"/>
          </ac:picMkLst>
        </pc:picChg>
        <pc:picChg chg="mod">
          <ac:chgData name="Paulo Leme" userId="632416e467976d48" providerId="LiveId" clId="{2F5A099F-5B51-45E3-8BA5-4EEE92A14619}" dt="2022-07-28T18:42:41.457" v="1054"/>
          <ac:picMkLst>
            <pc:docMk/>
            <pc:sldMk cId="929653515" sldId="266"/>
            <ac:picMk id="64" creationId="{54DB7EBD-480E-C2C5-30A6-AA7FE673A6C0}"/>
          </ac:picMkLst>
        </pc:picChg>
        <pc:picChg chg="mod">
          <ac:chgData name="Paulo Leme" userId="632416e467976d48" providerId="LiveId" clId="{2F5A099F-5B51-45E3-8BA5-4EEE92A14619}" dt="2022-07-28T18:42:41.457" v="1054"/>
          <ac:picMkLst>
            <pc:docMk/>
            <pc:sldMk cId="929653515" sldId="266"/>
            <ac:picMk id="65" creationId="{3B6C634A-C860-5EFC-B71A-218A67A40ACF}"/>
          </ac:picMkLst>
        </pc:picChg>
        <pc:picChg chg="mod">
          <ac:chgData name="Paulo Leme" userId="632416e467976d48" providerId="LiveId" clId="{2F5A099F-5B51-45E3-8BA5-4EEE92A14619}" dt="2022-07-28T18:42:41.457" v="1054"/>
          <ac:picMkLst>
            <pc:docMk/>
            <pc:sldMk cId="929653515" sldId="266"/>
            <ac:picMk id="74" creationId="{873F5C14-A7B6-5DF2-364C-9BB4B75D0202}"/>
          </ac:picMkLst>
        </pc:picChg>
      </pc:sldChg>
      <pc:sldChg chg="addSp delSp modSp add mod">
        <pc:chgData name="Paulo Leme" userId="632416e467976d48" providerId="LiveId" clId="{2F5A099F-5B51-45E3-8BA5-4EEE92A14619}" dt="2022-07-28T20:11:42.072" v="2992" actId="1076"/>
        <pc:sldMkLst>
          <pc:docMk/>
          <pc:sldMk cId="1713029342" sldId="266"/>
        </pc:sldMkLst>
        <pc:spChg chg="mod">
          <ac:chgData name="Paulo Leme" userId="632416e467976d48" providerId="LiveId" clId="{2F5A099F-5B51-45E3-8BA5-4EEE92A14619}" dt="2022-07-28T20:11:15.719" v="2990" actId="1076"/>
          <ac:spMkLst>
            <pc:docMk/>
            <pc:sldMk cId="1713029342" sldId="266"/>
            <ac:spMk id="3" creationId="{01A8F23B-B638-50C5-AF9F-838DEC97EED8}"/>
          </ac:spMkLst>
        </pc:spChg>
        <pc:picChg chg="del">
          <ac:chgData name="Paulo Leme" userId="632416e467976d48" providerId="LiveId" clId="{2F5A099F-5B51-45E3-8BA5-4EEE92A14619}" dt="2022-07-28T20:10:54.211" v="2931" actId="478"/>
          <ac:picMkLst>
            <pc:docMk/>
            <pc:sldMk cId="1713029342" sldId="266"/>
            <ac:picMk id="6" creationId="{BA100F01-34DC-DB48-4093-2B731072764B}"/>
          </ac:picMkLst>
        </pc:picChg>
        <pc:picChg chg="add mod">
          <ac:chgData name="Paulo Leme" userId="632416e467976d48" providerId="LiveId" clId="{2F5A099F-5B51-45E3-8BA5-4EEE92A14619}" dt="2022-07-28T20:11:42.072" v="2992" actId="1076"/>
          <ac:picMkLst>
            <pc:docMk/>
            <pc:sldMk cId="1713029342" sldId="266"/>
            <ac:picMk id="7" creationId="{4966DADC-47E2-3F44-A0D1-74D013CAC904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2452168015" sldId="266"/>
        </pc:sldMkLst>
      </pc:sldChg>
      <pc:sldChg chg="addSp delSp modSp add mod">
        <pc:chgData name="Paulo Leme" userId="632416e467976d48" providerId="LiveId" clId="{2F5A099F-5B51-45E3-8BA5-4EEE92A14619}" dt="2022-07-28T20:12:31.743" v="3043" actId="1076"/>
        <pc:sldMkLst>
          <pc:docMk/>
          <pc:sldMk cId="2049357023" sldId="267"/>
        </pc:sldMkLst>
        <pc:spChg chg="mod">
          <ac:chgData name="Paulo Leme" userId="632416e467976d48" providerId="LiveId" clId="{2F5A099F-5B51-45E3-8BA5-4EEE92A14619}" dt="2022-07-28T20:12:31.743" v="3043" actId="1076"/>
          <ac:spMkLst>
            <pc:docMk/>
            <pc:sldMk cId="2049357023" sldId="267"/>
            <ac:spMk id="3" creationId="{01A8F23B-B638-50C5-AF9F-838DEC97EED8}"/>
          </ac:spMkLst>
        </pc:spChg>
        <pc:picChg chg="add mod">
          <ac:chgData name="Paulo Leme" userId="632416e467976d48" providerId="LiveId" clId="{2F5A099F-5B51-45E3-8BA5-4EEE92A14619}" dt="2022-07-28T20:12:28.631" v="3042" actId="1076"/>
          <ac:picMkLst>
            <pc:docMk/>
            <pc:sldMk cId="2049357023" sldId="267"/>
            <ac:picMk id="6" creationId="{C09D09BE-E67C-82F2-C694-85FC2D628B4E}"/>
          </ac:picMkLst>
        </pc:picChg>
        <pc:picChg chg="del">
          <ac:chgData name="Paulo Leme" userId="632416e467976d48" providerId="LiveId" clId="{2F5A099F-5B51-45E3-8BA5-4EEE92A14619}" dt="2022-07-28T20:12:03.855" v="2994" actId="478"/>
          <ac:picMkLst>
            <pc:docMk/>
            <pc:sldMk cId="2049357023" sldId="267"/>
            <ac:picMk id="7" creationId="{4966DADC-47E2-3F44-A0D1-74D013CAC904}"/>
          </ac:picMkLst>
        </pc:picChg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2507622375" sldId="267"/>
        </pc:sldMkLst>
        <pc:spChg chg="mod ord">
          <ac:chgData name="Paulo Leme" userId="632416e467976d48" providerId="LiveId" clId="{2F5A099F-5B51-45E3-8BA5-4EEE92A14619}" dt="2022-07-28T18:55:36.572" v="1468" actId="20577"/>
          <ac:spMkLst>
            <pc:docMk/>
            <pc:sldMk cId="2507622375" sldId="267"/>
            <ac:spMk id="9" creationId="{89EC1F0C-6DC3-8CFA-25C3-AE7D84D67889}"/>
          </ac:spMkLst>
        </pc:spChg>
        <pc:grpChg chg="del">
          <ac:chgData name="Paulo Leme" userId="632416e467976d48" providerId="LiveId" clId="{2F5A099F-5B51-45E3-8BA5-4EEE92A14619}" dt="2022-07-28T18:46:36.958" v="1060" actId="478"/>
          <ac:grpSpMkLst>
            <pc:docMk/>
            <pc:sldMk cId="2507622375" sldId="267"/>
            <ac:grpSpMk id="4" creationId="{84AE21BB-135D-B1FA-32C3-D95C5EEB10DC}"/>
          </ac:grpSpMkLst>
        </pc:grpChg>
        <pc:picChg chg="add mod">
          <ac:chgData name="Paulo Leme" userId="632416e467976d48" providerId="LiveId" clId="{2F5A099F-5B51-45E3-8BA5-4EEE92A14619}" dt="2022-07-28T18:49:32.081" v="1229" actId="1036"/>
          <ac:picMkLst>
            <pc:docMk/>
            <pc:sldMk cId="2507622375" sldId="267"/>
            <ac:picMk id="1026" creationId="{DBAE1CA1-31C8-BFA7-6F24-7389E570AA7B}"/>
          </ac:picMkLst>
        </pc:picChg>
        <pc:picChg chg="add mod">
          <ac:chgData name="Paulo Leme" userId="632416e467976d48" providerId="LiveId" clId="{2F5A099F-5B51-45E3-8BA5-4EEE92A14619}" dt="2022-07-28T18:49:52.864" v="1234" actId="1076"/>
          <ac:picMkLst>
            <pc:docMk/>
            <pc:sldMk cId="2507622375" sldId="267"/>
            <ac:picMk id="1028" creationId="{455BBE1D-037D-81A8-0656-5CA3EEE02DC2}"/>
          </ac:picMkLst>
        </pc:picChg>
        <pc:picChg chg="add mod">
          <ac:chgData name="Paulo Leme" userId="632416e467976d48" providerId="LiveId" clId="{2F5A099F-5B51-45E3-8BA5-4EEE92A14619}" dt="2022-07-28T18:49:55.593" v="1235" actId="1076"/>
          <ac:picMkLst>
            <pc:docMk/>
            <pc:sldMk cId="2507622375" sldId="267"/>
            <ac:picMk id="1030" creationId="{D0B9A38F-61CE-C595-360D-07449053173E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2584127515" sldId="267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2139404551" sldId="268"/>
        </pc:sldMkLst>
        <pc:spChg chg="add mod">
          <ac:chgData name="Paulo Leme" userId="632416e467976d48" providerId="LiveId" clId="{2F5A099F-5B51-45E3-8BA5-4EEE92A14619}" dt="2022-07-28T19:02:15.255" v="1519" actId="255"/>
          <ac:spMkLst>
            <pc:docMk/>
            <pc:sldMk cId="2139404551" sldId="268"/>
            <ac:spMk id="8" creationId="{EC43D561-E99E-A0CB-1BE9-72D2E7E1824D}"/>
          </ac:spMkLst>
        </pc:spChg>
        <pc:spChg chg="del">
          <ac:chgData name="Paulo Leme" userId="632416e467976d48" providerId="LiveId" clId="{2F5A099F-5B51-45E3-8BA5-4EEE92A14619}" dt="2022-07-28T18:59:36.208" v="1473" actId="478"/>
          <ac:spMkLst>
            <pc:docMk/>
            <pc:sldMk cId="2139404551" sldId="268"/>
            <ac:spMk id="9" creationId="{89EC1F0C-6DC3-8CFA-25C3-AE7D84D67889}"/>
          </ac:spMkLst>
        </pc:spChg>
        <pc:picChg chg="del">
          <ac:chgData name="Paulo Leme" userId="632416e467976d48" providerId="LiveId" clId="{2F5A099F-5B51-45E3-8BA5-4EEE92A14619}" dt="2022-07-28T18:59:34.622" v="1472" actId="478"/>
          <ac:picMkLst>
            <pc:docMk/>
            <pc:sldMk cId="2139404551" sldId="268"/>
            <ac:picMk id="1026" creationId="{DBAE1CA1-31C8-BFA7-6F24-7389E570AA7B}"/>
          </ac:picMkLst>
        </pc:picChg>
        <pc:picChg chg="del">
          <ac:chgData name="Paulo Leme" userId="632416e467976d48" providerId="LiveId" clId="{2F5A099F-5B51-45E3-8BA5-4EEE92A14619}" dt="2022-07-28T18:59:33.554" v="1470" actId="478"/>
          <ac:picMkLst>
            <pc:docMk/>
            <pc:sldMk cId="2139404551" sldId="268"/>
            <ac:picMk id="1028" creationId="{455BBE1D-037D-81A8-0656-5CA3EEE02DC2}"/>
          </ac:picMkLst>
        </pc:picChg>
        <pc:picChg chg="del">
          <ac:chgData name="Paulo Leme" userId="632416e467976d48" providerId="LiveId" clId="{2F5A099F-5B51-45E3-8BA5-4EEE92A14619}" dt="2022-07-28T18:59:34.001" v="1471" actId="478"/>
          <ac:picMkLst>
            <pc:docMk/>
            <pc:sldMk cId="2139404551" sldId="268"/>
            <ac:picMk id="1030" creationId="{D0B9A38F-61CE-C595-360D-07449053173E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4084590617" sldId="268"/>
        </pc:sldMkLst>
      </pc:sldChg>
      <pc:sldChg chg="addSp delSp modSp add mod">
        <pc:chgData name="Paulo Leme" userId="632416e467976d48" providerId="LiveId" clId="{2F5A099F-5B51-45E3-8BA5-4EEE92A14619}" dt="2022-07-28T20:13:54.709" v="3121" actId="20577"/>
        <pc:sldMkLst>
          <pc:docMk/>
          <pc:sldMk cId="4199751220" sldId="268"/>
        </pc:sldMkLst>
        <pc:spChg chg="mod">
          <ac:chgData name="Paulo Leme" userId="632416e467976d48" providerId="LiveId" clId="{2F5A099F-5B51-45E3-8BA5-4EEE92A14619}" dt="2022-07-28T20:13:54.709" v="3121" actId="20577"/>
          <ac:spMkLst>
            <pc:docMk/>
            <pc:sldMk cId="4199751220" sldId="268"/>
            <ac:spMk id="3" creationId="{01A8F23B-B638-50C5-AF9F-838DEC97EED8}"/>
          </ac:spMkLst>
        </pc:spChg>
        <pc:picChg chg="del">
          <ac:chgData name="Paulo Leme" userId="632416e467976d48" providerId="LiveId" clId="{2F5A099F-5B51-45E3-8BA5-4EEE92A14619}" dt="2022-07-28T20:13:29.438" v="3045" actId="478"/>
          <ac:picMkLst>
            <pc:docMk/>
            <pc:sldMk cId="4199751220" sldId="268"/>
            <ac:picMk id="6" creationId="{C09D09BE-E67C-82F2-C694-85FC2D628B4E}"/>
          </ac:picMkLst>
        </pc:picChg>
        <pc:picChg chg="add mod">
          <ac:chgData name="Paulo Leme" userId="632416e467976d48" providerId="LiveId" clId="{2F5A099F-5B51-45E3-8BA5-4EEE92A14619}" dt="2022-07-28T20:13:34.823" v="3048" actId="1076"/>
          <ac:picMkLst>
            <pc:docMk/>
            <pc:sldMk cId="4199751220" sldId="268"/>
            <ac:picMk id="7" creationId="{48274A68-C2BE-9F36-1E5A-ADFB941F22B6}"/>
          </ac:picMkLst>
        </pc:picChg>
      </pc:sldChg>
      <pc:sldChg chg="addSp delSp modSp add mod ord">
        <pc:chgData name="Paulo Leme" userId="632416e467976d48" providerId="LiveId" clId="{2F5A099F-5B51-45E3-8BA5-4EEE92A14619}" dt="2022-07-28T20:44:11.276" v="3336"/>
        <pc:sldMkLst>
          <pc:docMk/>
          <pc:sldMk cId="2437018180" sldId="269"/>
        </pc:sldMkLst>
        <pc:spChg chg="mod">
          <ac:chgData name="Paulo Leme" userId="632416e467976d48" providerId="LiveId" clId="{2F5A099F-5B51-45E3-8BA5-4EEE92A14619}" dt="2022-07-28T20:15:00.979" v="3282" actId="20577"/>
          <ac:spMkLst>
            <pc:docMk/>
            <pc:sldMk cId="2437018180" sldId="269"/>
            <ac:spMk id="3" creationId="{01A8F23B-B638-50C5-AF9F-838DEC97EED8}"/>
          </ac:spMkLst>
        </pc:spChg>
        <pc:picChg chg="add mod">
          <ac:chgData name="Paulo Leme" userId="632416e467976d48" providerId="LiveId" clId="{2F5A099F-5B51-45E3-8BA5-4EEE92A14619}" dt="2022-07-28T20:31:35.264" v="3288" actId="1440"/>
          <ac:picMkLst>
            <pc:docMk/>
            <pc:sldMk cId="2437018180" sldId="269"/>
            <ac:picMk id="6" creationId="{1AAF9E81-408E-5C11-D3E2-03F3A465F4AB}"/>
          </ac:picMkLst>
        </pc:picChg>
        <pc:picChg chg="del">
          <ac:chgData name="Paulo Leme" userId="632416e467976d48" providerId="LiveId" clId="{2F5A099F-5B51-45E3-8BA5-4EEE92A14619}" dt="2022-07-28T20:14:06.666" v="3123" actId="478"/>
          <ac:picMkLst>
            <pc:docMk/>
            <pc:sldMk cId="2437018180" sldId="269"/>
            <ac:picMk id="7" creationId="{48274A68-C2BE-9F36-1E5A-ADFB941F22B6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098536036" sldId="269"/>
        </pc:sldMkLst>
      </pc:sldChg>
      <pc:sldChg chg="addSp delSp modSp add del mod setBg">
        <pc:chgData name="Paulo Leme" userId="632416e467976d48" providerId="LiveId" clId="{2F5A099F-5B51-45E3-8BA5-4EEE92A14619}" dt="2022-07-28T19:54:52.309" v="2371" actId="47"/>
        <pc:sldMkLst>
          <pc:docMk/>
          <pc:sldMk cId="3888309902" sldId="269"/>
        </pc:sldMkLst>
        <pc:spChg chg="del mod">
          <ac:chgData name="Paulo Leme" userId="632416e467976d48" providerId="LiveId" clId="{2F5A099F-5B51-45E3-8BA5-4EEE92A14619}" dt="2022-07-28T19:04:54.122" v="1537" actId="478"/>
          <ac:spMkLst>
            <pc:docMk/>
            <pc:sldMk cId="3888309902" sldId="269"/>
            <ac:spMk id="2" creationId="{00000000-0000-0000-0000-000000000000}"/>
          </ac:spMkLst>
        </pc:spChg>
        <pc:spChg chg="add del mod">
          <ac:chgData name="Paulo Leme" userId="632416e467976d48" providerId="LiveId" clId="{2F5A099F-5B51-45E3-8BA5-4EEE92A14619}" dt="2022-07-28T19:04:56.502" v="1538" actId="478"/>
          <ac:spMkLst>
            <pc:docMk/>
            <pc:sldMk cId="3888309902" sldId="269"/>
            <ac:spMk id="4" creationId="{1B6E9C21-4472-2FD0-14CC-E25948194F06}"/>
          </ac:spMkLst>
        </pc:spChg>
        <pc:spChg chg="mod">
          <ac:chgData name="Paulo Leme" userId="632416e467976d48" providerId="LiveId" clId="{2F5A099F-5B51-45E3-8BA5-4EEE92A14619}" dt="2022-07-28T19:07:23.536" v="1572" actId="20577"/>
          <ac:spMkLst>
            <pc:docMk/>
            <pc:sldMk cId="3888309902" sldId="269"/>
            <ac:spMk id="8" creationId="{EC43D561-E99E-A0CB-1BE9-72D2E7E1824D}"/>
          </ac:spMkLst>
        </pc:spChg>
        <pc:spChg chg="add">
          <ac:chgData name="Paulo Leme" userId="632416e467976d48" providerId="LiveId" clId="{2F5A099F-5B51-45E3-8BA5-4EEE92A14619}" dt="2022-07-28T19:04:06.257" v="1524" actId="26606"/>
          <ac:spMkLst>
            <pc:docMk/>
            <pc:sldMk cId="3888309902" sldId="269"/>
            <ac:spMk id="2055" creationId="{D009D6D5-DAC2-4A8B-A17A-E206B9012D09}"/>
          </ac:spMkLst>
        </pc:spChg>
        <pc:picChg chg="ord">
          <ac:chgData name="Paulo Leme" userId="632416e467976d48" providerId="LiveId" clId="{2F5A099F-5B51-45E3-8BA5-4EEE92A14619}" dt="2022-07-28T19:04:06.257" v="1524" actId="26606"/>
          <ac:picMkLst>
            <pc:docMk/>
            <pc:sldMk cId="3888309902" sldId="269"/>
            <ac:picMk id="5" creationId="{41594BB9-2425-3E04-FC29-8DC67AD98185}"/>
          </ac:picMkLst>
        </pc:picChg>
        <pc:picChg chg="add mod">
          <ac:chgData name="Paulo Leme" userId="632416e467976d48" providerId="LiveId" clId="{2F5A099F-5B51-45E3-8BA5-4EEE92A14619}" dt="2022-07-28T19:06:17.491" v="1554"/>
          <ac:picMkLst>
            <pc:docMk/>
            <pc:sldMk cId="3888309902" sldId="269"/>
            <ac:picMk id="2050" creationId="{95084749-FAA5-064F-7D3B-F0674AD7269C}"/>
          </ac:picMkLst>
        </pc:picChg>
      </pc:sldChg>
      <pc:sldChg chg="addSp delSp modSp add mod">
        <pc:chgData name="Paulo Leme" userId="632416e467976d48" providerId="LiveId" clId="{2F5A099F-5B51-45E3-8BA5-4EEE92A14619}" dt="2022-07-28T20:32:21.327" v="3326" actId="1076"/>
        <pc:sldMkLst>
          <pc:docMk/>
          <pc:sldMk cId="26627007" sldId="270"/>
        </pc:sldMkLst>
        <pc:spChg chg="mod">
          <ac:chgData name="Paulo Leme" userId="632416e467976d48" providerId="LiveId" clId="{2F5A099F-5B51-45E3-8BA5-4EEE92A14619}" dt="2022-07-28T20:31:58.283" v="3321" actId="20577"/>
          <ac:spMkLst>
            <pc:docMk/>
            <pc:sldMk cId="26627007" sldId="270"/>
            <ac:spMk id="3" creationId="{01A8F23B-B638-50C5-AF9F-838DEC97EED8}"/>
          </ac:spMkLst>
        </pc:spChg>
        <pc:picChg chg="del">
          <ac:chgData name="Paulo Leme" userId="632416e467976d48" providerId="LiveId" clId="{2F5A099F-5B51-45E3-8BA5-4EEE92A14619}" dt="2022-07-28T20:31:49.257" v="3290" actId="478"/>
          <ac:picMkLst>
            <pc:docMk/>
            <pc:sldMk cId="26627007" sldId="270"/>
            <ac:picMk id="6" creationId="{1AAF9E81-408E-5C11-D3E2-03F3A465F4AB}"/>
          </ac:picMkLst>
        </pc:picChg>
        <pc:picChg chg="add mod">
          <ac:chgData name="Paulo Leme" userId="632416e467976d48" providerId="LiveId" clId="{2F5A099F-5B51-45E3-8BA5-4EEE92A14619}" dt="2022-07-28T20:32:21.327" v="3326" actId="1076"/>
          <ac:picMkLst>
            <pc:docMk/>
            <pc:sldMk cId="26627007" sldId="270"/>
            <ac:picMk id="7" creationId="{B501AC53-036F-7F90-8E59-202454E46A79}"/>
          </ac:picMkLst>
        </pc:picChg>
      </pc:sldChg>
      <pc:sldChg chg="modSp add del mod ord">
        <pc:chgData name="Paulo Leme" userId="632416e467976d48" providerId="LiveId" clId="{2F5A099F-5B51-45E3-8BA5-4EEE92A14619}" dt="2022-07-28T19:54:52.309" v="2371" actId="47"/>
        <pc:sldMkLst>
          <pc:docMk/>
          <pc:sldMk cId="2183468945" sldId="270"/>
        </pc:sldMkLst>
        <pc:spChg chg="mod">
          <ac:chgData name="Paulo Leme" userId="632416e467976d48" providerId="LiveId" clId="{2F5A099F-5B51-45E3-8BA5-4EEE92A14619}" dt="2022-07-28T19:08:41.198" v="1582" actId="20577"/>
          <ac:spMkLst>
            <pc:docMk/>
            <pc:sldMk cId="2183468945" sldId="270"/>
            <ac:spMk id="8" creationId="{EC43D561-E99E-A0CB-1BE9-72D2E7E1824D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309742799" sldId="270"/>
        </pc:sldMkLst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2602107841" sldId="271"/>
        </pc:sldMkLst>
        <pc:spChg chg="mod">
          <ac:chgData name="Paulo Leme" userId="632416e467976d48" providerId="LiveId" clId="{2F5A099F-5B51-45E3-8BA5-4EEE92A14619}" dt="2022-07-28T19:10:14.863" v="1591" actId="20577"/>
          <ac:spMkLst>
            <pc:docMk/>
            <pc:sldMk cId="2602107841" sldId="271"/>
            <ac:spMk id="8" creationId="{EC43D561-E99E-A0CB-1BE9-72D2E7E1824D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086373281" sldId="271"/>
        </pc:sldMkLst>
      </pc:sldChg>
      <pc:sldChg chg="addSp delSp modSp add mod">
        <pc:chgData name="Paulo Leme" userId="632416e467976d48" providerId="LiveId" clId="{2F5A099F-5B51-45E3-8BA5-4EEE92A14619}" dt="2022-07-28T20:43:57.415" v="3334" actId="1076"/>
        <pc:sldMkLst>
          <pc:docMk/>
          <pc:sldMk cId="3842691966" sldId="271"/>
        </pc:sldMkLst>
        <pc:spChg chg="del">
          <ac:chgData name="Paulo Leme" userId="632416e467976d48" providerId="LiveId" clId="{2F5A099F-5B51-45E3-8BA5-4EEE92A14619}" dt="2022-07-28T20:43:28.381" v="3329" actId="478"/>
          <ac:spMkLst>
            <pc:docMk/>
            <pc:sldMk cId="3842691966" sldId="271"/>
            <ac:spMk id="3" creationId="{01A8F23B-B638-50C5-AF9F-838DEC97EED8}"/>
          </ac:spMkLst>
        </pc:spChg>
        <pc:picChg chg="add mod ord">
          <ac:chgData name="Paulo Leme" userId="632416e467976d48" providerId="LiveId" clId="{2F5A099F-5B51-45E3-8BA5-4EEE92A14619}" dt="2022-07-28T20:43:57.415" v="3334" actId="1076"/>
          <ac:picMkLst>
            <pc:docMk/>
            <pc:sldMk cId="3842691966" sldId="271"/>
            <ac:picMk id="6" creationId="{0EB9D717-9F0B-1D68-759E-5C19B13918AC}"/>
          </ac:picMkLst>
        </pc:picChg>
        <pc:picChg chg="del">
          <ac:chgData name="Paulo Leme" userId="632416e467976d48" providerId="LiveId" clId="{2F5A099F-5B51-45E3-8BA5-4EEE92A14619}" dt="2022-07-28T20:43:25.395" v="3328" actId="478"/>
          <ac:picMkLst>
            <pc:docMk/>
            <pc:sldMk cId="3842691966" sldId="271"/>
            <ac:picMk id="7" creationId="{B501AC53-036F-7F90-8E59-202454E46A79}"/>
          </ac:picMkLst>
        </pc:picChg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724258603" sldId="272"/>
        </pc:sldMkLst>
        <pc:spChg chg="mod">
          <ac:chgData name="Paulo Leme" userId="632416e467976d48" providerId="LiveId" clId="{2F5A099F-5B51-45E3-8BA5-4EEE92A14619}" dt="2022-07-28T19:15:53.357" v="1666" actId="20577"/>
          <ac:spMkLst>
            <pc:docMk/>
            <pc:sldMk cId="724258603" sldId="272"/>
            <ac:spMk id="8" creationId="{EC43D561-E99E-A0CB-1BE9-72D2E7E1824D}"/>
          </ac:spMkLst>
        </pc:spChg>
      </pc:sldChg>
      <pc:sldChg chg="delSp modSp add mod">
        <pc:chgData name="Paulo Leme" userId="632416e467976d48" providerId="LiveId" clId="{2F5A099F-5B51-45E3-8BA5-4EEE92A14619}" dt="2022-08-01T13:45:56.405" v="3985" actId="12"/>
        <pc:sldMkLst>
          <pc:docMk/>
          <pc:sldMk cId="2588067407" sldId="272"/>
        </pc:sldMkLst>
        <pc:spChg chg="mod">
          <ac:chgData name="Paulo Leme" userId="632416e467976d48" providerId="LiveId" clId="{2F5A099F-5B51-45E3-8BA5-4EEE92A14619}" dt="2022-08-01T13:45:56.405" v="3985" actId="12"/>
          <ac:spMkLst>
            <pc:docMk/>
            <pc:sldMk cId="2588067407" sldId="272"/>
            <ac:spMk id="3" creationId="{01A8F23B-B638-50C5-AF9F-838DEC97EED8}"/>
          </ac:spMkLst>
        </pc:spChg>
        <pc:picChg chg="del">
          <ac:chgData name="Paulo Leme" userId="632416e467976d48" providerId="LiveId" clId="{2F5A099F-5B51-45E3-8BA5-4EEE92A14619}" dt="2022-07-28T20:44:23.563" v="3338" actId="478"/>
          <ac:picMkLst>
            <pc:docMk/>
            <pc:sldMk cId="2588067407" sldId="272"/>
            <ac:picMk id="6" creationId="{1AAF9E81-408E-5C11-D3E2-03F3A465F4AB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728421557" sldId="272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304351047" sldId="273"/>
        </pc:sldMkLst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3387455031" sldId="273"/>
        </pc:sldMkLst>
        <pc:spChg chg="mod">
          <ac:chgData name="Paulo Leme" userId="632416e467976d48" providerId="LiveId" clId="{2F5A099F-5B51-45E3-8BA5-4EEE92A14619}" dt="2022-07-28T19:19:05.580" v="1788" actId="113"/>
          <ac:spMkLst>
            <pc:docMk/>
            <pc:sldMk cId="3387455031" sldId="273"/>
            <ac:spMk id="8" creationId="{EC43D561-E99E-A0CB-1BE9-72D2E7E1824D}"/>
          </ac:spMkLst>
        </pc:spChg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2254851388" sldId="274"/>
        </pc:sldMkLst>
        <pc:spChg chg="mod">
          <ac:chgData name="Paulo Leme" userId="632416e467976d48" providerId="LiveId" clId="{2F5A099F-5B51-45E3-8BA5-4EEE92A14619}" dt="2022-07-28T19:19:26.404" v="1791" actId="255"/>
          <ac:spMkLst>
            <pc:docMk/>
            <pc:sldMk cId="2254851388" sldId="274"/>
            <ac:spMk id="8" creationId="{EC43D561-E99E-A0CB-1BE9-72D2E7E1824D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564888399" sldId="274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56999721" sldId="275"/>
        </pc:sldMkLst>
      </pc:sldChg>
      <pc:sldChg chg="add del">
        <pc:chgData name="Paulo Leme" userId="632416e467976d48" providerId="LiveId" clId="{2F5A099F-5B51-45E3-8BA5-4EEE92A14619}" dt="2022-07-28T19:54:52.309" v="2371" actId="47"/>
        <pc:sldMkLst>
          <pc:docMk/>
          <pc:sldMk cId="410084612" sldId="275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35179417" sldId="276"/>
        </pc:sldMkLst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431145520" sldId="276"/>
        </pc:sldMkLst>
        <pc:spChg chg="mod">
          <ac:chgData name="Paulo Leme" userId="632416e467976d48" providerId="LiveId" clId="{2F5A099F-5B51-45E3-8BA5-4EEE92A14619}" dt="2022-07-28T19:22:07.094" v="1795" actId="255"/>
          <ac:spMkLst>
            <pc:docMk/>
            <pc:sldMk cId="431145520" sldId="276"/>
            <ac:spMk id="8" creationId="{EC43D561-E99E-A0CB-1BE9-72D2E7E1824D}"/>
          </ac:spMkLst>
        </pc:spChg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2239562363" sldId="277"/>
        </pc:sldMkLst>
        <pc:spChg chg="mod">
          <ac:chgData name="Paulo Leme" userId="632416e467976d48" providerId="LiveId" clId="{2F5A099F-5B51-45E3-8BA5-4EEE92A14619}" dt="2022-07-28T19:26:15.520" v="1862" actId="1076"/>
          <ac:spMkLst>
            <pc:docMk/>
            <pc:sldMk cId="2239562363" sldId="277"/>
            <ac:spMk id="8" creationId="{EC43D561-E99E-A0CB-1BE9-72D2E7E1824D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176494523" sldId="277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2727711426" sldId="278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3086301177" sldId="278"/>
        </pc:sldMkLst>
        <pc:spChg chg="add mod">
          <ac:chgData name="Paulo Leme" userId="632416e467976d48" providerId="LiveId" clId="{2F5A099F-5B51-45E3-8BA5-4EEE92A14619}" dt="2022-07-28T19:39:04.312" v="1999" actId="1076"/>
          <ac:spMkLst>
            <pc:docMk/>
            <pc:sldMk cId="3086301177" sldId="278"/>
            <ac:spMk id="7" creationId="{6289CE0E-EC2D-28A4-C870-839536D8E968}"/>
          </ac:spMkLst>
        </pc:spChg>
        <pc:spChg chg="del">
          <ac:chgData name="Paulo Leme" userId="632416e467976d48" providerId="LiveId" clId="{2F5A099F-5B51-45E3-8BA5-4EEE92A14619}" dt="2022-07-28T19:33:25.385" v="1864" actId="478"/>
          <ac:spMkLst>
            <pc:docMk/>
            <pc:sldMk cId="3086301177" sldId="278"/>
            <ac:spMk id="8" creationId="{EC43D561-E99E-A0CB-1BE9-72D2E7E1824D}"/>
          </ac:spMkLst>
        </pc:spChg>
        <pc:picChg chg="add mod ord">
          <ac:chgData name="Paulo Leme" userId="632416e467976d48" providerId="LiveId" clId="{2F5A099F-5B51-45E3-8BA5-4EEE92A14619}" dt="2022-07-28T19:34:54.952" v="1869" actId="1076"/>
          <ac:picMkLst>
            <pc:docMk/>
            <pc:sldMk cId="3086301177" sldId="278"/>
            <ac:picMk id="4" creationId="{CFD69090-9BDA-EAAB-2551-C897E3FEEB5E}"/>
          </ac:picMkLst>
        </pc:picChg>
      </pc:sldChg>
      <pc:sldChg chg="addSp modSp add del mod ord">
        <pc:chgData name="Paulo Leme" userId="632416e467976d48" providerId="LiveId" clId="{2F5A099F-5B51-45E3-8BA5-4EEE92A14619}" dt="2022-07-28T19:54:52.309" v="2371" actId="47"/>
        <pc:sldMkLst>
          <pc:docMk/>
          <pc:sldMk cId="2308773547" sldId="279"/>
        </pc:sldMkLst>
        <pc:spChg chg="mod">
          <ac:chgData name="Paulo Leme" userId="632416e467976d48" providerId="LiveId" clId="{2F5A099F-5B51-45E3-8BA5-4EEE92A14619}" dt="2022-07-28T19:42:00.644" v="2099" actId="255"/>
          <ac:spMkLst>
            <pc:docMk/>
            <pc:sldMk cId="2308773547" sldId="279"/>
            <ac:spMk id="8" creationId="{EC43D561-E99E-A0CB-1BE9-72D2E7E1824D}"/>
          </ac:spMkLst>
        </pc:spChg>
        <pc:picChg chg="add mod">
          <ac:chgData name="Paulo Leme" userId="632416e467976d48" providerId="LiveId" clId="{2F5A099F-5B51-45E3-8BA5-4EEE92A14619}" dt="2022-07-28T19:41:50.127" v="2096" actId="1076"/>
          <ac:picMkLst>
            <pc:docMk/>
            <pc:sldMk cId="2308773547" sldId="279"/>
            <ac:picMk id="4" creationId="{60052278-B1EF-0043-E71A-1A5104B31CD5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3352073473" sldId="279"/>
        </pc:sldMkLst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1161739968" sldId="280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1654063772" sldId="280"/>
        </pc:sldMkLst>
        <pc:spChg chg="add del mod">
          <ac:chgData name="Paulo Leme" userId="632416e467976d48" providerId="LiveId" clId="{2F5A099F-5B51-45E3-8BA5-4EEE92A14619}" dt="2022-07-28T19:46:24.718" v="2195" actId="478"/>
          <ac:spMkLst>
            <pc:docMk/>
            <pc:sldMk cId="1654063772" sldId="280"/>
            <ac:spMk id="6" creationId="{A93A0F14-54B8-147B-34D1-636150982B84}"/>
          </ac:spMkLst>
        </pc:spChg>
        <pc:spChg chg="del">
          <ac:chgData name="Paulo Leme" userId="632416e467976d48" providerId="LiveId" clId="{2F5A099F-5B51-45E3-8BA5-4EEE92A14619}" dt="2022-07-28T19:45:42.557" v="2102" actId="478"/>
          <ac:spMkLst>
            <pc:docMk/>
            <pc:sldMk cId="1654063772" sldId="280"/>
            <ac:spMk id="9" creationId="{89EC1F0C-6DC3-8CFA-25C3-AE7D84D67889}"/>
          </ac:spMkLst>
        </pc:spChg>
        <pc:spChg chg="add mod ord">
          <ac:chgData name="Paulo Leme" userId="632416e467976d48" providerId="LiveId" clId="{2F5A099F-5B51-45E3-8BA5-4EEE92A14619}" dt="2022-07-28T19:45:50.858" v="2105" actId="167"/>
          <ac:spMkLst>
            <pc:docMk/>
            <pc:sldMk cId="1654063772" sldId="280"/>
            <ac:spMk id="36" creationId="{339909A8-A9CA-CBC8-ABEF-1DD04A0BCFEB}"/>
          </ac:spMkLst>
        </pc:spChg>
        <pc:spChg chg="add mod">
          <ac:chgData name="Paulo Leme" userId="632416e467976d48" providerId="LiveId" clId="{2F5A099F-5B51-45E3-8BA5-4EEE92A14619}" dt="2022-07-28T19:52:32.980" v="2370" actId="20577"/>
          <ac:spMkLst>
            <pc:docMk/>
            <pc:sldMk cId="1654063772" sldId="280"/>
            <ac:spMk id="37" creationId="{C2F0A046-4A9A-D184-9125-D95453586E69}"/>
          </ac:spMkLst>
        </pc:spChg>
        <pc:spChg chg="add del mod">
          <ac:chgData name="Paulo Leme" userId="632416e467976d48" providerId="LiveId" clId="{2F5A099F-5B51-45E3-8BA5-4EEE92A14619}" dt="2022-07-28T19:46:21.923" v="2194" actId="478"/>
          <ac:spMkLst>
            <pc:docMk/>
            <pc:sldMk cId="1654063772" sldId="280"/>
            <ac:spMk id="39" creationId="{670E0775-3649-9903-ED05-BAADED82C035}"/>
          </ac:spMkLst>
        </pc:spChg>
        <pc:spChg chg="add del mod">
          <ac:chgData name="Paulo Leme" userId="632416e467976d48" providerId="LiveId" clId="{2F5A099F-5B51-45E3-8BA5-4EEE92A14619}" dt="2022-07-28T19:45:58.810" v="2107" actId="478"/>
          <ac:spMkLst>
            <pc:docMk/>
            <pc:sldMk cId="1654063772" sldId="280"/>
            <ac:spMk id="45" creationId="{9C34B5D4-9AAB-DD4F-BCE5-C6DDFF809B14}"/>
          </ac:spMkLst>
        </pc:spChg>
        <pc:spChg chg="add mod">
          <ac:chgData name="Paulo Leme" userId="632416e467976d48" providerId="LiveId" clId="{2F5A099F-5B51-45E3-8BA5-4EEE92A14619}" dt="2022-07-28T19:45:43.619" v="2103"/>
          <ac:spMkLst>
            <pc:docMk/>
            <pc:sldMk cId="1654063772" sldId="280"/>
            <ac:spMk id="47" creationId="{0F4D21ED-4611-EE16-F490-B53CCD52257A}"/>
          </ac:spMkLst>
        </pc:spChg>
        <pc:grpChg chg="del">
          <ac:chgData name="Paulo Leme" userId="632416e467976d48" providerId="LiveId" clId="{2F5A099F-5B51-45E3-8BA5-4EEE92A14619}" dt="2022-07-28T19:45:40.978" v="2101" actId="478"/>
          <ac:grpSpMkLst>
            <pc:docMk/>
            <pc:sldMk cId="1654063772" sldId="280"/>
            <ac:grpSpMk id="4" creationId="{84AE21BB-135D-B1FA-32C3-D95C5EEB10DC}"/>
          </ac:grpSpMkLst>
        </pc:grpChg>
        <pc:picChg chg="del">
          <ac:chgData name="Paulo Leme" userId="632416e467976d48" providerId="LiveId" clId="{2F5A099F-5B51-45E3-8BA5-4EEE92A14619}" dt="2022-07-28T19:45:54.775" v="2106" actId="478"/>
          <ac:picMkLst>
            <pc:docMk/>
            <pc:sldMk cId="1654063772" sldId="280"/>
            <ac:picMk id="5" creationId="{41594BB9-2425-3E04-FC29-8DC67AD98185}"/>
          </ac:picMkLst>
        </pc:picChg>
        <pc:picChg chg="add mod">
          <ac:chgData name="Paulo Leme" userId="632416e467976d48" providerId="LiveId" clId="{2F5A099F-5B51-45E3-8BA5-4EEE92A14619}" dt="2022-07-28T19:45:43.619" v="2103"/>
          <ac:picMkLst>
            <pc:docMk/>
            <pc:sldMk cId="1654063772" sldId="280"/>
            <ac:picMk id="35" creationId="{66A8D94E-E9C1-3EA4-AC2A-A1D29058A11A}"/>
          </ac:picMkLst>
        </pc:picChg>
        <pc:picChg chg="add del mod">
          <ac:chgData name="Paulo Leme" userId="632416e467976d48" providerId="LiveId" clId="{2F5A099F-5B51-45E3-8BA5-4EEE92A14619}" dt="2022-07-28T19:45:46.718" v="2104" actId="478"/>
          <ac:picMkLst>
            <pc:docMk/>
            <pc:sldMk cId="1654063772" sldId="280"/>
            <ac:picMk id="46" creationId="{E05187E2-6EDA-35D3-71A4-F8B6CAF62BA3}"/>
          </ac:picMkLst>
        </pc:pic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502500125" sldId="281"/>
        </pc:sldMkLst>
      </pc:sldChg>
      <pc:sldChg chg="addSp delSp modSp add del mod ord">
        <pc:chgData name="Paulo Leme" userId="632416e467976d48" providerId="LiveId" clId="{2F5A099F-5B51-45E3-8BA5-4EEE92A14619}" dt="2022-07-28T19:54:52.309" v="2371" actId="47"/>
        <pc:sldMkLst>
          <pc:docMk/>
          <pc:sldMk cId="3496624290" sldId="281"/>
        </pc:sldMkLst>
        <pc:spChg chg="mod">
          <ac:chgData name="Paulo Leme" userId="632416e467976d48" providerId="LiveId" clId="{2F5A099F-5B51-45E3-8BA5-4EEE92A14619}" dt="2022-07-28T19:47:17.020" v="2225" actId="20577"/>
          <ac:spMkLst>
            <pc:docMk/>
            <pc:sldMk cId="3496624290" sldId="281"/>
            <ac:spMk id="9" creationId="{89EC1F0C-6DC3-8CFA-25C3-AE7D84D67889}"/>
          </ac:spMkLst>
        </pc:spChg>
        <pc:spChg chg="add mod">
          <ac:chgData name="Paulo Leme" userId="632416e467976d48" providerId="LiveId" clId="{2F5A099F-5B51-45E3-8BA5-4EEE92A14619}" dt="2022-07-28T19:47:42.912" v="2230" actId="1076"/>
          <ac:spMkLst>
            <pc:docMk/>
            <pc:sldMk cId="3496624290" sldId="281"/>
            <ac:spMk id="36" creationId="{25C5B43F-2BB8-1B42-4AB5-D387D698C0C3}"/>
          </ac:spMkLst>
        </pc:spChg>
        <pc:spChg chg="add mod">
          <ac:chgData name="Paulo Leme" userId="632416e467976d48" providerId="LiveId" clId="{2F5A099F-5B51-45E3-8BA5-4EEE92A14619}" dt="2022-07-28T19:48:09.873" v="2232"/>
          <ac:spMkLst>
            <pc:docMk/>
            <pc:sldMk cId="3496624290" sldId="281"/>
            <ac:spMk id="37" creationId="{928B9457-693C-FC6C-C200-2E85457968E8}"/>
          </ac:spMkLst>
        </pc:spChg>
        <pc:grpChg chg="del">
          <ac:chgData name="Paulo Leme" userId="632416e467976d48" providerId="LiveId" clId="{2F5A099F-5B51-45E3-8BA5-4EEE92A14619}" dt="2022-07-28T19:46:59.455" v="2205" actId="478"/>
          <ac:grpSpMkLst>
            <pc:docMk/>
            <pc:sldMk cId="3496624290" sldId="281"/>
            <ac:grpSpMk id="4" creationId="{84AE21BB-135D-B1FA-32C3-D95C5EEB10DC}"/>
          </ac:grpSpMkLst>
        </pc:grpChg>
        <pc:picChg chg="add mod">
          <ac:chgData name="Paulo Leme" userId="632416e467976d48" providerId="LiveId" clId="{2F5A099F-5B51-45E3-8BA5-4EEE92A14619}" dt="2022-07-28T19:47:35.680" v="2228" actId="1076"/>
          <ac:picMkLst>
            <pc:docMk/>
            <pc:sldMk cId="3496624290" sldId="281"/>
            <ac:picMk id="35" creationId="{87EAF098-79BB-7DF6-C732-DCA6CA4731D4}"/>
          </ac:picMkLst>
        </pc:picChg>
      </pc:sldChg>
      <pc:sldChg chg="modSp add del mod">
        <pc:chgData name="Paulo Leme" userId="632416e467976d48" providerId="LiveId" clId="{2F5A099F-5B51-45E3-8BA5-4EEE92A14619}" dt="2022-07-28T19:54:52.309" v="2371" actId="47"/>
        <pc:sldMkLst>
          <pc:docMk/>
          <pc:sldMk cId="3696574514" sldId="282"/>
        </pc:sldMkLst>
        <pc:spChg chg="mod">
          <ac:chgData name="Paulo Leme" userId="632416e467976d48" providerId="LiveId" clId="{2F5A099F-5B51-45E3-8BA5-4EEE92A14619}" dt="2022-07-28T19:48:15.373" v="2234"/>
          <ac:spMkLst>
            <pc:docMk/>
            <pc:sldMk cId="3696574514" sldId="282"/>
            <ac:spMk id="37" creationId="{928B9457-693C-FC6C-C200-2E85457968E8}"/>
          </ac:spMkLst>
        </pc:spChg>
      </pc:sldChg>
      <pc:sldChg chg="del">
        <pc:chgData name="Paulo Leme" userId="632416e467976d48" providerId="LiveId" clId="{2F5A099F-5B51-45E3-8BA5-4EEE92A14619}" dt="2022-07-28T18:25:22.655" v="1" actId="47"/>
        <pc:sldMkLst>
          <pc:docMk/>
          <pc:sldMk cId="4175989901" sldId="282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3292091790" sldId="283"/>
        </pc:sldMkLst>
        <pc:spChg chg="add del mod">
          <ac:chgData name="Paulo Leme" userId="632416e467976d48" providerId="LiveId" clId="{2F5A099F-5B51-45E3-8BA5-4EEE92A14619}" dt="2022-07-28T19:48:55.321" v="2241" actId="478"/>
          <ac:spMkLst>
            <pc:docMk/>
            <pc:sldMk cId="3292091790" sldId="283"/>
            <ac:spMk id="11" creationId="{95B4C415-ACEB-CD80-ABBC-CF44B54A0F27}"/>
          </ac:spMkLst>
        </pc:spChg>
        <pc:spChg chg="add mod">
          <ac:chgData name="Paulo Leme" userId="632416e467976d48" providerId="LiveId" clId="{2F5A099F-5B51-45E3-8BA5-4EEE92A14619}" dt="2022-07-28T19:49:07.229" v="2245" actId="164"/>
          <ac:spMkLst>
            <pc:docMk/>
            <pc:sldMk cId="3292091790" sldId="283"/>
            <ac:spMk id="14" creationId="{8334C98D-0302-136E-12E0-6574DD614201}"/>
          </ac:spMkLst>
        </pc:spChg>
        <pc:spChg chg="add mod">
          <ac:chgData name="Paulo Leme" userId="632416e467976d48" providerId="LiveId" clId="{2F5A099F-5B51-45E3-8BA5-4EEE92A14619}" dt="2022-07-28T19:49:07.229" v="2245" actId="164"/>
          <ac:spMkLst>
            <pc:docMk/>
            <pc:sldMk cId="3292091790" sldId="283"/>
            <ac:spMk id="18" creationId="{4604953A-CCA9-64F2-9CE5-ACB0DC423F2C}"/>
          </ac:spMkLst>
        </pc:spChg>
        <pc:spChg chg="add mod">
          <ac:chgData name="Paulo Leme" userId="632416e467976d48" providerId="LiveId" clId="{2F5A099F-5B51-45E3-8BA5-4EEE92A14619}" dt="2022-07-28T19:49:23.990" v="2250" actId="255"/>
          <ac:spMkLst>
            <pc:docMk/>
            <pc:sldMk cId="3292091790" sldId="283"/>
            <ac:spMk id="19" creationId="{834A420D-4086-AA89-B73A-6553B94D2190}"/>
          </ac:spMkLst>
        </pc:spChg>
        <pc:spChg chg="add mod">
          <ac:chgData name="Paulo Leme" userId="632416e467976d48" providerId="LiveId" clId="{2F5A099F-5B51-45E3-8BA5-4EEE92A14619}" dt="2022-07-28T19:49:07.229" v="2245" actId="164"/>
          <ac:spMkLst>
            <pc:docMk/>
            <pc:sldMk cId="3292091790" sldId="283"/>
            <ac:spMk id="20" creationId="{BC8F3759-27F3-1D52-B156-142782811EF4}"/>
          </ac:spMkLst>
        </pc:spChg>
        <pc:spChg chg="add mod">
          <ac:chgData name="Paulo Leme" userId="632416e467976d48" providerId="LiveId" clId="{2F5A099F-5B51-45E3-8BA5-4EEE92A14619}" dt="2022-07-28T19:49:29.891" v="2251" actId="255"/>
          <ac:spMkLst>
            <pc:docMk/>
            <pc:sldMk cId="3292091790" sldId="283"/>
            <ac:spMk id="21" creationId="{7D56CE48-7D2B-8772-7D94-675873D95808}"/>
          </ac:spMkLst>
        </pc:spChg>
        <pc:spChg chg="del mod">
          <ac:chgData name="Paulo Leme" userId="632416e467976d48" providerId="LiveId" clId="{2F5A099F-5B51-45E3-8BA5-4EEE92A14619}" dt="2022-07-28T19:48:40.417" v="2237" actId="478"/>
          <ac:spMkLst>
            <pc:docMk/>
            <pc:sldMk cId="3292091790" sldId="283"/>
            <ac:spMk id="37" creationId="{928B9457-693C-FC6C-C200-2E85457968E8}"/>
          </ac:spMkLst>
        </pc:spChg>
        <pc:grpChg chg="add mod">
          <ac:chgData name="Paulo Leme" userId="632416e467976d48" providerId="LiveId" clId="{2F5A099F-5B51-45E3-8BA5-4EEE92A14619}" dt="2022-07-28T19:49:13.968" v="2247" actId="1076"/>
          <ac:grpSpMkLst>
            <pc:docMk/>
            <pc:sldMk cId="3292091790" sldId="283"/>
            <ac:grpSpMk id="3" creationId="{C47F5870-DDE2-F730-428D-FEAA74DE09EC}"/>
          </ac:grpSpMkLst>
        </pc:grpChg>
        <pc:picChg chg="add del mod">
          <ac:chgData name="Paulo Leme" userId="632416e467976d48" providerId="LiveId" clId="{2F5A099F-5B51-45E3-8BA5-4EEE92A14619}" dt="2022-07-28T19:48:57.378" v="2242" actId="478"/>
          <ac:picMkLst>
            <pc:docMk/>
            <pc:sldMk cId="3292091790" sldId="283"/>
            <ac:picMk id="8" creationId="{8B2CC3ED-DADA-7D7C-8597-DE71718E566B}"/>
          </ac:picMkLst>
        </pc:picChg>
        <pc:picChg chg="add del mod">
          <ac:chgData name="Paulo Leme" userId="632416e467976d48" providerId="LiveId" clId="{2F5A099F-5B51-45E3-8BA5-4EEE92A14619}" dt="2022-07-28T19:48:53.020" v="2240" actId="478"/>
          <ac:picMkLst>
            <pc:docMk/>
            <pc:sldMk cId="3292091790" sldId="283"/>
            <ac:picMk id="10" creationId="{079B9418-16B7-FCEE-BADC-A64CE166A333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12" creationId="{360FCCE0-22F0-8FA2-DA33-429920D78CB9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13" creationId="{F56D13F4-5844-F7AF-E777-6EB33F2EC7C7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15" creationId="{68624347-EB3F-B847-CD97-AB382DDC2897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16" creationId="{6C14BB58-2355-8C6F-B4AE-09A974AC54F7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17" creationId="{D2ACC0D0-FC51-CF52-428E-D3254412320B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22" creationId="{20647DB2-407F-5F5C-D7A4-0A569E30E28F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23" creationId="{CE674199-9228-E8DF-E804-7035C10FFFA8}"/>
          </ac:picMkLst>
        </pc:picChg>
        <pc:picChg chg="add mod">
          <ac:chgData name="Paulo Leme" userId="632416e467976d48" providerId="LiveId" clId="{2F5A099F-5B51-45E3-8BA5-4EEE92A14619}" dt="2022-07-28T19:49:07.229" v="2245" actId="164"/>
          <ac:picMkLst>
            <pc:docMk/>
            <pc:sldMk cId="3292091790" sldId="283"/>
            <ac:picMk id="24" creationId="{7A2C4464-CEAE-35A7-40FC-ACF35723F719}"/>
          </ac:picMkLst>
        </pc:picChg>
      </pc:sldChg>
      <pc:sldChg chg="add del">
        <pc:chgData name="Paulo Leme" userId="632416e467976d48" providerId="LiveId" clId="{2F5A099F-5B51-45E3-8BA5-4EEE92A14619}" dt="2022-07-28T19:54:52.309" v="2371" actId="47"/>
        <pc:sldMkLst>
          <pc:docMk/>
          <pc:sldMk cId="3577504750" sldId="284"/>
        </pc:sldMkLst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3059226119" sldId="285"/>
        </pc:sldMkLst>
        <pc:spChg chg="mod">
          <ac:chgData name="Paulo Leme" userId="632416e467976d48" providerId="LiveId" clId="{2F5A099F-5B51-45E3-8BA5-4EEE92A14619}" dt="2022-07-28T19:50:07.191" v="2265" actId="20577"/>
          <ac:spMkLst>
            <pc:docMk/>
            <pc:sldMk cId="3059226119" sldId="285"/>
            <ac:spMk id="9" creationId="{89EC1F0C-6DC3-8CFA-25C3-AE7D84D67889}"/>
          </ac:spMkLst>
        </pc:spChg>
        <pc:spChg chg="mod">
          <ac:chgData name="Paulo Leme" userId="632416e467976d48" providerId="LiveId" clId="{2F5A099F-5B51-45E3-8BA5-4EEE92A14619}" dt="2022-07-28T19:50:01.843" v="2257"/>
          <ac:spMkLst>
            <pc:docMk/>
            <pc:sldMk cId="3059226119" sldId="285"/>
            <ac:spMk id="28" creationId="{0033DE36-D850-6625-E898-147725F51F8D}"/>
          </ac:spMkLst>
        </pc:spChg>
        <pc:spChg chg="mod">
          <ac:chgData name="Paulo Leme" userId="632416e467976d48" providerId="LiveId" clId="{2F5A099F-5B51-45E3-8BA5-4EEE92A14619}" dt="2022-07-28T19:50:01.843" v="2257"/>
          <ac:spMkLst>
            <pc:docMk/>
            <pc:sldMk cId="3059226119" sldId="285"/>
            <ac:spMk id="29" creationId="{16FF8AF2-69B1-1DC4-80DE-91075D308166}"/>
          </ac:spMkLst>
        </pc:spChg>
        <pc:spChg chg="mod">
          <ac:chgData name="Paulo Leme" userId="632416e467976d48" providerId="LiveId" clId="{2F5A099F-5B51-45E3-8BA5-4EEE92A14619}" dt="2022-07-28T19:50:01.843" v="2257"/>
          <ac:spMkLst>
            <pc:docMk/>
            <pc:sldMk cId="3059226119" sldId="285"/>
            <ac:spMk id="31" creationId="{31C78352-0FAF-1E04-D0DA-4CDC4312399B}"/>
          </ac:spMkLst>
        </pc:spChg>
        <pc:spChg chg="mod">
          <ac:chgData name="Paulo Leme" userId="632416e467976d48" providerId="LiveId" clId="{2F5A099F-5B51-45E3-8BA5-4EEE92A14619}" dt="2022-07-28T19:50:01.843" v="2257"/>
          <ac:spMkLst>
            <pc:docMk/>
            <pc:sldMk cId="3059226119" sldId="285"/>
            <ac:spMk id="32" creationId="{E1921713-4DBF-D299-4BD4-FEEAC22A75AF}"/>
          </ac:spMkLst>
        </pc:spChg>
        <pc:spChg chg="del">
          <ac:chgData name="Paulo Leme" userId="632416e467976d48" providerId="LiveId" clId="{2F5A099F-5B51-45E3-8BA5-4EEE92A14619}" dt="2022-07-28T19:50:00.626" v="2256" actId="478"/>
          <ac:spMkLst>
            <pc:docMk/>
            <pc:sldMk cId="3059226119" sldId="285"/>
            <ac:spMk id="36" creationId="{25C5B43F-2BB8-1B42-4AB5-D387D698C0C3}"/>
          </ac:spMkLst>
        </pc:spChg>
        <pc:grpChg chg="del">
          <ac:chgData name="Paulo Leme" userId="632416e467976d48" providerId="LiveId" clId="{2F5A099F-5B51-45E3-8BA5-4EEE92A14619}" dt="2022-07-28T19:49:59.222" v="2255" actId="478"/>
          <ac:grpSpMkLst>
            <pc:docMk/>
            <pc:sldMk cId="3059226119" sldId="285"/>
            <ac:grpSpMk id="3" creationId="{C47F5870-DDE2-F730-428D-FEAA74DE09EC}"/>
          </ac:grpSpMkLst>
        </pc:grpChg>
        <pc:grpChg chg="add mod">
          <ac:chgData name="Paulo Leme" userId="632416e467976d48" providerId="LiveId" clId="{2F5A099F-5B51-45E3-8BA5-4EEE92A14619}" dt="2022-07-28T19:50:01.843" v="2257"/>
          <ac:grpSpMkLst>
            <pc:docMk/>
            <pc:sldMk cId="3059226119" sldId="285"/>
            <ac:grpSpMk id="27" creationId="{22063FCC-8B9E-E71F-3F3A-104B0F7707BC}"/>
          </ac:grpSpMkLst>
        </pc:grpChg>
        <pc:grpChg chg="add mod">
          <ac:chgData name="Paulo Leme" userId="632416e467976d48" providerId="LiveId" clId="{2F5A099F-5B51-45E3-8BA5-4EEE92A14619}" dt="2022-07-28T19:50:01.843" v="2257"/>
          <ac:grpSpMkLst>
            <pc:docMk/>
            <pc:sldMk cId="3059226119" sldId="285"/>
            <ac:grpSpMk id="30" creationId="{2602B0DD-707E-AB36-7403-E9824D404438}"/>
          </ac:grpSpMkLst>
        </pc:grpChg>
        <pc:picChg chg="add mod">
          <ac:chgData name="Paulo Leme" userId="632416e467976d48" providerId="LiveId" clId="{2F5A099F-5B51-45E3-8BA5-4EEE92A14619}" dt="2022-07-28T19:50:01.843" v="2257"/>
          <ac:picMkLst>
            <pc:docMk/>
            <pc:sldMk cId="3059226119" sldId="285"/>
            <ac:picMk id="25" creationId="{7F00E114-7FF5-B1BC-CD6B-C37EE4B382D0}"/>
          </ac:picMkLst>
        </pc:picChg>
        <pc:picChg chg="add mod">
          <ac:chgData name="Paulo Leme" userId="632416e467976d48" providerId="LiveId" clId="{2F5A099F-5B51-45E3-8BA5-4EEE92A14619}" dt="2022-07-28T19:50:01.843" v="2257"/>
          <ac:picMkLst>
            <pc:docMk/>
            <pc:sldMk cId="3059226119" sldId="285"/>
            <ac:picMk id="26" creationId="{5FF88697-1035-D254-3F87-24B1FE21999D}"/>
          </ac:picMkLst>
        </pc:picChg>
        <pc:picChg chg="del">
          <ac:chgData name="Paulo Leme" userId="632416e467976d48" providerId="LiveId" clId="{2F5A099F-5B51-45E3-8BA5-4EEE92A14619}" dt="2022-07-28T19:49:57.980" v="2254" actId="478"/>
          <ac:picMkLst>
            <pc:docMk/>
            <pc:sldMk cId="3059226119" sldId="285"/>
            <ac:picMk id="35" creationId="{87EAF098-79BB-7DF6-C732-DCA6CA4731D4}"/>
          </ac:picMkLst>
        </pc:picChg>
      </pc:sldChg>
      <pc:sldChg chg="addSp delSp modSp add del mod">
        <pc:chgData name="Paulo Leme" userId="632416e467976d48" providerId="LiveId" clId="{2F5A099F-5B51-45E3-8BA5-4EEE92A14619}" dt="2022-07-28T19:54:52.309" v="2371" actId="47"/>
        <pc:sldMkLst>
          <pc:docMk/>
          <pc:sldMk cId="501018789" sldId="286"/>
        </pc:sldMkLst>
        <pc:spChg chg="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14" creationId="{E1642682-CD9D-D46B-8A1F-2CA778014D60}"/>
          </ac:spMkLst>
        </pc:spChg>
        <pc:spChg chg="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15" creationId="{8506997B-6069-4F30-5B98-017DDCB6A7F5}"/>
          </ac:spMkLst>
        </pc:spChg>
        <pc:spChg chg="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18" creationId="{442363B4-9D75-A458-A73C-952247C29E22}"/>
          </ac:spMkLst>
        </pc:spChg>
        <pc:spChg chg="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19" creationId="{5E014CF8-981B-A879-CC69-54CDF77A73F9}"/>
          </ac:spMkLst>
        </pc:spChg>
        <pc:spChg chg="add 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24" creationId="{BB04449F-E4B0-AEAD-4A98-9EC3CF18511F}"/>
          </ac:spMkLst>
        </pc:spChg>
        <pc:spChg chg="add mod">
          <ac:chgData name="Paulo Leme" userId="632416e467976d48" providerId="LiveId" clId="{2F5A099F-5B51-45E3-8BA5-4EEE92A14619}" dt="2022-07-28T19:50:39.161" v="2271"/>
          <ac:spMkLst>
            <pc:docMk/>
            <pc:sldMk cId="501018789" sldId="286"/>
            <ac:spMk id="33" creationId="{5CB51122-B206-3950-3061-E49678BC952B}"/>
          </ac:spMkLst>
        </pc:spChg>
        <pc:grpChg chg="add mod">
          <ac:chgData name="Paulo Leme" userId="632416e467976d48" providerId="LiveId" clId="{2F5A099F-5B51-45E3-8BA5-4EEE92A14619}" dt="2022-07-28T19:50:39.161" v="2271"/>
          <ac:grpSpMkLst>
            <pc:docMk/>
            <pc:sldMk cId="501018789" sldId="286"/>
            <ac:grpSpMk id="13" creationId="{52E75F9E-772B-3CEF-562B-0B9F225DBC0E}"/>
          </ac:grpSpMkLst>
        </pc:grpChg>
        <pc:grpChg chg="add mod">
          <ac:chgData name="Paulo Leme" userId="632416e467976d48" providerId="LiveId" clId="{2F5A099F-5B51-45E3-8BA5-4EEE92A14619}" dt="2022-07-28T19:50:39.161" v="2271"/>
          <ac:grpSpMkLst>
            <pc:docMk/>
            <pc:sldMk cId="501018789" sldId="286"/>
            <ac:grpSpMk id="17" creationId="{54B119F6-5E7A-6302-A2EE-CC7922B64B35}"/>
          </ac:grpSpMkLst>
        </pc:grpChg>
        <pc:grpChg chg="del">
          <ac:chgData name="Paulo Leme" userId="632416e467976d48" providerId="LiveId" clId="{2F5A099F-5B51-45E3-8BA5-4EEE92A14619}" dt="2022-07-28T19:50:30.067" v="2269" actId="478"/>
          <ac:grpSpMkLst>
            <pc:docMk/>
            <pc:sldMk cId="501018789" sldId="286"/>
            <ac:grpSpMk id="27" creationId="{22063FCC-8B9E-E71F-3F3A-104B0F7707BC}"/>
          </ac:grpSpMkLst>
        </pc:grpChg>
        <pc:grpChg chg="del">
          <ac:chgData name="Paulo Leme" userId="632416e467976d48" providerId="LiveId" clId="{2F5A099F-5B51-45E3-8BA5-4EEE92A14619}" dt="2022-07-28T19:50:29.490" v="2268" actId="478"/>
          <ac:grpSpMkLst>
            <pc:docMk/>
            <pc:sldMk cId="501018789" sldId="286"/>
            <ac:grpSpMk id="30" creationId="{2602B0DD-707E-AB36-7403-E9824D404438}"/>
          </ac:grpSpMkLst>
        </pc:grpChg>
        <pc:picChg chg="add mod">
          <ac:chgData name="Paulo Leme" userId="632416e467976d48" providerId="LiveId" clId="{2F5A099F-5B51-45E3-8BA5-4EEE92A14619}" dt="2022-07-28T19:50:39.161" v="2271"/>
          <ac:picMkLst>
            <pc:docMk/>
            <pc:sldMk cId="501018789" sldId="286"/>
            <ac:picMk id="16" creationId="{C63C31D3-376A-4E1E-8597-26420EC1EA72}"/>
          </ac:picMkLst>
        </pc:picChg>
        <pc:picChg chg="add mod">
          <ac:chgData name="Paulo Leme" userId="632416e467976d48" providerId="LiveId" clId="{2F5A099F-5B51-45E3-8BA5-4EEE92A14619}" dt="2022-07-28T19:50:39.161" v="2271"/>
          <ac:picMkLst>
            <pc:docMk/>
            <pc:sldMk cId="501018789" sldId="286"/>
            <ac:picMk id="20" creationId="{BBFB0186-3A99-507F-0AF2-2359E795F033}"/>
          </ac:picMkLst>
        </pc:picChg>
        <pc:picChg chg="del">
          <ac:chgData name="Paulo Leme" userId="632416e467976d48" providerId="LiveId" clId="{2F5A099F-5B51-45E3-8BA5-4EEE92A14619}" dt="2022-07-28T19:50:30.888" v="2270" actId="478"/>
          <ac:picMkLst>
            <pc:docMk/>
            <pc:sldMk cId="501018789" sldId="286"/>
            <ac:picMk id="25" creationId="{7F00E114-7FF5-B1BC-CD6B-C37EE4B382D0}"/>
          </ac:picMkLst>
        </pc:picChg>
        <pc:picChg chg="del">
          <ac:chgData name="Paulo Leme" userId="632416e467976d48" providerId="LiveId" clId="{2F5A099F-5B51-45E3-8BA5-4EEE92A14619}" dt="2022-07-28T19:50:29.053" v="2267" actId="478"/>
          <ac:picMkLst>
            <pc:docMk/>
            <pc:sldMk cId="501018789" sldId="286"/>
            <ac:picMk id="26" creationId="{5FF88697-1035-D254-3F87-24B1FE21999D}"/>
          </ac:picMkLst>
        </pc:picChg>
        <pc:cxnChg chg="add mod">
          <ac:chgData name="Paulo Leme" userId="632416e467976d48" providerId="LiveId" clId="{2F5A099F-5B51-45E3-8BA5-4EEE92A14619}" dt="2022-07-28T19:50:39.161" v="2271"/>
          <ac:cxnSpMkLst>
            <pc:docMk/>
            <pc:sldMk cId="501018789" sldId="286"/>
            <ac:cxnSpMk id="21" creationId="{2C00C9FE-4926-6D5C-D5FF-67D63B715972}"/>
          </ac:cxnSpMkLst>
        </pc:cxnChg>
        <pc:cxnChg chg="add mod">
          <ac:chgData name="Paulo Leme" userId="632416e467976d48" providerId="LiveId" clId="{2F5A099F-5B51-45E3-8BA5-4EEE92A14619}" dt="2022-07-28T19:50:39.161" v="2271"/>
          <ac:cxnSpMkLst>
            <pc:docMk/>
            <pc:sldMk cId="501018789" sldId="286"/>
            <ac:cxnSpMk id="22" creationId="{871759BF-E996-A2F8-034C-31AC13982CD6}"/>
          </ac:cxnSpMkLst>
        </pc:cxnChg>
        <pc:cxnChg chg="add mod">
          <ac:chgData name="Paulo Leme" userId="632416e467976d48" providerId="LiveId" clId="{2F5A099F-5B51-45E3-8BA5-4EEE92A14619}" dt="2022-07-28T19:50:39.161" v="2271"/>
          <ac:cxnSpMkLst>
            <pc:docMk/>
            <pc:sldMk cId="501018789" sldId="286"/>
            <ac:cxnSpMk id="23" creationId="{8840708C-14EB-E70F-662A-7AC8FA5F32B1}"/>
          </ac:cxnSpMkLst>
        </pc:cxnChg>
        <pc:cxnChg chg="add mod">
          <ac:chgData name="Paulo Leme" userId="632416e467976d48" providerId="LiveId" clId="{2F5A099F-5B51-45E3-8BA5-4EEE92A14619}" dt="2022-07-28T19:50:39.161" v="2271"/>
          <ac:cxnSpMkLst>
            <pc:docMk/>
            <pc:sldMk cId="501018789" sldId="286"/>
            <ac:cxnSpMk id="34" creationId="{57F9DA9D-09DD-1B28-49DA-BB3C169227A6}"/>
          </ac:cxnSpMkLst>
        </pc:cxnChg>
        <pc:cxnChg chg="add mod">
          <ac:chgData name="Paulo Leme" userId="632416e467976d48" providerId="LiveId" clId="{2F5A099F-5B51-45E3-8BA5-4EEE92A14619}" dt="2022-07-28T19:50:39.161" v="2271"/>
          <ac:cxnSpMkLst>
            <pc:docMk/>
            <pc:sldMk cId="501018789" sldId="286"/>
            <ac:cxnSpMk id="35" creationId="{937F67AE-3766-1F85-8149-3845C5FC39ED}"/>
          </ac:cxnSpMkLst>
        </pc:cxnChg>
      </pc:sldChg>
      <pc:sldChg chg="del">
        <pc:chgData name="Paulo Leme" userId="632416e467976d48" providerId="LiveId" clId="{2F5A099F-5B51-45E3-8BA5-4EEE92A14619}" dt="2022-07-28T18:25:14.562" v="0" actId="47"/>
        <pc:sldMkLst>
          <pc:docMk/>
          <pc:sldMk cId="3746757440" sldId="302"/>
        </pc:sldMkLst>
      </pc:sldChg>
      <pc:sldMasterChg chg="delSldLayout">
        <pc:chgData name="Paulo Leme" userId="632416e467976d48" providerId="LiveId" clId="{2F5A099F-5B51-45E3-8BA5-4EEE92A14619}" dt="2022-07-28T18:25:14.562" v="0" actId="47"/>
        <pc:sldMasterMkLst>
          <pc:docMk/>
          <pc:sldMasterMk cId="4216951425" sldId="2147483648"/>
        </pc:sldMasterMkLst>
        <pc:sldLayoutChg chg="del">
          <pc:chgData name="Paulo Leme" userId="632416e467976d48" providerId="LiveId" clId="{2F5A099F-5B51-45E3-8BA5-4EEE92A14619}" dt="2022-07-28T18:25:14.562" v="0" actId="47"/>
          <pc:sldLayoutMkLst>
            <pc:docMk/>
            <pc:sldMasterMk cId="4216951425" sldId="2147483648"/>
            <pc:sldLayoutMk cId="1274789254" sldId="2147483660"/>
          </pc:sldLayoutMkLst>
        </pc:sldLayoutChg>
      </pc:sldMasterChg>
    </pc:docChg>
  </pc:docChgLst>
  <pc:docChgLst>
    <pc:chgData name="Paulo Leme" userId="632416e467976d48" providerId="LiveId" clId="{F3ABBBC4-E659-4AA9-BF65-BCB9413EB9CA}"/>
    <pc:docChg chg="delSld modSld">
      <pc:chgData name="Paulo Leme" userId="632416e467976d48" providerId="LiveId" clId="{F3ABBBC4-E659-4AA9-BF65-BCB9413EB9CA}" dt="2022-07-19T19:27:37.248" v="74" actId="20577"/>
      <pc:docMkLst>
        <pc:docMk/>
      </pc:docMkLst>
      <pc:sldChg chg="modSp mod">
        <pc:chgData name="Paulo Leme" userId="632416e467976d48" providerId="LiveId" clId="{F3ABBBC4-E659-4AA9-BF65-BCB9413EB9CA}" dt="2022-07-19T19:27:37.248" v="74" actId="20577"/>
        <pc:sldMkLst>
          <pc:docMk/>
          <pc:sldMk cId="3086373281" sldId="271"/>
        </pc:sldMkLst>
        <pc:spChg chg="mod">
          <ac:chgData name="Paulo Leme" userId="632416e467976d48" providerId="LiveId" clId="{F3ABBBC4-E659-4AA9-BF65-BCB9413EB9CA}" dt="2022-07-19T19:27:37.248" v="74" actId="20577"/>
          <ac:spMkLst>
            <pc:docMk/>
            <pc:sldMk cId="3086373281" sldId="271"/>
            <ac:spMk id="4" creationId="{09F9565B-C787-4F40-A19D-6D07D2072662}"/>
          </ac:spMkLst>
        </pc:spChg>
      </pc:sldChg>
      <pc:sldChg chg="modSp mod">
        <pc:chgData name="Paulo Leme" userId="632416e467976d48" providerId="LiveId" clId="{F3ABBBC4-E659-4AA9-BF65-BCB9413EB9CA}" dt="2022-07-19T19:25:59.093" v="25" actId="20577"/>
        <pc:sldMkLst>
          <pc:docMk/>
          <pc:sldMk cId="3746757440" sldId="302"/>
        </pc:sldMkLst>
        <pc:spChg chg="mod">
          <ac:chgData name="Paulo Leme" userId="632416e467976d48" providerId="LiveId" clId="{F3ABBBC4-E659-4AA9-BF65-BCB9413EB9CA}" dt="2022-07-19T19:25:59.093" v="25" actId="20577"/>
          <ac:spMkLst>
            <pc:docMk/>
            <pc:sldMk cId="3746757440" sldId="302"/>
            <ac:spMk id="3" creationId="{D4A2EB3F-4D60-451F-8F45-7D6654D2FCD9}"/>
          </ac:spMkLst>
        </pc:spChg>
      </pc:sldChg>
      <pc:sldChg chg="del">
        <pc:chgData name="Paulo Leme" userId="632416e467976d48" providerId="LiveId" clId="{F3ABBBC4-E659-4AA9-BF65-BCB9413EB9CA}" dt="2022-07-19T19:26:01.280" v="26" actId="47"/>
        <pc:sldMkLst>
          <pc:docMk/>
          <pc:sldMk cId="2252895224" sldId="303"/>
        </pc:sldMkLst>
      </pc:sldChg>
    </pc:docChg>
  </pc:docChgLst>
  <pc:docChgLst>
    <pc:chgData name="Paulo Leme" userId="632416e467976d48" providerId="LiveId" clId="{7D1E35D2-0AD0-4434-8142-6059D3727AB6}"/>
    <pc:docChg chg="undo custSel addSld delSld modSld">
      <pc:chgData name="Paulo Leme" userId="632416e467976d48" providerId="LiveId" clId="{7D1E35D2-0AD0-4434-8142-6059D3727AB6}" dt="2022-07-19T19:25:25.776" v="46" actId="20577"/>
      <pc:docMkLst>
        <pc:docMk/>
      </pc:docMkLst>
      <pc:sldChg chg="modSp mod">
        <pc:chgData name="Paulo Leme" userId="632416e467976d48" providerId="LiveId" clId="{7D1E35D2-0AD0-4434-8142-6059D3727AB6}" dt="2022-07-19T19:25:25.776" v="46" actId="20577"/>
        <pc:sldMkLst>
          <pc:docMk/>
          <pc:sldMk cId="3746757440" sldId="302"/>
        </pc:sldMkLst>
        <pc:spChg chg="mod">
          <ac:chgData name="Paulo Leme" userId="632416e467976d48" providerId="LiveId" clId="{7D1E35D2-0AD0-4434-8142-6059D3727AB6}" dt="2022-07-19T19:25:25.776" v="46" actId="20577"/>
          <ac:spMkLst>
            <pc:docMk/>
            <pc:sldMk cId="3746757440" sldId="302"/>
            <ac:spMk id="3" creationId="{D4A2EB3F-4D60-451F-8F45-7D6654D2FCD9}"/>
          </ac:spMkLst>
        </pc:spChg>
      </pc:sldChg>
      <pc:sldChg chg="add del">
        <pc:chgData name="Paulo Leme" userId="632416e467976d48" providerId="LiveId" clId="{7D1E35D2-0AD0-4434-8142-6059D3727AB6}" dt="2022-07-19T19:25:20.617" v="30" actId="47"/>
        <pc:sldMkLst>
          <pc:docMk/>
          <pc:sldMk cId="2252895224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74AFC-B235-41BF-BE97-D94AB433254F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BEAF-2C5F-45BA-B3A7-D96EFE0D2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80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1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2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4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1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D74CE-64ED-46C7-8484-9A35742530F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24DA-C7E2-4264-AF4E-E7F649CCD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3868" y="1941056"/>
            <a:ext cx="8744264" cy="2387600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PROGRAMAÇÃO – C#</a:t>
            </a:r>
            <a:endParaRPr lang="pt-BR" sz="4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2618" y="5753602"/>
            <a:ext cx="397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Profº</a:t>
            </a:r>
            <a:r>
              <a:rPr lang="pt-BR" b="1" dirty="0"/>
              <a:t>    </a:t>
            </a:r>
            <a:r>
              <a:rPr lang="pt-BR" dirty="0"/>
              <a:t>Paulo Henrique Leme Ramalho</a:t>
            </a:r>
          </a:p>
          <a:p>
            <a:r>
              <a:rPr lang="pt-BR" b="1" dirty="0"/>
              <a:t>E-mail</a:t>
            </a:r>
            <a:r>
              <a:rPr lang="pt-BR" dirty="0"/>
              <a:t>: paulo.ramalho@fatec.sp.gov.br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5704F-C93C-C401-FB2A-1EB3071D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524" y="5324397"/>
            <a:ext cx="1753858" cy="10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8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503514" y="674316"/>
            <a:ext cx="644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VOLTE NO CÓDIGO E INSIRA O SEGUINTE COMANDO!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9D09BE-E67C-82F2-C694-85FC2D62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85" y="1744045"/>
            <a:ext cx="4862285" cy="3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503514" y="674316"/>
            <a:ext cx="644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AGORA VOCÊ SE LIVROU DA MALDIÇÃO DO “OLÁ,MUNDO!”.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274A68-C2BE-9F36-1E5A-ADFB941F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94" y="1274474"/>
            <a:ext cx="6792012" cy="44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503514" y="674316"/>
            <a:ext cx="644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TIPOS PRIMITIVOS DE DADOS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B501AC53-036F-7F90-8E59-202454E4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58" y="1298976"/>
            <a:ext cx="6763884" cy="50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EB9D717-9F0B-1D68-759E-5C19B139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73" y="260837"/>
            <a:ext cx="9775978" cy="5931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503514" y="674316"/>
            <a:ext cx="644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COMO LER ENTRADA DO TECLADO.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AF9E81-408E-5C11-D3E2-03F3A465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43" y="1459778"/>
            <a:ext cx="5497513" cy="4915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01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303300" y="1022658"/>
            <a:ext cx="958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EXERCÍCIOS:</a:t>
            </a:r>
          </a:p>
          <a:p>
            <a:pPr marL="457200" indent="-457200">
              <a:buFont typeface="+mj-lt"/>
              <a:buAutoNum type="arabicPeriod"/>
            </a:pP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Faça um programa que receba o nome de alguém e imprima: “Olá, meu nome é{</a:t>
            </a:r>
            <a:r>
              <a:rPr lang="pt-BR" sz="2200" dirty="0" err="1"/>
              <a:t>nome_recebido</a:t>
            </a:r>
            <a:r>
              <a:rPr lang="pt-BR" sz="2200" dirty="0"/>
              <a:t>}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Faça um programa que leia a idade de 4 alunos e calcule a média das idades.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Leia e atribua a suas respectivas variáveis o nome, rua, número e bairro e cidade de uma pessoa, e imprima tudo em uma única saída.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Faça um programa que leia 2 letras e troque os valores nas respectivas variáveis, e imprima-os antes e depois da inversão.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4" y="858982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VAMOS ABRIR A FERRAMENTA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9967CC1-4071-5274-3960-B572C67FB9DD}"/>
              </a:ext>
            </a:extLst>
          </p:cNvPr>
          <p:cNvGrpSpPr/>
          <p:nvPr/>
        </p:nvGrpSpPr>
        <p:grpSpPr>
          <a:xfrm>
            <a:off x="1142998" y="1643806"/>
            <a:ext cx="9906002" cy="3793789"/>
            <a:chOff x="1142998" y="1643806"/>
            <a:chExt cx="9906002" cy="379378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C9C9E51-54F7-056B-E31E-F0404FF42E19}"/>
                </a:ext>
              </a:extLst>
            </p:cNvPr>
            <p:cNvGrpSpPr/>
            <p:nvPr/>
          </p:nvGrpSpPr>
          <p:grpSpPr>
            <a:xfrm>
              <a:off x="1142998" y="1643806"/>
              <a:ext cx="9906002" cy="3793789"/>
              <a:chOff x="1142998" y="1643806"/>
              <a:chExt cx="9906002" cy="3793789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9A5F1CDB-1A12-3693-A18E-C4D6A1A6B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998" y="1643806"/>
                <a:ext cx="9906002" cy="379378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76DF62DF-0B4B-3F36-FF57-8DA8D9D1F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862" y="3095625"/>
                <a:ext cx="7025763" cy="1714500"/>
              </a:xfrm>
              <a:prstGeom prst="rect">
                <a:avLst/>
              </a:prstGeom>
            </p:spPr>
          </p:pic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499BF3D-EE19-71D4-FA8E-5FE5FE538C6C}"/>
                </a:ext>
              </a:extLst>
            </p:cNvPr>
            <p:cNvSpPr/>
            <p:nvPr/>
          </p:nvSpPr>
          <p:spPr>
            <a:xfrm>
              <a:off x="8734425" y="4495800"/>
              <a:ext cx="2181226" cy="6477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73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2" y="619673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SELECIONE O TIPO DE PROJETO: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9236E57-9607-F20F-FB75-245845040D72}"/>
              </a:ext>
            </a:extLst>
          </p:cNvPr>
          <p:cNvGrpSpPr/>
          <p:nvPr/>
        </p:nvGrpSpPr>
        <p:grpSpPr>
          <a:xfrm>
            <a:off x="1182913" y="1082949"/>
            <a:ext cx="9826171" cy="5099333"/>
            <a:chOff x="1182913" y="1082949"/>
            <a:chExt cx="9826171" cy="509933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F3C9EB6-BDB7-12CC-7D4F-72547B3B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913" y="1082949"/>
              <a:ext cx="9826171" cy="5099333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499BF3D-EE19-71D4-FA8E-5FE5FE538C6C}"/>
                </a:ext>
              </a:extLst>
            </p:cNvPr>
            <p:cNvSpPr/>
            <p:nvPr/>
          </p:nvSpPr>
          <p:spPr>
            <a:xfrm>
              <a:off x="4554310" y="1767114"/>
              <a:ext cx="4676775" cy="6477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7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2" y="619673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ATRIBUA UM NOME AO PROJETO E SELECIONE ONDE SALVÁ-LO.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AD0AE3-69EA-D464-5582-E7DADE75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638300"/>
            <a:ext cx="6057900" cy="35814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EFBE7D3-429A-DCA7-B1BE-76DB1A124E48}"/>
              </a:ext>
            </a:extLst>
          </p:cNvPr>
          <p:cNvSpPr/>
          <p:nvPr/>
        </p:nvSpPr>
        <p:spPr>
          <a:xfrm>
            <a:off x="3096078" y="2643823"/>
            <a:ext cx="5452836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2993C5-D432-0B14-7940-0511C6FE9533}"/>
              </a:ext>
            </a:extLst>
          </p:cNvPr>
          <p:cNvSpPr/>
          <p:nvPr/>
        </p:nvSpPr>
        <p:spPr>
          <a:xfrm>
            <a:off x="8527648" y="3551271"/>
            <a:ext cx="449942" cy="419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8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8DE983A-AD77-AB2B-2C8D-79061DD4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4" y="2305050"/>
            <a:ext cx="5562600" cy="224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2" y="619673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MANTENHA NA VERSÃO 6.0 DO FRAMEWORK .NET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EFBE7D3-429A-DCA7-B1BE-76DB1A124E48}"/>
              </a:ext>
            </a:extLst>
          </p:cNvPr>
          <p:cNvSpPr/>
          <p:nvPr/>
        </p:nvSpPr>
        <p:spPr>
          <a:xfrm>
            <a:off x="1094014" y="3577879"/>
            <a:ext cx="5452836" cy="7618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C865C7-3ADC-23AA-C560-C85423D5E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38" r="8154"/>
          <a:stretch/>
        </p:blipFill>
        <p:spPr>
          <a:xfrm>
            <a:off x="6761052" y="2305050"/>
            <a:ext cx="433693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F3027B3-BEA9-A7A4-0133-5F300D1E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5" y="1215135"/>
            <a:ext cx="8737604" cy="43789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2" y="619673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SEGUINTE TELA IRÁ SURGIR: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934062" y="619673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QUEBRANDO A MALDIÇÃO: “OLÁ, MUNDO!”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AB12CAC-6C53-09B4-A5C6-277EC8EC9C14}"/>
              </a:ext>
            </a:extLst>
          </p:cNvPr>
          <p:cNvGrpSpPr/>
          <p:nvPr/>
        </p:nvGrpSpPr>
        <p:grpSpPr>
          <a:xfrm>
            <a:off x="1131886" y="1165188"/>
            <a:ext cx="7025143" cy="5121639"/>
            <a:chOff x="2307543" y="1035165"/>
            <a:chExt cx="7373487" cy="54072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395D434-F938-1A98-891A-04B64082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543" y="1405733"/>
              <a:ext cx="7373485" cy="5036706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C854AD3-991B-3FBB-67CD-A357EAC2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7544" y="1035165"/>
              <a:ext cx="7373486" cy="371564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6C4424E7-21E8-658D-F3DF-18FDEAB11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196" y="5153671"/>
            <a:ext cx="5719575" cy="10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1686226" y="1389227"/>
            <a:ext cx="881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PASTA_PROJETO/NOME_PROJETO/NOME_SOLUCAO/BIN/DEBUG/NET6.0/PROGRAMA.EXE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100F01-34DC-DB48-4093-2B731072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4" y="1952171"/>
            <a:ext cx="7781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7600" y="443490"/>
            <a:ext cx="4336933" cy="415492"/>
          </a:xfrm>
        </p:spPr>
        <p:txBody>
          <a:bodyPr>
            <a:normAutofit fontScale="90000"/>
          </a:bodyPr>
          <a:lstStyle/>
          <a:p>
            <a:pPr algn="r"/>
            <a:r>
              <a:rPr lang="pt-BR" sz="2800" b="1" dirty="0"/>
              <a:t>C# - 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A8F23B-B638-50C5-AF9F-838DEC97EED8}"/>
              </a:ext>
            </a:extLst>
          </p:cNvPr>
          <p:cNvSpPr txBox="1"/>
          <p:nvPr/>
        </p:nvSpPr>
        <p:spPr>
          <a:xfrm>
            <a:off x="2875113" y="1374713"/>
            <a:ext cx="644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VAMOS ENTENDER PORQUE O PROGRAMA FECHA AO EXECUTAR!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94BB9-2425-3E04-FC29-8DC67AD9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48" y="5594042"/>
            <a:ext cx="1273234" cy="7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66DADC-47E2-3F44-A0D1-74D013CA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90871"/>
            <a:ext cx="7677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2B27A3B291DF4DB07B4A7183B14741" ma:contentTypeVersion="0" ma:contentTypeDescription="Crie um novo documento." ma:contentTypeScope="" ma:versionID="846bac46f544b649d4989113fbb6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04FB0-A2C2-4E78-A84C-12319FB9DCF5}"/>
</file>

<file path=customXml/itemProps2.xml><?xml version="1.0" encoding="utf-8"?>
<ds:datastoreItem xmlns:ds="http://schemas.openxmlformats.org/officeDocument/2006/customXml" ds:itemID="{BB826EC8-153C-49CE-AA0B-8F81CB2FB35D}"/>
</file>

<file path=customXml/itemProps3.xml><?xml version="1.0" encoding="utf-8"?>
<ds:datastoreItem xmlns:ds="http://schemas.openxmlformats.org/officeDocument/2006/customXml" ds:itemID="{82D2AE70-4C2C-446D-AF96-34AB3AF1FEA2}"/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278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LINGUAGEM DE PROGRAMAÇÃO – C#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  <vt:lpstr>C# - 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Paulo Ramalho</dc:creator>
  <cp:lastModifiedBy>Paulo Leme</cp:lastModifiedBy>
  <cp:revision>56</cp:revision>
  <dcterms:created xsi:type="dcterms:W3CDTF">2020-02-05T22:01:20Z</dcterms:created>
  <dcterms:modified xsi:type="dcterms:W3CDTF">2022-08-01T13:45:58Z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0x010100862B27A3B291DF4DB07B4A7183B14741</vt:lpwstr>
  </property>
</Properties>
</file>