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4" r:id="rId3"/>
    <p:sldId id="263" r:id="rId4"/>
    <p:sldId id="257" r:id="rId5"/>
    <p:sldId id="265" r:id="rId6"/>
    <p:sldId id="259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5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5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1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5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3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3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0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lladelli.com/" TargetMode="External"/><Relationship Id="rId2" Type="http://schemas.openxmlformats.org/officeDocument/2006/relationships/hyperlink" Target="https://github.com/MickyBalladell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3d.com/unity/system-requirem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hannel9.msdn.com/Search?term=unity#ch9Search" TargetMode="External"/><Relationship Id="rId3" Type="http://schemas.openxmlformats.org/officeDocument/2006/relationships/hyperlink" Target="https://www.assetstore.unity3d.com/en/" TargetMode="External"/><Relationship Id="rId7" Type="http://schemas.openxmlformats.org/officeDocument/2006/relationships/hyperlink" Target="https://unity3d.com/learn" TargetMode="External"/><Relationship Id="rId12" Type="http://schemas.openxmlformats.org/officeDocument/2006/relationships/image" Target="../media/image2.png"/><Relationship Id="rId2" Type="http://schemas.openxmlformats.org/officeDocument/2006/relationships/hyperlink" Target="http://unity3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Manual/index.html" TargetMode="External"/><Relationship Id="rId11" Type="http://schemas.openxmlformats.org/officeDocument/2006/relationships/hyperlink" Target="http://frpsug.github.io/" TargetMode="External"/><Relationship Id="rId5" Type="http://schemas.openxmlformats.org/officeDocument/2006/relationships/hyperlink" Target="http://forum.unity3d.com/" TargetMode="External"/><Relationship Id="rId10" Type="http://schemas.openxmlformats.org/officeDocument/2006/relationships/hyperlink" Target="https://github.com/MickyBalladelli/PSUnity" TargetMode="External"/><Relationship Id="rId4" Type="http://schemas.openxmlformats.org/officeDocument/2006/relationships/hyperlink" Target="https://store.unity.com/" TargetMode="External"/><Relationship Id="rId9" Type="http://schemas.openxmlformats.org/officeDocument/2006/relationships/hyperlink" Target="http://www.developpez.net/forums/f1414/applications/developpement-2d-3d-jeux/moteurs-jeux-video/unity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2340" y="1146626"/>
            <a:ext cx="8574622" cy="1363600"/>
          </a:xfrm>
        </p:spPr>
        <p:txBody>
          <a:bodyPr>
            <a:normAutofit/>
          </a:bodyPr>
          <a:lstStyle/>
          <a:p>
            <a:r>
              <a:rPr lang="fr-FR" dirty="0"/>
              <a:t>PowerShell et </a:t>
            </a:r>
            <a:r>
              <a:rPr lang="fr-FR" dirty="0" err="1"/>
              <a:t>Unity</a:t>
            </a:r>
            <a:r>
              <a:rPr lang="fr-FR" dirty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2340" y="2602146"/>
            <a:ext cx="9128398" cy="1974687"/>
          </a:xfrm>
        </p:spPr>
        <p:txBody>
          <a:bodyPr>
            <a:normAutofit/>
          </a:bodyPr>
          <a:lstStyle/>
          <a:p>
            <a:r>
              <a:rPr lang="fr-FR" sz="2400" dirty="0"/>
              <a:t>Micky Balladelli – IT Architect &amp; CDM MVP</a:t>
            </a:r>
          </a:p>
          <a:p>
            <a:endParaRPr lang="fr-FR" dirty="0"/>
          </a:p>
          <a:p>
            <a:endParaRPr lang="fr-FR" sz="4000" dirty="0"/>
          </a:p>
          <a:p>
            <a:endParaRPr lang="fr-FR" sz="3400" dirty="0"/>
          </a:p>
          <a:p>
            <a:pPr algn="l"/>
            <a:endParaRPr lang="en-US" sz="3400" dirty="0"/>
          </a:p>
          <a:p>
            <a:pPr algn="l"/>
            <a:endParaRPr lang="fr-F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81" y="5743234"/>
            <a:ext cx="2289053" cy="923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0515" y="3676627"/>
            <a:ext cx="89110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“The computer programmer is a creator of universes for which he is alone the lawgiver.”(*) - Joseph </a:t>
            </a:r>
            <a:r>
              <a:rPr lang="en-US" sz="2400" dirty="0" err="1"/>
              <a:t>Weizenbaum</a:t>
            </a:r>
            <a:endParaRPr lang="en-US" sz="2400" dirty="0"/>
          </a:p>
          <a:p>
            <a:endParaRPr lang="fr-FR" sz="2400" dirty="0"/>
          </a:p>
          <a:p>
            <a:r>
              <a:rPr lang="fr-FR" sz="1600" dirty="0"/>
              <a:t> (*) Le programmeur est un créateur d’univers pour lesquels il est seul à en définir les lois.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2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637973"/>
            <a:ext cx="10018713" cy="1752599"/>
          </a:xfrm>
        </p:spPr>
        <p:txBody>
          <a:bodyPr/>
          <a:lstStyle/>
          <a:p>
            <a:r>
              <a:rPr lang="fr-FR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034971"/>
            <a:ext cx="10018713" cy="3124201"/>
          </a:xfrm>
        </p:spPr>
        <p:txBody>
          <a:bodyPr anchor="t"/>
          <a:lstStyle/>
          <a:p>
            <a:r>
              <a:rPr lang="fr-FR" dirty="0"/>
              <a:t>Introduction à </a:t>
            </a:r>
            <a:r>
              <a:rPr lang="fr-FR" dirty="0" err="1"/>
              <a:t>Unity</a:t>
            </a:r>
            <a:endParaRPr lang="fr-FR" dirty="0"/>
          </a:p>
          <a:p>
            <a:r>
              <a:rPr lang="fr-FR" dirty="0"/>
              <a:t>Pourquoi intégrer </a:t>
            </a:r>
            <a:r>
              <a:rPr lang="fr-FR" dirty="0" err="1"/>
              <a:t>Unity</a:t>
            </a:r>
            <a:r>
              <a:rPr lang="fr-FR" dirty="0"/>
              <a:t> et PowerShell</a:t>
            </a:r>
          </a:p>
          <a:p>
            <a:r>
              <a:rPr lang="fr-FR" dirty="0"/>
              <a:t>Architecture de </a:t>
            </a:r>
            <a:r>
              <a:rPr lang="fr-FR" dirty="0" err="1"/>
              <a:t>PSUnity</a:t>
            </a:r>
            <a:endParaRPr lang="fr-FR" dirty="0"/>
          </a:p>
          <a:p>
            <a:r>
              <a:rPr lang="fr-FR" dirty="0" err="1"/>
              <a:t>Demos</a:t>
            </a:r>
            <a:r>
              <a:rPr lang="fr-FR" dirty="0"/>
              <a:t>: </a:t>
            </a:r>
            <a:r>
              <a:rPr lang="fr-FR" dirty="0" err="1"/>
              <a:t>Unity</a:t>
            </a:r>
            <a:r>
              <a:rPr lang="fr-FR" dirty="0"/>
              <a:t>, Visual Studio, et PowerShell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4310" y="-410027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Audience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84310" y="98697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IT Pros, connaissances en PowerShell, notions de C#</a:t>
            </a:r>
          </a:p>
          <a:p>
            <a:r>
              <a:rPr lang="fr-FR" dirty="0"/>
              <a:t>Présentation Niveau  250 (intermédiaire)</a:t>
            </a:r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7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87088"/>
            <a:ext cx="10018713" cy="1752599"/>
          </a:xfrm>
        </p:spPr>
        <p:txBody>
          <a:bodyPr/>
          <a:lstStyle/>
          <a:p>
            <a:r>
              <a:rPr lang="fr-FR" dirty="0"/>
              <a:t>Qui suis-je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2296885"/>
            <a:ext cx="10018713" cy="441960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Dev chez Digital Equipment Corp. </a:t>
            </a:r>
          </a:p>
          <a:p>
            <a:r>
              <a:rPr lang="fr-FR" dirty="0"/>
              <a:t>IT chez Compaq, Avanade, INTM</a:t>
            </a:r>
          </a:p>
          <a:p>
            <a:r>
              <a:rPr lang="fr-FR" dirty="0"/>
              <a:t>Actuellement en mission dans une grande banque française</a:t>
            </a:r>
          </a:p>
          <a:p>
            <a:r>
              <a:rPr lang="fr-FR" dirty="0"/>
              <a:t>Points d’intérêts: </a:t>
            </a:r>
          </a:p>
          <a:p>
            <a:pPr lvl="1"/>
            <a:r>
              <a:rPr lang="fr-FR" dirty="0"/>
              <a:t>Supervision / </a:t>
            </a:r>
            <a:r>
              <a:rPr lang="fr-FR" dirty="0" err="1"/>
              <a:t>Hypervision</a:t>
            </a:r>
            <a:endParaRPr lang="fr-FR" dirty="0"/>
          </a:p>
          <a:p>
            <a:pPr lvl="1"/>
            <a:r>
              <a:rPr lang="fr-FR" dirty="0" err="1"/>
              <a:t>Devops</a:t>
            </a:r>
            <a:r>
              <a:rPr lang="fr-FR" dirty="0"/>
              <a:t> et automatisation</a:t>
            </a:r>
            <a:endParaRPr lang="en-US" dirty="0"/>
          </a:p>
          <a:p>
            <a:pPr lvl="1"/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en-US" dirty="0" err="1"/>
              <a:t>Github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https://github.com/MickyBalladelli</a:t>
            </a:r>
            <a:endParaRPr lang="en-US" dirty="0"/>
          </a:p>
          <a:p>
            <a:r>
              <a:rPr lang="fr-FR" dirty="0"/>
              <a:t>Blog: </a:t>
            </a:r>
            <a:r>
              <a:rPr lang="fr-FR" dirty="0">
                <a:hlinkClick r:id="rId3"/>
              </a:rPr>
              <a:t>https://balladelli.com</a:t>
            </a:r>
            <a:endParaRPr lang="fr-FR" dirty="0"/>
          </a:p>
          <a:p>
            <a:r>
              <a:rPr lang="fr-FR" dirty="0"/>
              <a:t>Twitter : @</a:t>
            </a:r>
            <a:r>
              <a:rPr lang="fr-FR" dirty="0" err="1"/>
              <a:t>mickyballadelli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1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Quick Intro à </a:t>
            </a:r>
            <a:r>
              <a:rPr lang="fr-FR" dirty="0" err="1"/>
              <a:t>Unity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Unity</a:t>
            </a:r>
            <a:r>
              <a:rPr lang="fr-FR" dirty="0"/>
              <a:t> est super cool!</a:t>
            </a:r>
          </a:p>
          <a:p>
            <a:r>
              <a:rPr lang="fr-FR" dirty="0"/>
              <a:t>Environnement de développement d’applications graphiques en 3D (généralement des jeux)</a:t>
            </a:r>
          </a:p>
          <a:p>
            <a:r>
              <a:rPr lang="fr-FR" dirty="0"/>
              <a:t>Multiplateforme: Windows, Xbox, Linux, </a:t>
            </a:r>
            <a:r>
              <a:rPr lang="fr-FR" dirty="0" err="1"/>
              <a:t>macOS</a:t>
            </a:r>
            <a:r>
              <a:rPr lang="fr-FR" dirty="0"/>
              <a:t>, iOS, Android, </a:t>
            </a:r>
            <a:r>
              <a:rPr lang="fr-FR" dirty="0" err="1"/>
              <a:t>Hololens</a:t>
            </a:r>
            <a:r>
              <a:rPr lang="fr-FR" dirty="0"/>
              <a:t>, etc…</a:t>
            </a:r>
          </a:p>
          <a:p>
            <a:r>
              <a:rPr lang="fr-FR" dirty="0"/>
              <a:t>Scriptable en C# (ou JavaScript) – on manipule des classes </a:t>
            </a:r>
            <a:r>
              <a:rPr lang="fr-FR" dirty="0" err="1"/>
              <a:t>Unity</a:t>
            </a:r>
            <a:r>
              <a:rPr lang="fr-FR"/>
              <a:t> prédéfinies</a:t>
            </a:r>
            <a:endParaRPr lang="fr-FR" dirty="0"/>
          </a:p>
          <a:p>
            <a:r>
              <a:rPr lang="fr-FR" dirty="0"/>
              <a:t>Intégré avec Visual Studio </a:t>
            </a:r>
            <a:r>
              <a:rPr lang="fr-FR" dirty="0" err="1"/>
              <a:t>Community</a:t>
            </a:r>
            <a:r>
              <a:rPr lang="fr-FR" dirty="0"/>
              <a:t> (ou </a:t>
            </a:r>
            <a:r>
              <a:rPr lang="fr-FR" dirty="0" err="1"/>
              <a:t>MonoDevelop</a:t>
            </a:r>
            <a:r>
              <a:rPr lang="fr-FR" dirty="0"/>
              <a:t>) </a:t>
            </a:r>
          </a:p>
          <a:p>
            <a:r>
              <a:rPr lang="fr-FR" dirty="0"/>
              <a:t>Un </a:t>
            </a:r>
            <a:r>
              <a:rPr lang="fr-FR" dirty="0" err="1"/>
              <a:t>Asset</a:t>
            </a:r>
            <a:r>
              <a:rPr lang="fr-FR" dirty="0"/>
              <a:t> Store avec des centaines de composantes réutilisables (</a:t>
            </a:r>
            <a:r>
              <a:rPr lang="fr-FR" dirty="0" err="1"/>
              <a:t>asset</a:t>
            </a:r>
            <a:r>
              <a:rPr lang="fr-FR" dirty="0"/>
              <a:t> = composante réutilisable)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9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73403"/>
            <a:ext cx="10018713" cy="1752599"/>
          </a:xfrm>
        </p:spPr>
        <p:txBody>
          <a:bodyPr/>
          <a:lstStyle/>
          <a:p>
            <a:r>
              <a:rPr lang="fr-FR" dirty="0"/>
              <a:t>Prérequis pour </a:t>
            </a:r>
            <a:r>
              <a:rPr lang="fr-FR" dirty="0" err="1"/>
              <a:t>Unity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493188"/>
              </p:ext>
            </p:extLst>
          </p:nvPr>
        </p:nvGraphicFramePr>
        <p:xfrm>
          <a:off x="1910242" y="1516294"/>
          <a:ext cx="100187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>
                  <a:extLst>
                    <a:ext uri="{9D8B030D-6E8A-4147-A177-3AD203B41FA5}">
                      <a16:colId xmlns:a16="http://schemas.microsoft.com/office/drawing/2014/main" val="160959631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1396031624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1796252521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1474617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fr-FR" dirty="0"/>
                        <a:t>Développement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Exécution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Windows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SP1, Visual Studio 2013</a:t>
                      </a:r>
                    </a:p>
                    <a:p>
                      <a:r>
                        <a:rPr lang="fr-FR" dirty="0"/>
                        <a:t>DX9</a:t>
                      </a:r>
                      <a:r>
                        <a:rPr lang="fr-FR" baseline="0" dirty="0"/>
                        <a:t> ou DX11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Windows</a:t>
                      </a:r>
                      <a:r>
                        <a:rPr lang="fr-FR" baseline="0" dirty="0"/>
                        <a:t> 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SP2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DX9</a:t>
                      </a:r>
                      <a:r>
                        <a:rPr lang="fr-FR" baseline="0" dirty="0"/>
                        <a:t> ou DX11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3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10.9.4</a:t>
                      </a:r>
                      <a:r>
                        <a:rPr lang="fr-FR" baseline="0" dirty="0"/>
                        <a:t> + </a:t>
                      </a:r>
                      <a:r>
                        <a:rPr lang="fr-FR" baseline="0" dirty="0" err="1"/>
                        <a:t>Xcode</a:t>
                      </a:r>
                      <a:r>
                        <a:rPr lang="fr-FR" baseline="0" dirty="0"/>
                        <a:t> 7.0 + 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OS</a:t>
                      </a:r>
                      <a:r>
                        <a:rPr lang="fr-FR" baseline="0" dirty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Android SDK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6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Linux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diverses 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207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66144" y="4211910"/>
            <a:ext cx="650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complète sur </a:t>
            </a:r>
            <a:r>
              <a:rPr lang="fr-FR" dirty="0">
                <a:hlinkClick r:id="rId2"/>
              </a:rPr>
              <a:t>https://unity3d.com/unity/system-requirements</a:t>
            </a:r>
            <a:endParaRPr lang="fr-FR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6162" y="4801670"/>
            <a:ext cx="8466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Coté hardware, il n’y a pas de prérequis, cela dépend du projet. </a:t>
            </a:r>
          </a:p>
          <a:p>
            <a:endParaRPr lang="fr-FR" dirty="0"/>
          </a:p>
          <a:p>
            <a:r>
              <a:rPr lang="fr-FR" dirty="0"/>
              <a:t>Ce que vous allez en démo voir tourne depuis des mois avec 3 instances de </a:t>
            </a:r>
            <a:r>
              <a:rPr lang="fr-FR" dirty="0" err="1"/>
              <a:t>PSUnity</a:t>
            </a:r>
            <a:r>
              <a:rPr lang="fr-FR" dirty="0"/>
              <a:t> en parallèle sur: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Windows 7 avec 4 GB de RAM,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vieille carte graphique NVIDIA qui a fait la guerre et qui gère 3 écrans semi-HD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intégrer </a:t>
            </a:r>
            <a:r>
              <a:rPr lang="fr-FR" dirty="0" err="1"/>
              <a:t>Unity</a:t>
            </a:r>
            <a:r>
              <a:rPr lang="fr-FR" dirty="0"/>
              <a:t> et 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666999"/>
            <a:ext cx="9619119" cy="3124201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Pour apprendre</a:t>
            </a:r>
          </a:p>
          <a:p>
            <a:r>
              <a:rPr lang="fr-FR" dirty="0"/>
              <a:t>Pour créer des interfaces de monitoring qui sortent de l’ordinaire</a:t>
            </a:r>
          </a:p>
          <a:p>
            <a:pPr lvl="1"/>
            <a:r>
              <a:rPr lang="fr-FR" dirty="0"/>
              <a:t>PowerShell nous permet d’interfacer à peu près tout, par exemple SCOM, mais aussi DSC, Active Directory, des sources de données diverses etc.</a:t>
            </a:r>
          </a:p>
          <a:p>
            <a:pPr lvl="1"/>
            <a:r>
              <a:rPr lang="fr-FR" dirty="0" err="1"/>
              <a:t>Unity</a:t>
            </a:r>
            <a:r>
              <a:rPr lang="fr-FR" dirty="0"/>
              <a:t> est une interface fantastique</a:t>
            </a:r>
          </a:p>
          <a:p>
            <a:pPr lvl="1"/>
            <a:r>
              <a:rPr lang="fr-FR" dirty="0"/>
              <a:t>C’est gratuit (à moins de générer plus de 100K$ de revenu), limité à 20 utilisateurs simultanés</a:t>
            </a:r>
          </a:p>
          <a:p>
            <a:r>
              <a:rPr lang="fr-FR" dirty="0" err="1"/>
              <a:t>Unity</a:t>
            </a:r>
            <a:r>
              <a:rPr lang="fr-FR" dirty="0"/>
              <a:t> vulgarise le développement en 3D et le rend accessible à tous</a:t>
            </a:r>
          </a:p>
          <a:p>
            <a:pPr lvl="1"/>
            <a:r>
              <a:rPr lang="fr-FR" dirty="0"/>
              <a:t>Pas besoin d’être mathématicien, ni un </a:t>
            </a:r>
            <a:r>
              <a:rPr lang="fr-FR" dirty="0" err="1"/>
              <a:t>game</a:t>
            </a:r>
            <a:r>
              <a:rPr lang="fr-FR" dirty="0"/>
              <a:t> développeur</a:t>
            </a:r>
          </a:p>
          <a:p>
            <a:r>
              <a:rPr lang="fr-FR" dirty="0"/>
              <a:t>Cela permet de visualiser un grand nombre d’informations, et voir d’un coup d’œil l’état de service des systèmes d’un IT….avec un brin de folie.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63" y="2352377"/>
            <a:ext cx="4013653" cy="609599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PSUnity</a:t>
            </a:r>
            <a:br>
              <a:rPr lang="fr-FR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  <p:pic>
        <p:nvPicPr>
          <p:cNvPr id="5" name="Picture 4" descr="Clipart - database server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80862"/>
            <a:ext cx="626465" cy="7702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16" y="2754385"/>
            <a:ext cx="943355" cy="70751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35287" y="422857"/>
            <a:ext cx="1106730" cy="1184919"/>
            <a:chOff x="6283364" y="-234953"/>
            <a:chExt cx="1555234" cy="1982770"/>
          </a:xfrm>
        </p:grpSpPr>
        <p:pic>
          <p:nvPicPr>
            <p:cNvPr id="3" name="Picture 2" descr="File:Server-multiple.svg - Simple English Wikipedia, the free ...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000" y="-234953"/>
              <a:ext cx="1401157" cy="198277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283364" y="1388529"/>
              <a:ext cx="15552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/>
                <a:t>Active Directory</a:t>
              </a:r>
              <a:endParaRPr lang="en-US" sz="1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51249" y="404395"/>
            <a:ext cx="997087" cy="1184919"/>
            <a:chOff x="6350000" y="-234953"/>
            <a:chExt cx="1401157" cy="1982770"/>
          </a:xfrm>
        </p:grpSpPr>
        <p:pic>
          <p:nvPicPr>
            <p:cNvPr id="18" name="Picture 17" descr="File:Server-multiple.svg - Simple English Wikipedia, the free ...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000" y="-234953"/>
              <a:ext cx="1401157" cy="198277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692131" y="1388529"/>
              <a:ext cx="737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/>
                <a:t>SCOM</a:t>
              </a:r>
              <a:endParaRPr lang="en-US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896542" y="404395"/>
            <a:ext cx="997087" cy="1184919"/>
            <a:chOff x="6350000" y="-234953"/>
            <a:chExt cx="1401157" cy="1982770"/>
          </a:xfrm>
        </p:grpSpPr>
        <p:pic>
          <p:nvPicPr>
            <p:cNvPr id="21" name="Picture 20" descr="File:Server-multiple.svg - Simple English Wikipedia, the free ...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000" y="-234953"/>
              <a:ext cx="1401157" cy="198277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441261" y="1388529"/>
              <a:ext cx="12394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/>
                <a:t>Applications</a:t>
              </a:r>
              <a:endParaRPr lang="en-US" sz="1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30281" y="4593770"/>
            <a:ext cx="2330753" cy="1865803"/>
            <a:chOff x="4893733" y="3984172"/>
            <a:chExt cx="3674534" cy="2981898"/>
          </a:xfrm>
        </p:grpSpPr>
        <p:pic>
          <p:nvPicPr>
            <p:cNvPr id="6" name="Picture 5" descr="File:Devicetemplates computer-02.png - Wikimedia Common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733" y="3984172"/>
              <a:ext cx="3674534" cy="21456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49333" y="4099385"/>
              <a:ext cx="2952750" cy="1552575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6073435" y="6129868"/>
              <a:ext cx="1304543" cy="836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dirty="0" err="1"/>
                <a:t>PSUnity</a:t>
              </a:r>
              <a:r>
                <a:rPr lang="fr-FR" sz="1400" dirty="0"/>
                <a:t> </a:t>
              </a:r>
              <a:br>
                <a:rPr lang="fr-FR" sz="1400" dirty="0"/>
              </a:br>
              <a:r>
                <a:rPr lang="fr-FR" sz="1400" dirty="0"/>
                <a:t>Client</a:t>
              </a:r>
              <a:endParaRPr lang="en-US" sz="14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0613983" y="3905107"/>
            <a:ext cx="734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err="1"/>
              <a:t>PSUnity</a:t>
            </a:r>
            <a:r>
              <a:rPr lang="fr-FR" sz="1200" dirty="0"/>
              <a:t> </a:t>
            </a:r>
            <a:br>
              <a:rPr lang="fr-FR" sz="1200" dirty="0"/>
            </a:br>
            <a:r>
              <a:rPr lang="fr-FR" sz="1200" dirty="0"/>
              <a:t>Server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369741" y="3395447"/>
            <a:ext cx="12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PowerShell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508171" y="1752600"/>
            <a:ext cx="960645" cy="10017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825344" y="1721749"/>
            <a:ext cx="115149" cy="84470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511246" y="1721748"/>
            <a:ext cx="861570" cy="9679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627907" y="3279206"/>
            <a:ext cx="2887693" cy="82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052382" y="3621818"/>
            <a:ext cx="1516482" cy="15297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431428" y="404395"/>
            <a:ext cx="997087" cy="1308760"/>
            <a:chOff x="6350000" y="-234953"/>
            <a:chExt cx="1401157" cy="2189998"/>
          </a:xfrm>
        </p:grpSpPr>
        <p:pic>
          <p:nvPicPr>
            <p:cNvPr id="42" name="Picture 41" descr="File:Server-multiple.svg - Simple English Wikipedia, the free ...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000" y="-234953"/>
              <a:ext cx="1401157" cy="198277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6578699" y="1388530"/>
              <a:ext cx="964572" cy="566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err="1"/>
                <a:t>Other</a:t>
              </a:r>
              <a:endParaRPr lang="en-US" sz="1600" dirty="0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V="1">
            <a:off x="7768698" y="1861758"/>
            <a:ext cx="1825476" cy="10524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35208" y="3691460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/>
              <a:t>PSUnity</a:t>
            </a:r>
            <a:r>
              <a:rPr lang="fr-FR" sz="1050" dirty="0"/>
              <a:t> </a:t>
            </a:r>
            <a:r>
              <a:rPr lang="fr-FR" sz="1050" dirty="0" err="1"/>
              <a:t>Cmdlets</a:t>
            </a:r>
            <a:endParaRPr lang="en-US" sz="1050" dirty="0"/>
          </a:p>
        </p:txBody>
      </p:sp>
      <p:sp>
        <p:nvSpPr>
          <p:cNvPr id="51" name="TextBox 50"/>
          <p:cNvSpPr txBox="1"/>
          <p:nvPr/>
        </p:nvSpPr>
        <p:spPr>
          <a:xfrm rot="19012770">
            <a:off x="9247007" y="4288970"/>
            <a:ext cx="8996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.NET Stream</a:t>
            </a:r>
            <a:endParaRPr 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1686264" y="2698488"/>
            <a:ext cx="239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Prérequis: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PowerShell 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.NET </a:t>
            </a:r>
            <a:r>
              <a:rPr lang="fr-FR" dirty="0" err="1"/>
              <a:t>framework</a:t>
            </a:r>
            <a:r>
              <a:rPr lang="fr-FR" dirty="0"/>
              <a:t>: V2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11231" y="3331857"/>
            <a:ext cx="8996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.NET Stream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0615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d’infos et liens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681" y="2999153"/>
            <a:ext cx="10018713" cy="31242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Unity:    </a:t>
            </a:r>
            <a:r>
              <a:rPr lang="en-US" dirty="0">
                <a:hlinkClick r:id="rId2"/>
              </a:rPr>
              <a:t>http://unity3d.com/</a:t>
            </a:r>
            <a:endParaRPr lang="en-US" dirty="0"/>
          </a:p>
          <a:p>
            <a:r>
              <a:rPr lang="en-US" dirty="0"/>
              <a:t>Asset Store:   </a:t>
            </a:r>
            <a:r>
              <a:rPr lang="en-US" dirty="0">
                <a:hlinkClick r:id="rId3"/>
              </a:rPr>
              <a:t>https://www.assetstore.unity3d.com/en/</a:t>
            </a:r>
            <a:endParaRPr lang="en-US" dirty="0"/>
          </a:p>
          <a:p>
            <a:r>
              <a:rPr lang="fr-FR" dirty="0" err="1"/>
              <a:t>Unity</a:t>
            </a:r>
            <a:r>
              <a:rPr lang="fr-FR" dirty="0"/>
              <a:t> Store: </a:t>
            </a:r>
            <a:r>
              <a:rPr lang="fr-FR" dirty="0">
                <a:hlinkClick r:id="rId4"/>
              </a:rPr>
              <a:t>https://store.unity.com/</a:t>
            </a:r>
            <a:endParaRPr lang="en-US" dirty="0"/>
          </a:p>
          <a:p>
            <a:r>
              <a:rPr lang="fr-FR" dirty="0" err="1"/>
              <a:t>Unity</a:t>
            </a:r>
            <a:r>
              <a:rPr lang="fr-FR" dirty="0"/>
              <a:t> Forums: </a:t>
            </a:r>
            <a:r>
              <a:rPr lang="fr-FR" dirty="0">
                <a:hlinkClick r:id="rId5"/>
              </a:rPr>
              <a:t>http://forum.unity3d.com/</a:t>
            </a:r>
            <a:endParaRPr lang="fr-FR" dirty="0"/>
          </a:p>
          <a:p>
            <a:r>
              <a:rPr lang="fr-FR" dirty="0"/>
              <a:t>Documentation: </a:t>
            </a:r>
            <a:r>
              <a:rPr lang="fr-FR" dirty="0">
                <a:hlinkClick r:id="rId6"/>
              </a:rPr>
              <a:t>https://docs.unity3d.com/Manual/index.html</a:t>
            </a:r>
            <a:endParaRPr lang="fr-FR" dirty="0"/>
          </a:p>
          <a:p>
            <a:r>
              <a:rPr lang="fr-FR" dirty="0"/>
              <a:t>Tutoriels: </a:t>
            </a:r>
            <a:r>
              <a:rPr lang="fr-FR" dirty="0">
                <a:hlinkClick r:id="rId7"/>
              </a:rPr>
              <a:t>https://unity3d.com/learn</a:t>
            </a:r>
            <a:r>
              <a:rPr lang="fr-FR" dirty="0"/>
              <a:t>, </a:t>
            </a:r>
            <a:r>
              <a:rPr lang="fr-FR" dirty="0">
                <a:hlinkClick r:id="rId8"/>
              </a:rPr>
              <a:t>https://channel9.msdn.com/Search?term=unity#ch9Search</a:t>
            </a:r>
            <a:endParaRPr lang="fr-FR" dirty="0"/>
          </a:p>
          <a:p>
            <a:r>
              <a:rPr lang="fr-FR" dirty="0" err="1"/>
              <a:t>Unity</a:t>
            </a:r>
            <a:r>
              <a:rPr lang="fr-FR" dirty="0"/>
              <a:t> sur Developpez.net: </a:t>
            </a:r>
            <a:r>
              <a:rPr lang="fr-FR" dirty="0">
                <a:hlinkClick r:id="rId9"/>
              </a:rPr>
              <a:t>http://www.developpez.net/forums/f1414/applications/developpement-2d-3d-jeux/moteurs-jeux-video/unity/</a:t>
            </a:r>
            <a:endParaRPr lang="en-US" dirty="0"/>
          </a:p>
          <a:p>
            <a:r>
              <a:rPr lang="en-US" dirty="0" err="1"/>
              <a:t>PSUnity</a:t>
            </a:r>
            <a:r>
              <a:rPr lang="en-US" dirty="0"/>
              <a:t>:  </a:t>
            </a:r>
            <a:r>
              <a:rPr lang="en-US" dirty="0">
                <a:hlinkClick r:id="rId10"/>
              </a:rPr>
              <a:t>https://github.com/MickyBalladelli/PSUnity</a:t>
            </a:r>
            <a:endParaRPr lang="en-US" dirty="0"/>
          </a:p>
          <a:p>
            <a:r>
              <a:rPr lang="fr-FR" dirty="0"/>
              <a:t>FRPSUG: </a:t>
            </a:r>
            <a:r>
              <a:rPr lang="fr-FR" dirty="0">
                <a:hlinkClick r:id="rId11"/>
              </a:rPr>
              <a:t>http://FRPSUG.GITHUB.io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2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 err="1"/>
              <a:t>Demo</a:t>
            </a:r>
            <a:r>
              <a:rPr lang="fr-FR" dirty="0"/>
              <a:t>: </a:t>
            </a:r>
            <a:r>
              <a:rPr lang="fr-FR" dirty="0" err="1"/>
              <a:t>Unity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5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2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14501</TotalTime>
  <Words>526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PowerShell et Unity </vt:lpstr>
      <vt:lpstr>Agenda</vt:lpstr>
      <vt:lpstr>Qui suis-je</vt:lpstr>
      <vt:lpstr>Quick Intro à Unity</vt:lpstr>
      <vt:lpstr>Prérequis pour Unity</vt:lpstr>
      <vt:lpstr>Pourquoi intégrer Unity et PowerShell</vt:lpstr>
      <vt:lpstr>PSUnity </vt:lpstr>
      <vt:lpstr>Plus d’infos et liens</vt:lpstr>
      <vt:lpstr> Demo: 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et unity</dc:title>
  <dc:creator>Micky Balladelli</dc:creator>
  <cp:lastModifiedBy>Micky Balladelli</cp:lastModifiedBy>
  <cp:revision>106</cp:revision>
  <dcterms:created xsi:type="dcterms:W3CDTF">2016-07-30T13:04:55Z</dcterms:created>
  <dcterms:modified xsi:type="dcterms:W3CDTF">2016-11-16T16:59:59Z</dcterms:modified>
</cp:coreProperties>
</file>