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handoutMasterIdLst>
    <p:handoutMasterId r:id="rId12"/>
  </p:handoutMasterIdLst>
  <p:sldIdLst>
    <p:sldId id="256" r:id="rId2"/>
    <p:sldId id="285" r:id="rId3"/>
    <p:sldId id="287" r:id="rId4"/>
    <p:sldId id="288" r:id="rId5"/>
    <p:sldId id="303" r:id="rId6"/>
    <p:sldId id="289" r:id="rId7"/>
    <p:sldId id="304" r:id="rId8"/>
    <p:sldId id="290" r:id="rId9"/>
    <p:sldId id="301" r:id="rId10"/>
    <p:sldId id="302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CC99"/>
    <a:srgbClr val="FFCC66"/>
    <a:srgbClr val="FFFF99"/>
    <a:srgbClr val="FF0000"/>
    <a:srgbClr val="0000FF"/>
    <a:srgbClr val="33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9" autoAdjust="0"/>
    <p:restoredTop sz="94660"/>
  </p:normalViewPr>
  <p:slideViewPr>
    <p:cSldViewPr>
      <p:cViewPr varScale="1">
        <p:scale>
          <a:sx n="73" d="100"/>
          <a:sy n="73" d="100"/>
        </p:scale>
        <p:origin x="15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JUNIOR" userId="58c461ff-7c21-42d2-b5ac-927fd00d7ea6" providerId="ADAL" clId="{88A6DF98-6788-4BBE-BC56-C5CBA165205F}"/>
    <pc:docChg chg="undo custSel addSld delSld modSld">
      <pc:chgData name="SERGIO JUNIOR" userId="58c461ff-7c21-42d2-b5ac-927fd00d7ea6" providerId="ADAL" clId="{88A6DF98-6788-4BBE-BC56-C5CBA165205F}" dt="2020-08-06T17:52:49.222" v="688" actId="47"/>
      <pc:docMkLst>
        <pc:docMk/>
      </pc:docMkLst>
      <pc:sldChg chg="modSp mod">
        <pc:chgData name="SERGIO JUNIOR" userId="58c461ff-7c21-42d2-b5ac-927fd00d7ea6" providerId="ADAL" clId="{88A6DF98-6788-4BBE-BC56-C5CBA165205F}" dt="2020-08-06T16:54:41.510" v="44" actId="14100"/>
        <pc:sldMkLst>
          <pc:docMk/>
          <pc:sldMk cId="0" sldId="256"/>
        </pc:sldMkLst>
        <pc:spChg chg="mod">
          <ac:chgData name="SERGIO JUNIOR" userId="58c461ff-7c21-42d2-b5ac-927fd00d7ea6" providerId="ADAL" clId="{88A6DF98-6788-4BBE-BC56-C5CBA165205F}" dt="2020-08-06T16:54:41.510" v="44" actId="14100"/>
          <ac:spMkLst>
            <pc:docMk/>
            <pc:sldMk cId="0" sldId="256"/>
            <ac:spMk id="2051" creationId="{6EA3E0C3-FF18-4C4E-A849-2B5B18FBC28D}"/>
          </ac:spMkLst>
        </pc:spChg>
      </pc:sldChg>
      <pc:sldChg chg="del">
        <pc:chgData name="SERGIO JUNIOR" userId="58c461ff-7c21-42d2-b5ac-927fd00d7ea6" providerId="ADAL" clId="{88A6DF98-6788-4BBE-BC56-C5CBA165205F}" dt="2020-08-06T17:52:49.222" v="688" actId="47"/>
        <pc:sldMkLst>
          <pc:docMk/>
          <pc:sldMk cId="0" sldId="284"/>
        </pc:sldMkLst>
      </pc:sldChg>
      <pc:sldChg chg="addSp delSp modSp mod">
        <pc:chgData name="SERGIO JUNIOR" userId="58c461ff-7c21-42d2-b5ac-927fd00d7ea6" providerId="ADAL" clId="{88A6DF98-6788-4BBE-BC56-C5CBA165205F}" dt="2020-08-06T17:27:02.476" v="378"/>
        <pc:sldMkLst>
          <pc:docMk/>
          <pc:sldMk cId="0" sldId="288"/>
        </pc:sldMkLst>
        <pc:spChg chg="mod">
          <ac:chgData name="SERGIO JUNIOR" userId="58c461ff-7c21-42d2-b5ac-927fd00d7ea6" providerId="ADAL" clId="{88A6DF98-6788-4BBE-BC56-C5CBA165205F}" dt="2020-08-06T17:27:02.476" v="378"/>
          <ac:spMkLst>
            <pc:docMk/>
            <pc:sldMk cId="0" sldId="288"/>
            <ac:spMk id="6146" creationId="{5B73E3F8-A532-47EE-8959-4DF4BD2D271B}"/>
          </ac:spMkLst>
        </pc:spChg>
        <pc:picChg chg="add del mod">
          <ac:chgData name="SERGIO JUNIOR" userId="58c461ff-7c21-42d2-b5ac-927fd00d7ea6" providerId="ADAL" clId="{88A6DF98-6788-4BBE-BC56-C5CBA165205F}" dt="2020-08-06T17:00:12.751" v="55" actId="478"/>
          <ac:picMkLst>
            <pc:docMk/>
            <pc:sldMk cId="0" sldId="288"/>
            <ac:picMk id="2" creationId="{10F3A3BE-92B8-45B9-816E-C90946B5E350}"/>
          </ac:picMkLst>
        </pc:picChg>
        <pc:picChg chg="add mod">
          <ac:chgData name="SERGIO JUNIOR" userId="58c461ff-7c21-42d2-b5ac-927fd00d7ea6" providerId="ADAL" clId="{88A6DF98-6788-4BBE-BC56-C5CBA165205F}" dt="2020-08-06T17:00:54.984" v="62" actId="1035"/>
          <ac:picMkLst>
            <pc:docMk/>
            <pc:sldMk cId="0" sldId="288"/>
            <ac:picMk id="3" creationId="{3EB9163C-6AA6-481B-8473-066BD0C65CD8}"/>
          </ac:picMkLst>
        </pc:picChg>
        <pc:picChg chg="del">
          <ac:chgData name="SERGIO JUNIOR" userId="58c461ff-7c21-42d2-b5ac-927fd00d7ea6" providerId="ADAL" clId="{88A6DF98-6788-4BBE-BC56-C5CBA165205F}" dt="2020-08-06T17:00:01.753" v="53" actId="478"/>
          <ac:picMkLst>
            <pc:docMk/>
            <pc:sldMk cId="0" sldId="288"/>
            <ac:picMk id="6148" creationId="{E3099797-3833-4EAD-A2EB-07AD90D2E6EA}"/>
          </ac:picMkLst>
        </pc:picChg>
      </pc:sldChg>
      <pc:sldChg chg="addSp delSp modSp mod">
        <pc:chgData name="SERGIO JUNIOR" userId="58c461ff-7c21-42d2-b5ac-927fd00d7ea6" providerId="ADAL" clId="{88A6DF98-6788-4BBE-BC56-C5CBA165205F}" dt="2020-08-06T17:05:51.477" v="148" actId="6549"/>
        <pc:sldMkLst>
          <pc:docMk/>
          <pc:sldMk cId="0" sldId="289"/>
        </pc:sldMkLst>
        <pc:spChg chg="mod">
          <ac:chgData name="SERGIO JUNIOR" userId="58c461ff-7c21-42d2-b5ac-927fd00d7ea6" providerId="ADAL" clId="{88A6DF98-6788-4BBE-BC56-C5CBA165205F}" dt="2020-08-06T17:05:51.477" v="148" actId="6549"/>
          <ac:spMkLst>
            <pc:docMk/>
            <pc:sldMk cId="0" sldId="289"/>
            <ac:spMk id="7171" creationId="{AC7EF459-F140-4DAC-99FA-B71E1E3D4F81}"/>
          </ac:spMkLst>
        </pc:spChg>
        <pc:picChg chg="add mod">
          <ac:chgData name="SERGIO JUNIOR" userId="58c461ff-7c21-42d2-b5ac-927fd00d7ea6" providerId="ADAL" clId="{88A6DF98-6788-4BBE-BC56-C5CBA165205F}" dt="2020-08-06T17:04:43.525" v="126" actId="1076"/>
          <ac:picMkLst>
            <pc:docMk/>
            <pc:sldMk cId="0" sldId="289"/>
            <ac:picMk id="2" creationId="{F3F0BBC0-D557-4357-A06C-67A4AA9DA199}"/>
          </ac:picMkLst>
        </pc:picChg>
        <pc:picChg chg="del">
          <ac:chgData name="SERGIO JUNIOR" userId="58c461ff-7c21-42d2-b5ac-927fd00d7ea6" providerId="ADAL" clId="{88A6DF98-6788-4BBE-BC56-C5CBA165205F}" dt="2020-08-06T17:03:10.528" v="97" actId="478"/>
          <ac:picMkLst>
            <pc:docMk/>
            <pc:sldMk cId="0" sldId="289"/>
            <ac:picMk id="7172" creationId="{BEDA66A7-3833-498E-B37D-EC204E364754}"/>
          </ac:picMkLst>
        </pc:picChg>
      </pc:sldChg>
      <pc:sldChg chg="addSp delSp modSp mod">
        <pc:chgData name="SERGIO JUNIOR" userId="58c461ff-7c21-42d2-b5ac-927fd00d7ea6" providerId="ADAL" clId="{88A6DF98-6788-4BBE-BC56-C5CBA165205F}" dt="2020-08-06T17:27:02.476" v="378"/>
        <pc:sldMkLst>
          <pc:docMk/>
          <pc:sldMk cId="0" sldId="290"/>
        </pc:sldMkLst>
        <pc:spChg chg="mod">
          <ac:chgData name="SERGIO JUNIOR" userId="58c461ff-7c21-42d2-b5ac-927fd00d7ea6" providerId="ADAL" clId="{88A6DF98-6788-4BBE-BC56-C5CBA165205F}" dt="2020-08-06T17:27:02.476" v="378"/>
          <ac:spMkLst>
            <pc:docMk/>
            <pc:sldMk cId="0" sldId="290"/>
            <ac:spMk id="8195" creationId="{92C8ECA4-FCDE-4330-96CC-80933C077FD9}"/>
          </ac:spMkLst>
        </pc:spChg>
        <pc:picChg chg="add mod">
          <ac:chgData name="SERGIO JUNIOR" userId="58c461ff-7c21-42d2-b5ac-927fd00d7ea6" providerId="ADAL" clId="{88A6DF98-6788-4BBE-BC56-C5CBA165205F}" dt="2020-08-06T17:15:49.709" v="279" actId="1076"/>
          <ac:picMkLst>
            <pc:docMk/>
            <pc:sldMk cId="0" sldId="290"/>
            <ac:picMk id="2" creationId="{0918EA99-5251-4253-82A4-C39CD1CAA9DE}"/>
          </ac:picMkLst>
        </pc:picChg>
        <pc:picChg chg="del">
          <ac:chgData name="SERGIO JUNIOR" userId="58c461ff-7c21-42d2-b5ac-927fd00d7ea6" providerId="ADAL" clId="{88A6DF98-6788-4BBE-BC56-C5CBA165205F}" dt="2020-08-06T17:11:34.752" v="155" actId="478"/>
          <ac:picMkLst>
            <pc:docMk/>
            <pc:sldMk cId="0" sldId="290"/>
            <ac:picMk id="8196" creationId="{C7DB0E41-1482-465F-8CB4-5028F8054E98}"/>
          </ac:picMkLst>
        </pc:picChg>
      </pc:sldChg>
      <pc:sldChg chg="modSp mod">
        <pc:chgData name="SERGIO JUNIOR" userId="58c461ff-7c21-42d2-b5ac-927fd00d7ea6" providerId="ADAL" clId="{88A6DF98-6788-4BBE-BC56-C5CBA165205F}" dt="2020-08-06T17:32:24.675" v="452" actId="207"/>
        <pc:sldMkLst>
          <pc:docMk/>
          <pc:sldMk cId="0" sldId="291"/>
        </pc:sldMkLst>
        <pc:spChg chg="mod">
          <ac:chgData name="SERGIO JUNIOR" userId="58c461ff-7c21-42d2-b5ac-927fd00d7ea6" providerId="ADAL" clId="{88A6DF98-6788-4BBE-BC56-C5CBA165205F}" dt="2020-08-06T17:32:24.675" v="452" actId="207"/>
          <ac:spMkLst>
            <pc:docMk/>
            <pc:sldMk cId="0" sldId="291"/>
            <ac:spMk id="9219" creationId="{5499DE43-2975-4A78-A336-34AE366D0714}"/>
          </ac:spMkLst>
        </pc:spChg>
      </pc:sldChg>
      <pc:sldChg chg="modSp mod">
        <pc:chgData name="SERGIO JUNIOR" userId="58c461ff-7c21-42d2-b5ac-927fd00d7ea6" providerId="ADAL" clId="{88A6DF98-6788-4BBE-BC56-C5CBA165205F}" dt="2020-08-06T17:35:02.414" v="488" actId="1076"/>
        <pc:sldMkLst>
          <pc:docMk/>
          <pc:sldMk cId="0" sldId="292"/>
        </pc:sldMkLst>
        <pc:spChg chg="mod">
          <ac:chgData name="SERGIO JUNIOR" userId="58c461ff-7c21-42d2-b5ac-927fd00d7ea6" providerId="ADAL" clId="{88A6DF98-6788-4BBE-BC56-C5CBA165205F}" dt="2020-08-06T17:35:02.414" v="488" actId="1076"/>
          <ac:spMkLst>
            <pc:docMk/>
            <pc:sldMk cId="0" sldId="292"/>
            <ac:spMk id="10243" creationId="{40E965FF-B042-4F9A-9530-08B6BDFB3E6A}"/>
          </ac:spMkLst>
        </pc:spChg>
      </pc:sldChg>
      <pc:sldChg chg="modSp mod">
        <pc:chgData name="SERGIO JUNIOR" userId="58c461ff-7c21-42d2-b5ac-927fd00d7ea6" providerId="ADAL" clId="{88A6DF98-6788-4BBE-BC56-C5CBA165205F}" dt="2020-08-06T17:38:13.700" v="553" actId="207"/>
        <pc:sldMkLst>
          <pc:docMk/>
          <pc:sldMk cId="0" sldId="293"/>
        </pc:sldMkLst>
        <pc:spChg chg="mod">
          <ac:chgData name="SERGIO JUNIOR" userId="58c461ff-7c21-42d2-b5ac-927fd00d7ea6" providerId="ADAL" clId="{88A6DF98-6788-4BBE-BC56-C5CBA165205F}" dt="2020-08-06T17:38:13.700" v="553" actId="207"/>
          <ac:spMkLst>
            <pc:docMk/>
            <pc:sldMk cId="0" sldId="293"/>
            <ac:spMk id="11267" creationId="{FB6E3F2B-581C-4361-928B-49B9CA4A5C43}"/>
          </ac:spMkLst>
        </pc:spChg>
      </pc:sldChg>
      <pc:sldChg chg="modSp mod">
        <pc:chgData name="SERGIO JUNIOR" userId="58c461ff-7c21-42d2-b5ac-927fd00d7ea6" providerId="ADAL" clId="{88A6DF98-6788-4BBE-BC56-C5CBA165205F}" dt="2020-08-06T17:52:22.458" v="687" actId="207"/>
        <pc:sldMkLst>
          <pc:docMk/>
          <pc:sldMk cId="0" sldId="300"/>
        </pc:sldMkLst>
        <pc:spChg chg="mod">
          <ac:chgData name="SERGIO JUNIOR" userId="58c461ff-7c21-42d2-b5ac-927fd00d7ea6" providerId="ADAL" clId="{88A6DF98-6788-4BBE-BC56-C5CBA165205F}" dt="2020-08-06T17:52:22.458" v="687" actId="207"/>
          <ac:spMkLst>
            <pc:docMk/>
            <pc:sldMk cId="0" sldId="300"/>
            <ac:spMk id="18435" creationId="{B75F0CDB-E14E-4939-A28F-39FCB3384264}"/>
          </ac:spMkLst>
        </pc:spChg>
      </pc:sldChg>
      <pc:sldChg chg="addSp delSp modSp new">
        <pc:chgData name="SERGIO JUNIOR" userId="58c461ff-7c21-42d2-b5ac-927fd00d7ea6" providerId="ADAL" clId="{88A6DF98-6788-4BBE-BC56-C5CBA165205F}" dt="2020-08-06T16:55:48.068" v="49" actId="1076"/>
        <pc:sldMkLst>
          <pc:docMk/>
          <pc:sldMk cId="3109500747" sldId="303"/>
        </pc:sldMkLst>
        <pc:spChg chg="del">
          <ac:chgData name="SERGIO JUNIOR" userId="58c461ff-7c21-42d2-b5ac-927fd00d7ea6" providerId="ADAL" clId="{88A6DF98-6788-4BBE-BC56-C5CBA165205F}" dt="2020-08-06T16:55:35.156" v="46"/>
          <ac:spMkLst>
            <pc:docMk/>
            <pc:sldMk cId="3109500747" sldId="303"/>
            <ac:spMk id="3" creationId="{551E1D2C-BA29-4A12-B59E-295EE7C4B32A}"/>
          </ac:spMkLst>
        </pc:spChg>
        <pc:picChg chg="add mod">
          <ac:chgData name="SERGIO JUNIOR" userId="58c461ff-7c21-42d2-b5ac-927fd00d7ea6" providerId="ADAL" clId="{88A6DF98-6788-4BBE-BC56-C5CBA165205F}" dt="2020-08-06T16:55:48.068" v="49" actId="1076"/>
          <ac:picMkLst>
            <pc:docMk/>
            <pc:sldMk cId="3109500747" sldId="303"/>
            <ac:picMk id="34818" creationId="{C4947299-6792-4252-BE92-49ED0C69933E}"/>
          </ac:picMkLst>
        </pc:picChg>
      </pc:sldChg>
      <pc:sldChg chg="addSp modSp new">
        <pc:chgData name="SERGIO JUNIOR" userId="58c461ff-7c21-42d2-b5ac-927fd00d7ea6" providerId="ADAL" clId="{88A6DF98-6788-4BBE-BC56-C5CBA165205F}" dt="2020-08-06T17:10:32.347" v="153" actId="1076"/>
        <pc:sldMkLst>
          <pc:docMk/>
          <pc:sldMk cId="1853274800" sldId="304"/>
        </pc:sldMkLst>
        <pc:picChg chg="add mod">
          <ac:chgData name="SERGIO JUNIOR" userId="58c461ff-7c21-42d2-b5ac-927fd00d7ea6" providerId="ADAL" clId="{88A6DF98-6788-4BBE-BC56-C5CBA165205F}" dt="2020-08-06T17:10:32.347" v="153" actId="1076"/>
          <ac:picMkLst>
            <pc:docMk/>
            <pc:sldMk cId="1853274800" sldId="304"/>
            <ac:picMk id="47106" creationId="{F8DED3E2-A821-4F2A-9572-E5E7DCD932E5}"/>
          </ac:picMkLst>
        </pc:picChg>
      </pc:sldChg>
      <pc:sldChg chg="new del">
        <pc:chgData name="SERGIO JUNIOR" userId="58c461ff-7c21-42d2-b5ac-927fd00d7ea6" providerId="ADAL" clId="{88A6DF98-6788-4BBE-BC56-C5CBA165205F}" dt="2020-08-06T17:16:52.310" v="287" actId="47"/>
        <pc:sldMkLst>
          <pc:docMk/>
          <pc:sldMk cId="603295653" sldId="305"/>
        </pc:sldMkLst>
      </pc:sldChg>
    </pc:docChg>
  </pc:docChgLst>
  <pc:docChgLst>
    <pc:chgData name="SERGIO JUNIOR" userId="58c461ff-7c21-42d2-b5ac-927fd00d7ea6" providerId="ADAL" clId="{92040816-0A26-49B9-9C3E-2EC67CD131F1}"/>
    <pc:docChg chg="undo custSel delSld modSld">
      <pc:chgData name="SERGIO JUNIOR" userId="58c461ff-7c21-42d2-b5ac-927fd00d7ea6" providerId="ADAL" clId="{92040816-0A26-49B9-9C3E-2EC67CD131F1}" dt="2020-08-07T19:46:57.764" v="233" actId="14100"/>
      <pc:docMkLst>
        <pc:docMk/>
      </pc:docMkLst>
      <pc:sldChg chg="modSp mod">
        <pc:chgData name="SERGIO JUNIOR" userId="58c461ff-7c21-42d2-b5ac-927fd00d7ea6" providerId="ADAL" clId="{92040816-0A26-49B9-9C3E-2EC67CD131F1}" dt="2020-08-07T19:46:57.764" v="233" actId="14100"/>
        <pc:sldMkLst>
          <pc:docMk/>
          <pc:sldMk cId="0" sldId="256"/>
        </pc:sldMkLst>
        <pc:spChg chg="mod">
          <ac:chgData name="SERGIO JUNIOR" userId="58c461ff-7c21-42d2-b5ac-927fd00d7ea6" providerId="ADAL" clId="{92040816-0A26-49B9-9C3E-2EC67CD131F1}" dt="2020-08-07T19:46:57.764" v="233" actId="14100"/>
          <ac:spMkLst>
            <pc:docMk/>
            <pc:sldMk cId="0" sldId="256"/>
            <ac:spMk id="2050" creationId="{2B53DB7F-8D3A-40EC-9562-70A412DBBE35}"/>
          </ac:spMkLst>
        </pc:spChg>
      </pc:sldChg>
      <pc:sldChg chg="addSp delSp modSp mod">
        <pc:chgData name="SERGIO JUNIOR" userId="58c461ff-7c21-42d2-b5ac-927fd00d7ea6" providerId="ADAL" clId="{92040816-0A26-49B9-9C3E-2EC67CD131F1}" dt="2020-08-07T19:41:19.968" v="73" actId="207"/>
        <pc:sldMkLst>
          <pc:docMk/>
          <pc:sldMk cId="0" sldId="288"/>
        </pc:sldMkLst>
        <pc:spChg chg="add mod">
          <ac:chgData name="SERGIO JUNIOR" userId="58c461ff-7c21-42d2-b5ac-927fd00d7ea6" providerId="ADAL" clId="{92040816-0A26-49B9-9C3E-2EC67CD131F1}" dt="2020-08-07T19:41:19.968" v="73" actId="207"/>
          <ac:spMkLst>
            <pc:docMk/>
            <pc:sldMk cId="0" sldId="288"/>
            <ac:spMk id="2" creationId="{D7D71B8F-AD3F-4823-BF95-9123B7A30914}"/>
          </ac:spMkLst>
        </pc:spChg>
        <pc:spChg chg="mod">
          <ac:chgData name="SERGIO JUNIOR" userId="58c461ff-7c21-42d2-b5ac-927fd00d7ea6" providerId="ADAL" clId="{92040816-0A26-49B9-9C3E-2EC67CD131F1}" dt="2020-08-07T19:39:44.193" v="3" actId="20577"/>
          <ac:spMkLst>
            <pc:docMk/>
            <pc:sldMk cId="0" sldId="288"/>
            <ac:spMk id="6146" creationId="{5B73E3F8-A532-47EE-8959-4DF4BD2D271B}"/>
          </ac:spMkLst>
        </pc:spChg>
        <pc:picChg chg="del">
          <ac:chgData name="SERGIO JUNIOR" userId="58c461ff-7c21-42d2-b5ac-927fd00d7ea6" providerId="ADAL" clId="{92040816-0A26-49B9-9C3E-2EC67CD131F1}" dt="2020-08-07T19:39:56.589" v="4" actId="478"/>
          <ac:picMkLst>
            <pc:docMk/>
            <pc:sldMk cId="0" sldId="288"/>
            <ac:picMk id="3" creationId="{3EB9163C-6AA6-481B-8473-066BD0C65CD8}"/>
          </ac:picMkLst>
        </pc:picChg>
      </pc:sldChg>
      <pc:sldChg chg="addSp delSp modSp mod">
        <pc:chgData name="SERGIO JUNIOR" userId="58c461ff-7c21-42d2-b5ac-927fd00d7ea6" providerId="ADAL" clId="{92040816-0A26-49B9-9C3E-2EC67CD131F1}" dt="2020-08-07T19:43:11.471" v="131" actId="1076"/>
        <pc:sldMkLst>
          <pc:docMk/>
          <pc:sldMk cId="0" sldId="289"/>
        </pc:sldMkLst>
        <pc:spChg chg="add mod">
          <ac:chgData name="SERGIO JUNIOR" userId="58c461ff-7c21-42d2-b5ac-927fd00d7ea6" providerId="ADAL" clId="{92040816-0A26-49B9-9C3E-2EC67CD131F1}" dt="2020-08-07T19:43:11.471" v="131" actId="1076"/>
          <ac:spMkLst>
            <pc:docMk/>
            <pc:sldMk cId="0" sldId="289"/>
            <ac:spMk id="3" creationId="{AD52F7A6-E8E3-4D41-9DBF-017D6985D6A0}"/>
          </ac:spMkLst>
        </pc:spChg>
        <pc:spChg chg="mod">
          <ac:chgData name="SERGIO JUNIOR" userId="58c461ff-7c21-42d2-b5ac-927fd00d7ea6" providerId="ADAL" clId="{92040816-0A26-49B9-9C3E-2EC67CD131F1}" dt="2020-08-07T19:42:05.721" v="101" actId="20577"/>
          <ac:spMkLst>
            <pc:docMk/>
            <pc:sldMk cId="0" sldId="289"/>
            <ac:spMk id="7171" creationId="{AC7EF459-F140-4DAC-99FA-B71E1E3D4F81}"/>
          </ac:spMkLst>
        </pc:spChg>
        <pc:picChg chg="del">
          <ac:chgData name="SERGIO JUNIOR" userId="58c461ff-7c21-42d2-b5ac-927fd00d7ea6" providerId="ADAL" clId="{92040816-0A26-49B9-9C3E-2EC67CD131F1}" dt="2020-08-07T19:42:10.583" v="102" actId="478"/>
          <ac:picMkLst>
            <pc:docMk/>
            <pc:sldMk cId="0" sldId="289"/>
            <ac:picMk id="2" creationId="{F3F0BBC0-D557-4357-A06C-67A4AA9DA199}"/>
          </ac:picMkLst>
        </pc:picChg>
      </pc:sldChg>
      <pc:sldChg chg="addSp delSp modSp mod">
        <pc:chgData name="SERGIO JUNIOR" userId="58c461ff-7c21-42d2-b5ac-927fd00d7ea6" providerId="ADAL" clId="{92040816-0A26-49B9-9C3E-2EC67CD131F1}" dt="2020-08-07T19:45:41.863" v="216" actId="20577"/>
        <pc:sldMkLst>
          <pc:docMk/>
          <pc:sldMk cId="0" sldId="290"/>
        </pc:sldMkLst>
        <pc:spChg chg="add mod">
          <ac:chgData name="SERGIO JUNIOR" userId="58c461ff-7c21-42d2-b5ac-927fd00d7ea6" providerId="ADAL" clId="{92040816-0A26-49B9-9C3E-2EC67CD131F1}" dt="2020-08-07T19:44:49.998" v="175" actId="1076"/>
          <ac:spMkLst>
            <pc:docMk/>
            <pc:sldMk cId="0" sldId="290"/>
            <ac:spMk id="3" creationId="{41C75A35-2EB1-42BE-9C3D-4E2725318C76}"/>
          </ac:spMkLst>
        </pc:spChg>
        <pc:spChg chg="mod">
          <ac:chgData name="SERGIO JUNIOR" userId="58c461ff-7c21-42d2-b5ac-927fd00d7ea6" providerId="ADAL" clId="{92040816-0A26-49B9-9C3E-2EC67CD131F1}" dt="2020-08-07T19:45:41.863" v="216" actId="20577"/>
          <ac:spMkLst>
            <pc:docMk/>
            <pc:sldMk cId="0" sldId="290"/>
            <ac:spMk id="8195" creationId="{92C8ECA4-FCDE-4330-96CC-80933C077FD9}"/>
          </ac:spMkLst>
        </pc:spChg>
        <pc:picChg chg="del">
          <ac:chgData name="SERGIO JUNIOR" userId="58c461ff-7c21-42d2-b5ac-927fd00d7ea6" providerId="ADAL" clId="{92040816-0A26-49B9-9C3E-2EC67CD131F1}" dt="2020-08-07T19:43:24.467" v="132" actId="478"/>
          <ac:picMkLst>
            <pc:docMk/>
            <pc:sldMk cId="0" sldId="290"/>
            <ac:picMk id="2" creationId="{0918EA99-5251-4253-82A4-C39CD1CAA9DE}"/>
          </ac:picMkLst>
        </pc:picChg>
      </pc:sldChg>
      <pc:sldChg chg="del">
        <pc:chgData name="SERGIO JUNIOR" userId="58c461ff-7c21-42d2-b5ac-927fd00d7ea6" providerId="ADAL" clId="{92040816-0A26-49B9-9C3E-2EC67CD131F1}" dt="2020-08-07T19:46:22.442" v="217" actId="47"/>
        <pc:sldMkLst>
          <pc:docMk/>
          <pc:sldMk cId="0" sldId="291"/>
        </pc:sldMkLst>
      </pc:sldChg>
      <pc:sldChg chg="del">
        <pc:chgData name="SERGIO JUNIOR" userId="58c461ff-7c21-42d2-b5ac-927fd00d7ea6" providerId="ADAL" clId="{92040816-0A26-49B9-9C3E-2EC67CD131F1}" dt="2020-08-07T19:46:24.143" v="218" actId="47"/>
        <pc:sldMkLst>
          <pc:docMk/>
          <pc:sldMk cId="0" sldId="292"/>
        </pc:sldMkLst>
      </pc:sldChg>
      <pc:sldChg chg="del">
        <pc:chgData name="SERGIO JUNIOR" userId="58c461ff-7c21-42d2-b5ac-927fd00d7ea6" providerId="ADAL" clId="{92040816-0A26-49B9-9C3E-2EC67CD131F1}" dt="2020-08-07T19:46:26.675" v="219" actId="47"/>
        <pc:sldMkLst>
          <pc:docMk/>
          <pc:sldMk cId="0" sldId="293"/>
        </pc:sldMkLst>
      </pc:sldChg>
      <pc:sldChg chg="del">
        <pc:chgData name="SERGIO JUNIOR" userId="58c461ff-7c21-42d2-b5ac-927fd00d7ea6" providerId="ADAL" clId="{92040816-0A26-49B9-9C3E-2EC67CD131F1}" dt="2020-08-07T19:46:28.709" v="220" actId="47"/>
        <pc:sldMkLst>
          <pc:docMk/>
          <pc:sldMk cId="0" sldId="294"/>
        </pc:sldMkLst>
      </pc:sldChg>
      <pc:sldChg chg="del">
        <pc:chgData name="SERGIO JUNIOR" userId="58c461ff-7c21-42d2-b5ac-927fd00d7ea6" providerId="ADAL" clId="{92040816-0A26-49B9-9C3E-2EC67CD131F1}" dt="2020-08-07T19:46:29.575" v="221" actId="47"/>
        <pc:sldMkLst>
          <pc:docMk/>
          <pc:sldMk cId="0" sldId="295"/>
        </pc:sldMkLst>
      </pc:sldChg>
      <pc:sldChg chg="del">
        <pc:chgData name="SERGIO JUNIOR" userId="58c461ff-7c21-42d2-b5ac-927fd00d7ea6" providerId="ADAL" clId="{92040816-0A26-49B9-9C3E-2EC67CD131F1}" dt="2020-08-07T19:46:30.414" v="222" actId="47"/>
        <pc:sldMkLst>
          <pc:docMk/>
          <pc:sldMk cId="0" sldId="296"/>
        </pc:sldMkLst>
      </pc:sldChg>
      <pc:sldChg chg="del">
        <pc:chgData name="SERGIO JUNIOR" userId="58c461ff-7c21-42d2-b5ac-927fd00d7ea6" providerId="ADAL" clId="{92040816-0A26-49B9-9C3E-2EC67CD131F1}" dt="2020-08-07T19:46:31.209" v="223" actId="47"/>
        <pc:sldMkLst>
          <pc:docMk/>
          <pc:sldMk cId="0" sldId="297"/>
        </pc:sldMkLst>
      </pc:sldChg>
      <pc:sldChg chg="del">
        <pc:chgData name="SERGIO JUNIOR" userId="58c461ff-7c21-42d2-b5ac-927fd00d7ea6" providerId="ADAL" clId="{92040816-0A26-49B9-9C3E-2EC67CD131F1}" dt="2020-08-07T19:46:32.095" v="224" actId="47"/>
        <pc:sldMkLst>
          <pc:docMk/>
          <pc:sldMk cId="0" sldId="298"/>
        </pc:sldMkLst>
      </pc:sldChg>
      <pc:sldChg chg="del">
        <pc:chgData name="SERGIO JUNIOR" userId="58c461ff-7c21-42d2-b5ac-927fd00d7ea6" providerId="ADAL" clId="{92040816-0A26-49B9-9C3E-2EC67CD131F1}" dt="2020-08-07T19:46:32.988" v="225" actId="47"/>
        <pc:sldMkLst>
          <pc:docMk/>
          <pc:sldMk cId="0" sldId="299"/>
        </pc:sldMkLst>
      </pc:sldChg>
      <pc:sldChg chg="del">
        <pc:chgData name="SERGIO JUNIOR" userId="58c461ff-7c21-42d2-b5ac-927fd00d7ea6" providerId="ADAL" clId="{92040816-0A26-49B9-9C3E-2EC67CD131F1}" dt="2020-08-07T19:46:33.831" v="226" actId="47"/>
        <pc:sldMkLst>
          <pc:docMk/>
          <pc:sldMk cId="0" sldId="300"/>
        </pc:sldMkLst>
      </pc:sldChg>
    </pc:docChg>
  </pc:docChgLst>
  <pc:docChgLst>
    <pc:chgData name="SERGIO CARLOS PORTARI JUNIOR" userId="58c461ff-7c21-42d2-b5ac-927fd00d7ea6" providerId="ADAL" clId="{4B2215B9-4808-4CE2-A399-D57F535C260C}"/>
    <pc:docChg chg="modSld">
      <pc:chgData name="SERGIO CARLOS PORTARI JUNIOR" userId="58c461ff-7c21-42d2-b5ac-927fd00d7ea6" providerId="ADAL" clId="{4B2215B9-4808-4CE2-A399-D57F535C260C}" dt="2021-08-02T22:00:05.151" v="12" actId="20577"/>
      <pc:docMkLst>
        <pc:docMk/>
      </pc:docMkLst>
      <pc:sldChg chg="modSp mod">
        <pc:chgData name="SERGIO CARLOS PORTARI JUNIOR" userId="58c461ff-7c21-42d2-b5ac-927fd00d7ea6" providerId="ADAL" clId="{4B2215B9-4808-4CE2-A399-D57F535C260C}" dt="2021-08-02T22:00:05.151" v="12" actId="20577"/>
        <pc:sldMkLst>
          <pc:docMk/>
          <pc:sldMk cId="0" sldId="288"/>
        </pc:sldMkLst>
        <pc:spChg chg="mod">
          <ac:chgData name="SERGIO CARLOS PORTARI JUNIOR" userId="58c461ff-7c21-42d2-b5ac-927fd00d7ea6" providerId="ADAL" clId="{4B2215B9-4808-4CE2-A399-D57F535C260C}" dt="2021-08-02T22:00:05.151" v="12" actId="20577"/>
          <ac:spMkLst>
            <pc:docMk/>
            <pc:sldMk cId="0" sldId="288"/>
            <ac:spMk id="6146" creationId="{5B73E3F8-A532-47EE-8959-4DF4BD2D27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95F99FB-A972-4246-818B-F318542ECC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28D1D90-3D90-4E43-83D7-13BDCA29C5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0D948481-A425-447D-8935-3C6E72FC58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893D24E6-ED2E-44A6-99E4-EB5D818DD5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A2193-C9A2-482D-863A-0AA964ADBE1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0">
          <a:gsLst>
            <a:gs pos="0">
              <a:schemeClr val="bg1"/>
            </a:gs>
            <a:gs pos="100000">
              <a:srgbClr val="32324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125AB9A-918D-4E06-B7FA-CC19B92EDE60}"/>
              </a:ext>
            </a:extLst>
          </p:cNvPr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982275F-EEEA-4835-8159-4F2B9920290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686505C-B329-49F4-9453-6F395B43ABD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1DAF4E3-56BE-43E6-AEC3-1F098DA0E3B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FC7A868-9AF2-4C28-8523-3E1DA8AAFAF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CD0B9BA-EAFA-4D90-955F-6D41275C27A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939603DA-BB4E-42FC-8F83-F4316C9076A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807D085-F3E6-4EC7-8F30-FF82771E594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47E3F882-CF27-47EB-A1EE-E6112010A7C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91DF175-3F84-42E1-88CD-9256F6705CF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0BF6F42-E1E1-4C51-9250-30F8A248DD0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A0D1C55F-74AA-4EA1-B58F-2B64DE7697F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B35DBE7-A590-4507-9CCC-74482C6B096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D2AE1965-749B-453F-8043-410B2C5F7FE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F3A3E753-403D-40C9-987B-9E84E4BA621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BC646171-196E-4CC2-AD37-23503D8FCB6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34A9A935-921D-4C47-9658-42D3E748418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71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7BC91093-D51C-4BDC-989A-F8CF78D43DD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C3CE00C1-7DDF-484E-9277-00AD70C2D0E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ABCB7D3-A792-45E9-A703-7451EC6006D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1B91B90E-E4F8-4905-AFE1-CA9FFA00B49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C691C23E-A628-44D7-8EFC-92DC6C7CA0B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2EE38F2-C01E-498F-BDA8-47C63B7C964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9A4C70F-F1CB-498A-96B3-7E60C7F827B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9FDE4EE4-E3AB-409C-8035-600D159E0CA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D78D0FB0-FDC6-4D65-B114-62AD4F8B093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DCC82C23-1FB1-40DB-AA9A-B96E08B049B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B9F7895-FCFE-4569-8DEB-0B16C723FEF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940E661D-63ED-4200-860B-AB97236D50D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0E0D5382-8B35-46B4-9B40-CF151C5A658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813E83E4-BBAB-4CAF-BDAD-733AAF89AE5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6A0886E9-4777-41C3-9465-8F31FE096E4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5CBFEDA1-C9E8-4E1A-85FF-895BCD9D65C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EE68F810-ED06-48C6-9DD5-276B7A91CA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D2758BE6-AB79-4CB4-9BEF-856E60F5712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74EE51E0-BCC3-4169-AD08-D399D39CE9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8E7D913C-4917-4801-948C-B5EF70A501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12BAB1A3-0B01-4848-BF59-FAF18C99E5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F7F4E011-29C8-471B-B314-8F2F78D413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56AAFFE2-75DA-4600-A390-0C5FAE5AE3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id="{7242B8B1-90F4-4A6A-9253-B3561C4FA3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id="{34AD0FFD-0718-4514-A866-1D62AE2A2D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2B5CE76C-3D49-40DC-8FD1-C3C3C4960D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A36533E8-F697-4CCF-9EB3-402C5E0421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8BACFF4D-8EB8-4AE8-AE79-18C7C164C4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12D17866-EF50-42E9-9595-15845A9847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77849ECF-664A-4C77-AAFF-E090A0EF79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5BD210C8-B22C-42BA-A6E9-588069087C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3B46B090-201A-4A2D-9209-1312207579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3" name="Oval 51">
              <a:extLst>
                <a:ext uri="{FF2B5EF4-FFF2-40B4-BE49-F238E27FC236}">
                  <a16:creationId xmlns:a16="http://schemas.microsoft.com/office/drawing/2014/main" id="{3901A54E-2449-4725-AFA0-0E16A215B5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id="{55846598-B647-4F16-89F1-60AC316673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467AD8FD-488A-4F40-BA71-629917832A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id="{623F93BD-3E56-4CAE-80B3-33368A6F39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" name="Oval 55">
              <a:extLst>
                <a:ext uri="{FF2B5EF4-FFF2-40B4-BE49-F238E27FC236}">
                  <a16:creationId xmlns:a16="http://schemas.microsoft.com/office/drawing/2014/main" id="{EC774DFF-50A4-4267-95ED-3186FFD9A9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8" name="Oval 56">
              <a:extLst>
                <a:ext uri="{FF2B5EF4-FFF2-40B4-BE49-F238E27FC236}">
                  <a16:creationId xmlns:a16="http://schemas.microsoft.com/office/drawing/2014/main" id="{833B3280-65D0-4233-B95F-FB4AA0ED36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9" name="Oval 57">
              <a:extLst>
                <a:ext uri="{FF2B5EF4-FFF2-40B4-BE49-F238E27FC236}">
                  <a16:creationId xmlns:a16="http://schemas.microsoft.com/office/drawing/2014/main" id="{B9ADF628-56F6-4F53-9B67-E669E5E7FC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0" name="Oval 58">
              <a:extLst>
                <a:ext uri="{FF2B5EF4-FFF2-40B4-BE49-F238E27FC236}">
                  <a16:creationId xmlns:a16="http://schemas.microsoft.com/office/drawing/2014/main" id="{126922B0-0D15-4104-AC42-2A92C772E9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1" name="Oval 59">
              <a:extLst>
                <a:ext uri="{FF2B5EF4-FFF2-40B4-BE49-F238E27FC236}">
                  <a16:creationId xmlns:a16="http://schemas.microsoft.com/office/drawing/2014/main" id="{DFC64A7D-D784-4778-8B91-99481F59E5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" name="Oval 60">
              <a:extLst>
                <a:ext uri="{FF2B5EF4-FFF2-40B4-BE49-F238E27FC236}">
                  <a16:creationId xmlns:a16="http://schemas.microsoft.com/office/drawing/2014/main" id="{3692E36A-B39A-41A5-A362-618ABFB717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3" name="Oval 61">
              <a:extLst>
                <a:ext uri="{FF2B5EF4-FFF2-40B4-BE49-F238E27FC236}">
                  <a16:creationId xmlns:a16="http://schemas.microsoft.com/office/drawing/2014/main" id="{D6CC4783-0555-4625-B713-48EB997BA6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4" name="Oval 62">
              <a:extLst>
                <a:ext uri="{FF2B5EF4-FFF2-40B4-BE49-F238E27FC236}">
                  <a16:creationId xmlns:a16="http://schemas.microsoft.com/office/drawing/2014/main" id="{7A3ABFB8-D1F2-4981-A042-E066A19518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5" name="Oval 63">
              <a:extLst>
                <a:ext uri="{FF2B5EF4-FFF2-40B4-BE49-F238E27FC236}">
                  <a16:creationId xmlns:a16="http://schemas.microsoft.com/office/drawing/2014/main" id="{033C24F8-F019-487A-B124-505460DA11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6" name="Oval 64">
              <a:extLst>
                <a:ext uri="{FF2B5EF4-FFF2-40B4-BE49-F238E27FC236}">
                  <a16:creationId xmlns:a16="http://schemas.microsoft.com/office/drawing/2014/main" id="{A4A4BBB4-522B-4040-8E2C-CE41131843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C174B359-9FB4-4982-976E-1DA253F6E3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7B1B9B01-73C7-4DE8-9794-0A5D5A42A5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92AD4DFD-2B24-4A55-A6B2-3A2ACC9E870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0" name="Oval 68">
              <a:extLst>
                <a:ext uri="{FF2B5EF4-FFF2-40B4-BE49-F238E27FC236}">
                  <a16:creationId xmlns:a16="http://schemas.microsoft.com/office/drawing/2014/main" id="{A0B452A7-C48C-4C4A-9CC3-5C388E0572B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1" name="Oval 69">
              <a:extLst>
                <a:ext uri="{FF2B5EF4-FFF2-40B4-BE49-F238E27FC236}">
                  <a16:creationId xmlns:a16="http://schemas.microsoft.com/office/drawing/2014/main" id="{716799CC-2178-401F-9F97-623042142A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2" name="Oval 70">
              <a:extLst>
                <a:ext uri="{FF2B5EF4-FFF2-40B4-BE49-F238E27FC236}">
                  <a16:creationId xmlns:a16="http://schemas.microsoft.com/office/drawing/2014/main" id="{16381E56-3A84-4358-AE21-5001CF5076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3" name="Oval 71">
              <a:extLst>
                <a:ext uri="{FF2B5EF4-FFF2-40B4-BE49-F238E27FC236}">
                  <a16:creationId xmlns:a16="http://schemas.microsoft.com/office/drawing/2014/main" id="{98E8E40B-AD83-45C2-AD15-75245973F7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4" name="Oval 72">
              <a:extLst>
                <a:ext uri="{FF2B5EF4-FFF2-40B4-BE49-F238E27FC236}">
                  <a16:creationId xmlns:a16="http://schemas.microsoft.com/office/drawing/2014/main" id="{8E8B534F-5F54-4252-BC12-39DDAA5865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5" name="Oval 73">
              <a:extLst>
                <a:ext uri="{FF2B5EF4-FFF2-40B4-BE49-F238E27FC236}">
                  <a16:creationId xmlns:a16="http://schemas.microsoft.com/office/drawing/2014/main" id="{1834E806-4B64-450C-AF41-52D9F27DA9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6" name="Oval 74">
              <a:extLst>
                <a:ext uri="{FF2B5EF4-FFF2-40B4-BE49-F238E27FC236}">
                  <a16:creationId xmlns:a16="http://schemas.microsoft.com/office/drawing/2014/main" id="{E1CA3C5E-D669-451C-BF9A-306CC9995D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7" name="Oval 75">
              <a:extLst>
                <a:ext uri="{FF2B5EF4-FFF2-40B4-BE49-F238E27FC236}">
                  <a16:creationId xmlns:a16="http://schemas.microsoft.com/office/drawing/2014/main" id="{D4EB02C7-353B-4A0E-946F-FB56FC0144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8" name="Oval 76">
              <a:extLst>
                <a:ext uri="{FF2B5EF4-FFF2-40B4-BE49-F238E27FC236}">
                  <a16:creationId xmlns:a16="http://schemas.microsoft.com/office/drawing/2014/main" id="{1B2242CF-574D-4614-833A-3503A81316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9" name="Oval 77">
              <a:extLst>
                <a:ext uri="{FF2B5EF4-FFF2-40B4-BE49-F238E27FC236}">
                  <a16:creationId xmlns:a16="http://schemas.microsoft.com/office/drawing/2014/main" id="{B2119596-D688-4B20-9AA1-D9A4CA8E95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0" name="Oval 78">
              <a:extLst>
                <a:ext uri="{FF2B5EF4-FFF2-40B4-BE49-F238E27FC236}">
                  <a16:creationId xmlns:a16="http://schemas.microsoft.com/office/drawing/2014/main" id="{A8289A69-5890-457D-8328-3A3692EB8F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1" name="Oval 79">
              <a:extLst>
                <a:ext uri="{FF2B5EF4-FFF2-40B4-BE49-F238E27FC236}">
                  <a16:creationId xmlns:a16="http://schemas.microsoft.com/office/drawing/2014/main" id="{CB6F2721-9817-4768-9348-48FBE99812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2" name="Oval 80">
              <a:extLst>
                <a:ext uri="{FF2B5EF4-FFF2-40B4-BE49-F238E27FC236}">
                  <a16:creationId xmlns:a16="http://schemas.microsoft.com/office/drawing/2014/main" id="{37E06FBC-2329-4A88-9A73-C39BB1E764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3" name="Oval 81">
              <a:extLst>
                <a:ext uri="{FF2B5EF4-FFF2-40B4-BE49-F238E27FC236}">
                  <a16:creationId xmlns:a16="http://schemas.microsoft.com/office/drawing/2014/main" id="{D3AD0D85-0661-4F69-A73E-E96B945972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4" name="Oval 82">
              <a:extLst>
                <a:ext uri="{FF2B5EF4-FFF2-40B4-BE49-F238E27FC236}">
                  <a16:creationId xmlns:a16="http://schemas.microsoft.com/office/drawing/2014/main" id="{CD52565E-A634-4D77-84EA-6787909A1C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5" name="Oval 83">
              <a:extLst>
                <a:ext uri="{FF2B5EF4-FFF2-40B4-BE49-F238E27FC236}">
                  <a16:creationId xmlns:a16="http://schemas.microsoft.com/office/drawing/2014/main" id="{BA99E555-F7CC-4505-A7E9-639A854BDF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6" name="Oval 84">
              <a:extLst>
                <a:ext uri="{FF2B5EF4-FFF2-40B4-BE49-F238E27FC236}">
                  <a16:creationId xmlns:a16="http://schemas.microsoft.com/office/drawing/2014/main" id="{1B77CD27-312D-477F-B8DA-1B6395F08A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7" name="Oval 85">
              <a:extLst>
                <a:ext uri="{FF2B5EF4-FFF2-40B4-BE49-F238E27FC236}">
                  <a16:creationId xmlns:a16="http://schemas.microsoft.com/office/drawing/2014/main" id="{CFEA5608-3814-48C8-A611-A2A1647E12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8" name="Oval 86">
              <a:extLst>
                <a:ext uri="{FF2B5EF4-FFF2-40B4-BE49-F238E27FC236}">
                  <a16:creationId xmlns:a16="http://schemas.microsoft.com/office/drawing/2014/main" id="{7BDD2F24-9A84-4BE2-AD14-B53052BA51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9" name="Oval 87">
              <a:extLst>
                <a:ext uri="{FF2B5EF4-FFF2-40B4-BE49-F238E27FC236}">
                  <a16:creationId xmlns:a16="http://schemas.microsoft.com/office/drawing/2014/main" id="{8EA37AF9-8178-4456-94B3-7134FFDE11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0" name="Oval 88">
              <a:extLst>
                <a:ext uri="{FF2B5EF4-FFF2-40B4-BE49-F238E27FC236}">
                  <a16:creationId xmlns:a16="http://schemas.microsoft.com/office/drawing/2014/main" id="{41CA23A4-07EF-41B4-BBC2-6A521B9EAD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1" name="Oval 89">
              <a:extLst>
                <a:ext uri="{FF2B5EF4-FFF2-40B4-BE49-F238E27FC236}">
                  <a16:creationId xmlns:a16="http://schemas.microsoft.com/office/drawing/2014/main" id="{D9A6BFA9-01B3-4CEE-86D7-282537FD19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2" name="Oval 90">
              <a:extLst>
                <a:ext uri="{FF2B5EF4-FFF2-40B4-BE49-F238E27FC236}">
                  <a16:creationId xmlns:a16="http://schemas.microsoft.com/office/drawing/2014/main" id="{81B28F7F-6083-49E8-AAF1-5881C64CE7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3" name="Oval 91">
              <a:extLst>
                <a:ext uri="{FF2B5EF4-FFF2-40B4-BE49-F238E27FC236}">
                  <a16:creationId xmlns:a16="http://schemas.microsoft.com/office/drawing/2014/main" id="{90EAD552-78F8-4A07-8914-3DCFE4270C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4" name="Oval 92">
              <a:extLst>
                <a:ext uri="{FF2B5EF4-FFF2-40B4-BE49-F238E27FC236}">
                  <a16:creationId xmlns:a16="http://schemas.microsoft.com/office/drawing/2014/main" id="{B9995BFA-7456-4F56-8CF8-41CABF7A5C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5" name="Oval 93">
              <a:extLst>
                <a:ext uri="{FF2B5EF4-FFF2-40B4-BE49-F238E27FC236}">
                  <a16:creationId xmlns:a16="http://schemas.microsoft.com/office/drawing/2014/main" id="{D5B247FE-506A-4AED-B41D-80BC719245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6" name="Oval 94">
              <a:extLst>
                <a:ext uri="{FF2B5EF4-FFF2-40B4-BE49-F238E27FC236}">
                  <a16:creationId xmlns:a16="http://schemas.microsoft.com/office/drawing/2014/main" id="{273DA8C7-F858-4BFD-9201-26EBAC0855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7" name="Oval 95">
              <a:extLst>
                <a:ext uri="{FF2B5EF4-FFF2-40B4-BE49-F238E27FC236}">
                  <a16:creationId xmlns:a16="http://schemas.microsoft.com/office/drawing/2014/main" id="{6458895D-132E-4113-9B71-4DC1396663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8" name="Oval 96">
              <a:extLst>
                <a:ext uri="{FF2B5EF4-FFF2-40B4-BE49-F238E27FC236}">
                  <a16:creationId xmlns:a16="http://schemas.microsoft.com/office/drawing/2014/main" id="{69761B0F-0892-4E3D-ABE7-7F05A45AF1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9" name="Oval 97">
              <a:extLst>
                <a:ext uri="{FF2B5EF4-FFF2-40B4-BE49-F238E27FC236}">
                  <a16:creationId xmlns:a16="http://schemas.microsoft.com/office/drawing/2014/main" id="{44992EEA-08EC-49F7-AC56-D32605D5B8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0" name="Oval 98">
              <a:extLst>
                <a:ext uri="{FF2B5EF4-FFF2-40B4-BE49-F238E27FC236}">
                  <a16:creationId xmlns:a16="http://schemas.microsoft.com/office/drawing/2014/main" id="{9A2849BC-6CF9-437F-BC71-2C4968F9B3C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1" name="Oval 99">
              <a:extLst>
                <a:ext uri="{FF2B5EF4-FFF2-40B4-BE49-F238E27FC236}">
                  <a16:creationId xmlns:a16="http://schemas.microsoft.com/office/drawing/2014/main" id="{45E6E4A3-7A07-4777-987E-DB3A67DAFA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" name="Oval 100">
              <a:extLst>
                <a:ext uri="{FF2B5EF4-FFF2-40B4-BE49-F238E27FC236}">
                  <a16:creationId xmlns:a16="http://schemas.microsoft.com/office/drawing/2014/main" id="{9C0D5060-2896-4DA1-A2BB-0278633560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" name="Oval 101">
              <a:extLst>
                <a:ext uri="{FF2B5EF4-FFF2-40B4-BE49-F238E27FC236}">
                  <a16:creationId xmlns:a16="http://schemas.microsoft.com/office/drawing/2014/main" id="{AEDBE55F-C635-4AAF-869D-74AECBA8E0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4" name="Oval 102">
              <a:extLst>
                <a:ext uri="{FF2B5EF4-FFF2-40B4-BE49-F238E27FC236}">
                  <a16:creationId xmlns:a16="http://schemas.microsoft.com/office/drawing/2014/main" id="{F0B9C863-2D6C-40BF-B142-1C31220629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5" name="Oval 103">
              <a:extLst>
                <a:ext uri="{FF2B5EF4-FFF2-40B4-BE49-F238E27FC236}">
                  <a16:creationId xmlns:a16="http://schemas.microsoft.com/office/drawing/2014/main" id="{C57C8063-2CB4-489C-9F68-3FF7AE291B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6" name="Oval 104">
              <a:extLst>
                <a:ext uri="{FF2B5EF4-FFF2-40B4-BE49-F238E27FC236}">
                  <a16:creationId xmlns:a16="http://schemas.microsoft.com/office/drawing/2014/main" id="{C574D0AE-1A84-4070-9CD7-4E9038F145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7" name="Oval 105">
              <a:extLst>
                <a:ext uri="{FF2B5EF4-FFF2-40B4-BE49-F238E27FC236}">
                  <a16:creationId xmlns:a16="http://schemas.microsoft.com/office/drawing/2014/main" id="{B1CCDE9A-761E-427D-B6C9-05357E6DB61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8" name="Oval 106">
              <a:extLst>
                <a:ext uri="{FF2B5EF4-FFF2-40B4-BE49-F238E27FC236}">
                  <a16:creationId xmlns:a16="http://schemas.microsoft.com/office/drawing/2014/main" id="{9177EB26-9B37-43A5-AE60-3A83198494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9" name="Oval 107">
              <a:extLst>
                <a:ext uri="{FF2B5EF4-FFF2-40B4-BE49-F238E27FC236}">
                  <a16:creationId xmlns:a16="http://schemas.microsoft.com/office/drawing/2014/main" id="{B56FF18D-D92A-4AE5-AA22-1CE6AB518A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0" name="Oval 108">
              <a:extLst>
                <a:ext uri="{FF2B5EF4-FFF2-40B4-BE49-F238E27FC236}">
                  <a16:creationId xmlns:a16="http://schemas.microsoft.com/office/drawing/2014/main" id="{246CD14C-5F0D-49B1-9455-9290DBB2E5F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1" name="Oval 109">
              <a:extLst>
                <a:ext uri="{FF2B5EF4-FFF2-40B4-BE49-F238E27FC236}">
                  <a16:creationId xmlns:a16="http://schemas.microsoft.com/office/drawing/2014/main" id="{0561276D-9C03-49F1-8B6E-6DFC03762E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2" name="Oval 110">
              <a:extLst>
                <a:ext uri="{FF2B5EF4-FFF2-40B4-BE49-F238E27FC236}">
                  <a16:creationId xmlns:a16="http://schemas.microsoft.com/office/drawing/2014/main" id="{B6BBC857-EC54-45AA-B1AD-E04746F519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3" name="Oval 111">
              <a:extLst>
                <a:ext uri="{FF2B5EF4-FFF2-40B4-BE49-F238E27FC236}">
                  <a16:creationId xmlns:a16="http://schemas.microsoft.com/office/drawing/2014/main" id="{D1982D58-C39D-4F0D-9E34-7767BA7BE3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4" name="Oval 112">
              <a:extLst>
                <a:ext uri="{FF2B5EF4-FFF2-40B4-BE49-F238E27FC236}">
                  <a16:creationId xmlns:a16="http://schemas.microsoft.com/office/drawing/2014/main" id="{D0677995-C43E-4EFB-9389-9123F19B4D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5" name="Oval 113">
              <a:extLst>
                <a:ext uri="{FF2B5EF4-FFF2-40B4-BE49-F238E27FC236}">
                  <a16:creationId xmlns:a16="http://schemas.microsoft.com/office/drawing/2014/main" id="{7054703D-9942-4C73-A329-CDE00E3698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6" name="Oval 114">
              <a:extLst>
                <a:ext uri="{FF2B5EF4-FFF2-40B4-BE49-F238E27FC236}">
                  <a16:creationId xmlns:a16="http://schemas.microsoft.com/office/drawing/2014/main" id="{2A1ADE19-AFEE-435B-BF4C-DDEF16F95A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7" name="Oval 115">
              <a:extLst>
                <a:ext uri="{FF2B5EF4-FFF2-40B4-BE49-F238E27FC236}">
                  <a16:creationId xmlns:a16="http://schemas.microsoft.com/office/drawing/2014/main" id="{E2CBEC9F-87D7-43EC-A6A0-EB802E888C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8" name="Oval 116">
              <a:extLst>
                <a:ext uri="{FF2B5EF4-FFF2-40B4-BE49-F238E27FC236}">
                  <a16:creationId xmlns:a16="http://schemas.microsoft.com/office/drawing/2014/main" id="{7A8B385D-1EFA-46C9-9FA5-E112A8321D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9" name="Oval 117">
              <a:extLst>
                <a:ext uri="{FF2B5EF4-FFF2-40B4-BE49-F238E27FC236}">
                  <a16:creationId xmlns:a16="http://schemas.microsoft.com/office/drawing/2014/main" id="{4F7A12D2-95F9-44D9-8876-E94A44D680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0" name="Oval 118">
              <a:extLst>
                <a:ext uri="{FF2B5EF4-FFF2-40B4-BE49-F238E27FC236}">
                  <a16:creationId xmlns:a16="http://schemas.microsoft.com/office/drawing/2014/main" id="{A5D37F5D-1019-41BD-8D85-5AFE76660B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1" name="Oval 119">
              <a:extLst>
                <a:ext uri="{FF2B5EF4-FFF2-40B4-BE49-F238E27FC236}">
                  <a16:creationId xmlns:a16="http://schemas.microsoft.com/office/drawing/2014/main" id="{EE90D16A-33CA-42CA-8EB4-17194D4515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2" name="Oval 120">
              <a:extLst>
                <a:ext uri="{FF2B5EF4-FFF2-40B4-BE49-F238E27FC236}">
                  <a16:creationId xmlns:a16="http://schemas.microsoft.com/office/drawing/2014/main" id="{EBDB8CC0-2C91-4BEF-AF63-E1E79F8DF5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3" name="Oval 121">
              <a:extLst>
                <a:ext uri="{FF2B5EF4-FFF2-40B4-BE49-F238E27FC236}">
                  <a16:creationId xmlns:a16="http://schemas.microsoft.com/office/drawing/2014/main" id="{140AF0EB-59EF-4B10-9F0A-C6B6BE1ADD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4" name="Oval 122">
              <a:extLst>
                <a:ext uri="{FF2B5EF4-FFF2-40B4-BE49-F238E27FC236}">
                  <a16:creationId xmlns:a16="http://schemas.microsoft.com/office/drawing/2014/main" id="{6EB4DBA4-2630-4432-B6EC-E67235A7B2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5" name="Oval 123">
              <a:extLst>
                <a:ext uri="{FF2B5EF4-FFF2-40B4-BE49-F238E27FC236}">
                  <a16:creationId xmlns:a16="http://schemas.microsoft.com/office/drawing/2014/main" id="{3C67DFF5-9989-4403-B340-DD69DAC561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6" name="Oval 124">
              <a:extLst>
                <a:ext uri="{FF2B5EF4-FFF2-40B4-BE49-F238E27FC236}">
                  <a16:creationId xmlns:a16="http://schemas.microsoft.com/office/drawing/2014/main" id="{6C971DFE-BC1E-4D6D-A00F-CFECF38100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7" name="Oval 125">
              <a:extLst>
                <a:ext uri="{FF2B5EF4-FFF2-40B4-BE49-F238E27FC236}">
                  <a16:creationId xmlns:a16="http://schemas.microsoft.com/office/drawing/2014/main" id="{ED978ECA-6D67-4C1F-B7BE-60AC3511EB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8" name="Oval 126">
              <a:extLst>
                <a:ext uri="{FF2B5EF4-FFF2-40B4-BE49-F238E27FC236}">
                  <a16:creationId xmlns:a16="http://schemas.microsoft.com/office/drawing/2014/main" id="{07AF3111-65EF-4979-9BE4-2270CD13F4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9" name="Oval 127">
              <a:extLst>
                <a:ext uri="{FF2B5EF4-FFF2-40B4-BE49-F238E27FC236}">
                  <a16:creationId xmlns:a16="http://schemas.microsoft.com/office/drawing/2014/main" id="{C514D2F3-D95D-4B0B-A2FD-7C4943751A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0" name="Oval 128">
              <a:extLst>
                <a:ext uri="{FF2B5EF4-FFF2-40B4-BE49-F238E27FC236}">
                  <a16:creationId xmlns:a16="http://schemas.microsoft.com/office/drawing/2014/main" id="{1F91AC7A-4875-461A-A715-5A5E4E8FEA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1" name="Oval 129">
              <a:extLst>
                <a:ext uri="{FF2B5EF4-FFF2-40B4-BE49-F238E27FC236}">
                  <a16:creationId xmlns:a16="http://schemas.microsoft.com/office/drawing/2014/main" id="{D8103667-1B2E-497B-AFD5-035F779433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2" name="Oval 130">
              <a:extLst>
                <a:ext uri="{FF2B5EF4-FFF2-40B4-BE49-F238E27FC236}">
                  <a16:creationId xmlns:a16="http://schemas.microsoft.com/office/drawing/2014/main" id="{D59219FC-58F5-42A5-B679-6A19DB2302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3" name="Oval 131">
              <a:extLst>
                <a:ext uri="{FF2B5EF4-FFF2-40B4-BE49-F238E27FC236}">
                  <a16:creationId xmlns:a16="http://schemas.microsoft.com/office/drawing/2014/main" id="{2F9F36C0-45DC-46EA-BAAE-070EC6647E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4" name="Oval 132">
              <a:extLst>
                <a:ext uri="{FF2B5EF4-FFF2-40B4-BE49-F238E27FC236}">
                  <a16:creationId xmlns:a16="http://schemas.microsoft.com/office/drawing/2014/main" id="{6FB25EAE-32EB-41EB-9590-2D5FCAD408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5" name="Oval 133">
              <a:extLst>
                <a:ext uri="{FF2B5EF4-FFF2-40B4-BE49-F238E27FC236}">
                  <a16:creationId xmlns:a16="http://schemas.microsoft.com/office/drawing/2014/main" id="{231F4882-7B6A-476C-B43A-9D77CA606B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6" name="Oval 134">
              <a:extLst>
                <a:ext uri="{FF2B5EF4-FFF2-40B4-BE49-F238E27FC236}">
                  <a16:creationId xmlns:a16="http://schemas.microsoft.com/office/drawing/2014/main" id="{07FBADD7-BB4E-48EB-ACB5-9D2C0BFA93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7" name="Oval 135">
              <a:extLst>
                <a:ext uri="{FF2B5EF4-FFF2-40B4-BE49-F238E27FC236}">
                  <a16:creationId xmlns:a16="http://schemas.microsoft.com/office/drawing/2014/main" id="{00948EDB-96FF-489E-8B75-494B15346E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8" name="Oval 136">
              <a:extLst>
                <a:ext uri="{FF2B5EF4-FFF2-40B4-BE49-F238E27FC236}">
                  <a16:creationId xmlns:a16="http://schemas.microsoft.com/office/drawing/2014/main" id="{30EEDB6C-8137-462C-BAA9-5AD1E11C4D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9" name="Oval 137">
              <a:extLst>
                <a:ext uri="{FF2B5EF4-FFF2-40B4-BE49-F238E27FC236}">
                  <a16:creationId xmlns:a16="http://schemas.microsoft.com/office/drawing/2014/main" id="{5CA17CE2-5AF8-4DB2-A6E9-0050D959A0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0" name="Oval 138">
              <a:extLst>
                <a:ext uri="{FF2B5EF4-FFF2-40B4-BE49-F238E27FC236}">
                  <a16:creationId xmlns:a16="http://schemas.microsoft.com/office/drawing/2014/main" id="{989E0E9E-6FF9-49A2-99A3-A3F27878EF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1" name="Oval 139">
              <a:extLst>
                <a:ext uri="{FF2B5EF4-FFF2-40B4-BE49-F238E27FC236}">
                  <a16:creationId xmlns:a16="http://schemas.microsoft.com/office/drawing/2014/main" id="{9ADB362B-2545-4D94-B6F1-0C2450F173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2" name="Oval 140">
              <a:extLst>
                <a:ext uri="{FF2B5EF4-FFF2-40B4-BE49-F238E27FC236}">
                  <a16:creationId xmlns:a16="http://schemas.microsoft.com/office/drawing/2014/main" id="{5022699C-0C35-487C-B251-E7DA743639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3" name="Oval 141">
              <a:extLst>
                <a:ext uri="{FF2B5EF4-FFF2-40B4-BE49-F238E27FC236}">
                  <a16:creationId xmlns:a16="http://schemas.microsoft.com/office/drawing/2014/main" id="{6A53DB3C-C1E4-432D-91DF-42D13CF5B7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4" name="Oval 142">
              <a:extLst>
                <a:ext uri="{FF2B5EF4-FFF2-40B4-BE49-F238E27FC236}">
                  <a16:creationId xmlns:a16="http://schemas.microsoft.com/office/drawing/2014/main" id="{639C7CC7-DB62-4B28-8664-8E3B054FC9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5" name="Oval 143">
              <a:extLst>
                <a:ext uri="{FF2B5EF4-FFF2-40B4-BE49-F238E27FC236}">
                  <a16:creationId xmlns:a16="http://schemas.microsoft.com/office/drawing/2014/main" id="{FD0A40DE-125D-4DD6-9CE7-BF04AF025A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6" name="Oval 144">
              <a:extLst>
                <a:ext uri="{FF2B5EF4-FFF2-40B4-BE49-F238E27FC236}">
                  <a16:creationId xmlns:a16="http://schemas.microsoft.com/office/drawing/2014/main" id="{6D2588C1-B5A8-4136-B6D6-BB2706FF75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7" name="Oval 145">
              <a:extLst>
                <a:ext uri="{FF2B5EF4-FFF2-40B4-BE49-F238E27FC236}">
                  <a16:creationId xmlns:a16="http://schemas.microsoft.com/office/drawing/2014/main" id="{F1025F37-7EF0-4622-9837-94F118134B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8" name="Oval 146">
              <a:extLst>
                <a:ext uri="{FF2B5EF4-FFF2-40B4-BE49-F238E27FC236}">
                  <a16:creationId xmlns:a16="http://schemas.microsoft.com/office/drawing/2014/main" id="{70876E7A-081C-49A5-AD92-FA2FC5197B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9" name="Oval 147">
              <a:extLst>
                <a:ext uri="{FF2B5EF4-FFF2-40B4-BE49-F238E27FC236}">
                  <a16:creationId xmlns:a16="http://schemas.microsoft.com/office/drawing/2014/main" id="{0F89E157-9EAF-4B48-939A-F732783C3B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0" name="Oval 148">
              <a:extLst>
                <a:ext uri="{FF2B5EF4-FFF2-40B4-BE49-F238E27FC236}">
                  <a16:creationId xmlns:a16="http://schemas.microsoft.com/office/drawing/2014/main" id="{C4BDCFD6-B4C8-4EDC-B8B0-93BFB081DD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1" name="Oval 149">
              <a:extLst>
                <a:ext uri="{FF2B5EF4-FFF2-40B4-BE49-F238E27FC236}">
                  <a16:creationId xmlns:a16="http://schemas.microsoft.com/office/drawing/2014/main" id="{63B99707-A7B0-4F51-863E-F71878725F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2" name="Oval 150">
              <a:extLst>
                <a:ext uri="{FF2B5EF4-FFF2-40B4-BE49-F238E27FC236}">
                  <a16:creationId xmlns:a16="http://schemas.microsoft.com/office/drawing/2014/main" id="{32D38B43-4EBE-46FF-A97D-13090C81F6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3" name="Oval 151">
              <a:extLst>
                <a:ext uri="{FF2B5EF4-FFF2-40B4-BE49-F238E27FC236}">
                  <a16:creationId xmlns:a16="http://schemas.microsoft.com/office/drawing/2014/main" id="{A8099B9A-BAF1-40A4-BF3D-9723E49C3E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4" name="Oval 152">
              <a:extLst>
                <a:ext uri="{FF2B5EF4-FFF2-40B4-BE49-F238E27FC236}">
                  <a16:creationId xmlns:a16="http://schemas.microsoft.com/office/drawing/2014/main" id="{408565BC-F0DA-4903-9EB2-5B9BA43D99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5" name="Oval 153">
              <a:extLst>
                <a:ext uri="{FF2B5EF4-FFF2-40B4-BE49-F238E27FC236}">
                  <a16:creationId xmlns:a16="http://schemas.microsoft.com/office/drawing/2014/main" id="{3034AE5C-742F-4BD5-B392-0D3C1D1C51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6" name="Oval 154">
              <a:extLst>
                <a:ext uri="{FF2B5EF4-FFF2-40B4-BE49-F238E27FC236}">
                  <a16:creationId xmlns:a16="http://schemas.microsoft.com/office/drawing/2014/main" id="{64477D2D-C3F0-4202-B277-B32A0C89BF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7" name="Oval 155">
              <a:extLst>
                <a:ext uri="{FF2B5EF4-FFF2-40B4-BE49-F238E27FC236}">
                  <a16:creationId xmlns:a16="http://schemas.microsoft.com/office/drawing/2014/main" id="{1DDC8B99-AA75-48B4-8D17-61622F19D2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8" name="Oval 156">
              <a:extLst>
                <a:ext uri="{FF2B5EF4-FFF2-40B4-BE49-F238E27FC236}">
                  <a16:creationId xmlns:a16="http://schemas.microsoft.com/office/drawing/2014/main" id="{62B95884-B718-495F-9E0C-62942795FB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9" name="Oval 157">
              <a:extLst>
                <a:ext uri="{FF2B5EF4-FFF2-40B4-BE49-F238E27FC236}">
                  <a16:creationId xmlns:a16="http://schemas.microsoft.com/office/drawing/2014/main" id="{30F7EDA4-DAF5-4DE1-ACD7-F8A72C8E8C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0" name="Oval 158">
              <a:extLst>
                <a:ext uri="{FF2B5EF4-FFF2-40B4-BE49-F238E27FC236}">
                  <a16:creationId xmlns:a16="http://schemas.microsoft.com/office/drawing/2014/main" id="{D16F5171-E196-4502-8034-5352C3EC5D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1" name="Oval 159">
              <a:extLst>
                <a:ext uri="{FF2B5EF4-FFF2-40B4-BE49-F238E27FC236}">
                  <a16:creationId xmlns:a16="http://schemas.microsoft.com/office/drawing/2014/main" id="{C7840BE6-07A7-4A87-B13C-B64C97ABB8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2" name="Oval 160">
              <a:extLst>
                <a:ext uri="{FF2B5EF4-FFF2-40B4-BE49-F238E27FC236}">
                  <a16:creationId xmlns:a16="http://schemas.microsoft.com/office/drawing/2014/main" id="{8B2D657C-9627-4E9F-AA67-BF68343312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3" name="Oval 161">
              <a:extLst>
                <a:ext uri="{FF2B5EF4-FFF2-40B4-BE49-F238E27FC236}">
                  <a16:creationId xmlns:a16="http://schemas.microsoft.com/office/drawing/2014/main" id="{D395B3B2-F749-47C0-8008-B18F13134B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4" name="Oval 162">
              <a:extLst>
                <a:ext uri="{FF2B5EF4-FFF2-40B4-BE49-F238E27FC236}">
                  <a16:creationId xmlns:a16="http://schemas.microsoft.com/office/drawing/2014/main" id="{8C6DFD61-7E50-4284-94C9-51BD5846AE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5" name="Oval 163">
              <a:extLst>
                <a:ext uri="{FF2B5EF4-FFF2-40B4-BE49-F238E27FC236}">
                  <a16:creationId xmlns:a16="http://schemas.microsoft.com/office/drawing/2014/main" id="{A4E1CDA5-2BF4-475F-9065-5ADA0710E9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6" name="Oval 164">
              <a:extLst>
                <a:ext uri="{FF2B5EF4-FFF2-40B4-BE49-F238E27FC236}">
                  <a16:creationId xmlns:a16="http://schemas.microsoft.com/office/drawing/2014/main" id="{65403904-7FD2-4DE2-BD9A-7A5F0840EF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7" name="Oval 165">
              <a:extLst>
                <a:ext uri="{FF2B5EF4-FFF2-40B4-BE49-F238E27FC236}">
                  <a16:creationId xmlns:a16="http://schemas.microsoft.com/office/drawing/2014/main" id="{AD3E5499-9657-4340-A4CA-7A2CC992F8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8" name="Oval 166">
              <a:extLst>
                <a:ext uri="{FF2B5EF4-FFF2-40B4-BE49-F238E27FC236}">
                  <a16:creationId xmlns:a16="http://schemas.microsoft.com/office/drawing/2014/main" id="{7E0C7A8C-311D-46ED-88D5-A808256AAC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9" name="Oval 167">
              <a:extLst>
                <a:ext uri="{FF2B5EF4-FFF2-40B4-BE49-F238E27FC236}">
                  <a16:creationId xmlns:a16="http://schemas.microsoft.com/office/drawing/2014/main" id="{3E872868-5D6D-4007-8F0C-6EA6E1083E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0" name="Oval 168">
              <a:extLst>
                <a:ext uri="{FF2B5EF4-FFF2-40B4-BE49-F238E27FC236}">
                  <a16:creationId xmlns:a16="http://schemas.microsoft.com/office/drawing/2014/main" id="{92B0E70D-6626-46C4-B991-04C65AC6FB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1" name="Oval 169">
              <a:extLst>
                <a:ext uri="{FF2B5EF4-FFF2-40B4-BE49-F238E27FC236}">
                  <a16:creationId xmlns:a16="http://schemas.microsoft.com/office/drawing/2014/main" id="{65878EEC-9D19-423A-8D7B-487C52673E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2" name="Oval 170">
              <a:extLst>
                <a:ext uri="{FF2B5EF4-FFF2-40B4-BE49-F238E27FC236}">
                  <a16:creationId xmlns:a16="http://schemas.microsoft.com/office/drawing/2014/main" id="{AB148254-4216-4823-B098-6A3BD4B04F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3" name="Oval 171">
              <a:extLst>
                <a:ext uri="{FF2B5EF4-FFF2-40B4-BE49-F238E27FC236}">
                  <a16:creationId xmlns:a16="http://schemas.microsoft.com/office/drawing/2014/main" id="{14CA5EF9-D462-4837-9105-CB5153826A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4" name="Oval 172">
              <a:extLst>
                <a:ext uri="{FF2B5EF4-FFF2-40B4-BE49-F238E27FC236}">
                  <a16:creationId xmlns:a16="http://schemas.microsoft.com/office/drawing/2014/main" id="{943BBD53-82AA-4752-9E4C-386A2D65BA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5" name="Oval 173">
              <a:extLst>
                <a:ext uri="{FF2B5EF4-FFF2-40B4-BE49-F238E27FC236}">
                  <a16:creationId xmlns:a16="http://schemas.microsoft.com/office/drawing/2014/main" id="{AD7D5A6D-F6BA-4324-8F29-7285F3A219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6" name="Oval 174">
              <a:extLst>
                <a:ext uri="{FF2B5EF4-FFF2-40B4-BE49-F238E27FC236}">
                  <a16:creationId xmlns:a16="http://schemas.microsoft.com/office/drawing/2014/main" id="{D37E996B-A80F-4E44-88BA-AB281194CC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7" name="Oval 175">
              <a:extLst>
                <a:ext uri="{FF2B5EF4-FFF2-40B4-BE49-F238E27FC236}">
                  <a16:creationId xmlns:a16="http://schemas.microsoft.com/office/drawing/2014/main" id="{7CD02857-5CDD-4D59-88EF-6D09199B96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8" name="Oval 176">
              <a:extLst>
                <a:ext uri="{FF2B5EF4-FFF2-40B4-BE49-F238E27FC236}">
                  <a16:creationId xmlns:a16="http://schemas.microsoft.com/office/drawing/2014/main" id="{C7846DDF-52AD-4299-9D16-524669CF42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9" name="Oval 177">
              <a:extLst>
                <a:ext uri="{FF2B5EF4-FFF2-40B4-BE49-F238E27FC236}">
                  <a16:creationId xmlns:a16="http://schemas.microsoft.com/office/drawing/2014/main" id="{21B2F6B0-F9F0-4178-8A11-B47C00B67C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0" name="Oval 178">
              <a:extLst>
                <a:ext uri="{FF2B5EF4-FFF2-40B4-BE49-F238E27FC236}">
                  <a16:creationId xmlns:a16="http://schemas.microsoft.com/office/drawing/2014/main" id="{B2B6CB6A-5D89-4BB9-B6F7-FC9559340B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1" name="Oval 179">
              <a:extLst>
                <a:ext uri="{FF2B5EF4-FFF2-40B4-BE49-F238E27FC236}">
                  <a16:creationId xmlns:a16="http://schemas.microsoft.com/office/drawing/2014/main" id="{D2D67339-7137-4525-AB53-D9105DDEEE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2" name="Oval 180">
              <a:extLst>
                <a:ext uri="{FF2B5EF4-FFF2-40B4-BE49-F238E27FC236}">
                  <a16:creationId xmlns:a16="http://schemas.microsoft.com/office/drawing/2014/main" id="{F9ADA51E-B863-4CB8-9B41-ECEB1447FE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" name="Oval 181">
              <a:extLst>
                <a:ext uri="{FF2B5EF4-FFF2-40B4-BE49-F238E27FC236}">
                  <a16:creationId xmlns:a16="http://schemas.microsoft.com/office/drawing/2014/main" id="{84352BCA-31BD-422F-86C3-C3295E4AE3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4" name="Oval 182">
              <a:extLst>
                <a:ext uri="{FF2B5EF4-FFF2-40B4-BE49-F238E27FC236}">
                  <a16:creationId xmlns:a16="http://schemas.microsoft.com/office/drawing/2014/main" id="{71F881D8-4289-4507-A272-407FAE1E71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5" name="Oval 183">
              <a:extLst>
                <a:ext uri="{FF2B5EF4-FFF2-40B4-BE49-F238E27FC236}">
                  <a16:creationId xmlns:a16="http://schemas.microsoft.com/office/drawing/2014/main" id="{16FDA491-EF72-4729-903C-E64B716E7B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6" name="Oval 184">
              <a:extLst>
                <a:ext uri="{FF2B5EF4-FFF2-40B4-BE49-F238E27FC236}">
                  <a16:creationId xmlns:a16="http://schemas.microsoft.com/office/drawing/2014/main" id="{DAA9C160-C894-46FF-967A-95DD2B9A50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7" name="Oval 185">
              <a:extLst>
                <a:ext uri="{FF2B5EF4-FFF2-40B4-BE49-F238E27FC236}">
                  <a16:creationId xmlns:a16="http://schemas.microsoft.com/office/drawing/2014/main" id="{1A848B2E-BBFB-4894-B108-D3FAFC2F75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8" name="Oval 186">
              <a:extLst>
                <a:ext uri="{FF2B5EF4-FFF2-40B4-BE49-F238E27FC236}">
                  <a16:creationId xmlns:a16="http://schemas.microsoft.com/office/drawing/2014/main" id="{6FE13D31-8863-4D33-9033-AB6D77D553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9" name="Oval 187">
              <a:extLst>
                <a:ext uri="{FF2B5EF4-FFF2-40B4-BE49-F238E27FC236}">
                  <a16:creationId xmlns:a16="http://schemas.microsoft.com/office/drawing/2014/main" id="{5C481E77-C461-410E-A5AA-2626B611E5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0" name="Oval 188">
              <a:extLst>
                <a:ext uri="{FF2B5EF4-FFF2-40B4-BE49-F238E27FC236}">
                  <a16:creationId xmlns:a16="http://schemas.microsoft.com/office/drawing/2014/main" id="{009F9EE4-747D-4EA2-94EC-A60BB28424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1" name="Oval 189">
              <a:extLst>
                <a:ext uri="{FF2B5EF4-FFF2-40B4-BE49-F238E27FC236}">
                  <a16:creationId xmlns:a16="http://schemas.microsoft.com/office/drawing/2014/main" id="{D5CD0E5D-98A0-4A55-AAB1-1232E33B58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2" name="Oval 190">
              <a:extLst>
                <a:ext uri="{FF2B5EF4-FFF2-40B4-BE49-F238E27FC236}">
                  <a16:creationId xmlns:a16="http://schemas.microsoft.com/office/drawing/2014/main" id="{ED34A9ED-A086-4235-A4BF-C7A9B17687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3" name="Oval 191">
              <a:extLst>
                <a:ext uri="{FF2B5EF4-FFF2-40B4-BE49-F238E27FC236}">
                  <a16:creationId xmlns:a16="http://schemas.microsoft.com/office/drawing/2014/main" id="{CB8BF6A7-CAAF-44F1-A086-7A96FA7D9D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4" name="Oval 192">
              <a:extLst>
                <a:ext uri="{FF2B5EF4-FFF2-40B4-BE49-F238E27FC236}">
                  <a16:creationId xmlns:a16="http://schemas.microsoft.com/office/drawing/2014/main" id="{C1588144-18D8-45EA-B97F-6D40A9C61B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5" name="Oval 193">
              <a:extLst>
                <a:ext uri="{FF2B5EF4-FFF2-40B4-BE49-F238E27FC236}">
                  <a16:creationId xmlns:a16="http://schemas.microsoft.com/office/drawing/2014/main" id="{142109EB-DF54-4A20-8A0D-E1D7356CCA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6" name="Oval 194">
              <a:extLst>
                <a:ext uri="{FF2B5EF4-FFF2-40B4-BE49-F238E27FC236}">
                  <a16:creationId xmlns:a16="http://schemas.microsoft.com/office/drawing/2014/main" id="{93A79258-1129-4595-8E93-7E6A9FD36B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7" name="Oval 195">
              <a:extLst>
                <a:ext uri="{FF2B5EF4-FFF2-40B4-BE49-F238E27FC236}">
                  <a16:creationId xmlns:a16="http://schemas.microsoft.com/office/drawing/2014/main" id="{87E6B593-CE7C-4604-B023-338CAAB0B0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8" name="Oval 196">
              <a:extLst>
                <a:ext uri="{FF2B5EF4-FFF2-40B4-BE49-F238E27FC236}">
                  <a16:creationId xmlns:a16="http://schemas.microsoft.com/office/drawing/2014/main" id="{E7FF7D09-002F-48F5-BC65-FD77CB3C9B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9" name="Oval 197">
              <a:extLst>
                <a:ext uri="{FF2B5EF4-FFF2-40B4-BE49-F238E27FC236}">
                  <a16:creationId xmlns:a16="http://schemas.microsoft.com/office/drawing/2014/main" id="{E3D08E3A-0021-41A2-96DC-BAAC9968F4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0" name="Oval 198">
              <a:extLst>
                <a:ext uri="{FF2B5EF4-FFF2-40B4-BE49-F238E27FC236}">
                  <a16:creationId xmlns:a16="http://schemas.microsoft.com/office/drawing/2014/main" id="{FC8EF5D4-CC74-459B-8619-EC8D952AA8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1" name="Oval 199">
              <a:extLst>
                <a:ext uri="{FF2B5EF4-FFF2-40B4-BE49-F238E27FC236}">
                  <a16:creationId xmlns:a16="http://schemas.microsoft.com/office/drawing/2014/main" id="{8403ACEE-526B-40EF-AFB6-878DB6BA7B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2" name="Oval 200">
              <a:extLst>
                <a:ext uri="{FF2B5EF4-FFF2-40B4-BE49-F238E27FC236}">
                  <a16:creationId xmlns:a16="http://schemas.microsoft.com/office/drawing/2014/main" id="{CEEF92C7-BF7A-4777-A38B-2B0259B41A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3" name="Oval 201">
              <a:extLst>
                <a:ext uri="{FF2B5EF4-FFF2-40B4-BE49-F238E27FC236}">
                  <a16:creationId xmlns:a16="http://schemas.microsoft.com/office/drawing/2014/main" id="{4403D3C9-0646-407F-A6AA-B3B9956AA2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4" name="Oval 202">
              <a:extLst>
                <a:ext uri="{FF2B5EF4-FFF2-40B4-BE49-F238E27FC236}">
                  <a16:creationId xmlns:a16="http://schemas.microsoft.com/office/drawing/2014/main" id="{B052F14B-B869-4882-BBE7-37FC54BA00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" name="Oval 203">
              <a:extLst>
                <a:ext uri="{FF2B5EF4-FFF2-40B4-BE49-F238E27FC236}">
                  <a16:creationId xmlns:a16="http://schemas.microsoft.com/office/drawing/2014/main" id="{E167C8C7-C8C3-4D8E-B542-B3C5620B60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" name="Oval 204">
              <a:extLst>
                <a:ext uri="{FF2B5EF4-FFF2-40B4-BE49-F238E27FC236}">
                  <a16:creationId xmlns:a16="http://schemas.microsoft.com/office/drawing/2014/main" id="{FA236C23-57DA-42CB-98AC-283BF0C127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" name="Oval 205">
              <a:extLst>
                <a:ext uri="{FF2B5EF4-FFF2-40B4-BE49-F238E27FC236}">
                  <a16:creationId xmlns:a16="http://schemas.microsoft.com/office/drawing/2014/main" id="{BD98FEFC-3037-41E8-A2E4-41CF4A72F1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" name="Oval 206">
              <a:extLst>
                <a:ext uri="{FF2B5EF4-FFF2-40B4-BE49-F238E27FC236}">
                  <a16:creationId xmlns:a16="http://schemas.microsoft.com/office/drawing/2014/main" id="{C93AE6CD-E944-4F84-9DB8-0094489143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" name="Oval 207">
              <a:extLst>
                <a:ext uri="{FF2B5EF4-FFF2-40B4-BE49-F238E27FC236}">
                  <a16:creationId xmlns:a16="http://schemas.microsoft.com/office/drawing/2014/main" id="{1B5DEEED-A2CA-4217-8C63-9C39ADBCA7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" name="Oval 208">
              <a:extLst>
                <a:ext uri="{FF2B5EF4-FFF2-40B4-BE49-F238E27FC236}">
                  <a16:creationId xmlns:a16="http://schemas.microsoft.com/office/drawing/2014/main" id="{63EB447F-2E04-4D94-B173-A1F6EB764B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" name="Oval 209">
              <a:extLst>
                <a:ext uri="{FF2B5EF4-FFF2-40B4-BE49-F238E27FC236}">
                  <a16:creationId xmlns:a16="http://schemas.microsoft.com/office/drawing/2014/main" id="{881D6BEB-147F-4FB2-80F7-22905B5652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2" name="Oval 210">
              <a:extLst>
                <a:ext uri="{FF2B5EF4-FFF2-40B4-BE49-F238E27FC236}">
                  <a16:creationId xmlns:a16="http://schemas.microsoft.com/office/drawing/2014/main" id="{E4A51BD1-9D6F-4722-8E2C-F791CE2890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3" name="Oval 211">
              <a:extLst>
                <a:ext uri="{FF2B5EF4-FFF2-40B4-BE49-F238E27FC236}">
                  <a16:creationId xmlns:a16="http://schemas.microsoft.com/office/drawing/2014/main" id="{943DED4E-8545-4BB4-AE2D-ED95F9556C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4" name="Oval 212">
              <a:extLst>
                <a:ext uri="{FF2B5EF4-FFF2-40B4-BE49-F238E27FC236}">
                  <a16:creationId xmlns:a16="http://schemas.microsoft.com/office/drawing/2014/main" id="{4C5F0DB3-7142-4A94-8225-8BAE09C4AB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" name="Oval 213">
              <a:extLst>
                <a:ext uri="{FF2B5EF4-FFF2-40B4-BE49-F238E27FC236}">
                  <a16:creationId xmlns:a16="http://schemas.microsoft.com/office/drawing/2014/main" id="{FBE97297-CD32-46F7-B3AD-C339FA2DD3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6" name="Oval 214">
              <a:extLst>
                <a:ext uri="{FF2B5EF4-FFF2-40B4-BE49-F238E27FC236}">
                  <a16:creationId xmlns:a16="http://schemas.microsoft.com/office/drawing/2014/main" id="{87223FE6-357A-4460-BED5-6E49B7CF8B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7" name="Oval 215">
              <a:extLst>
                <a:ext uri="{FF2B5EF4-FFF2-40B4-BE49-F238E27FC236}">
                  <a16:creationId xmlns:a16="http://schemas.microsoft.com/office/drawing/2014/main" id="{ACA41283-F354-4EA3-9569-DFCD2A24C0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8" name="Oval 216">
              <a:extLst>
                <a:ext uri="{FF2B5EF4-FFF2-40B4-BE49-F238E27FC236}">
                  <a16:creationId xmlns:a16="http://schemas.microsoft.com/office/drawing/2014/main" id="{BD5B57FB-E37E-48DB-805B-760A12C1EF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9" name="Oval 217">
              <a:extLst>
                <a:ext uri="{FF2B5EF4-FFF2-40B4-BE49-F238E27FC236}">
                  <a16:creationId xmlns:a16="http://schemas.microsoft.com/office/drawing/2014/main" id="{F53F2195-385A-4F9A-BA4E-768A7D198B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5346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346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20" name="Rectangle 220">
            <a:extLst>
              <a:ext uri="{FF2B5EF4-FFF2-40B4-BE49-F238E27FC236}">
                <a16:creationId xmlns:a16="http://schemas.microsoft.com/office/drawing/2014/main" id="{9C26F260-CC30-4AD4-ADA8-E750914B54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1" name="Rectangle 221">
            <a:extLst>
              <a:ext uri="{FF2B5EF4-FFF2-40B4-BE49-F238E27FC236}">
                <a16:creationId xmlns:a16="http://schemas.microsoft.com/office/drawing/2014/main" id="{9BD43087-3E5C-4302-8558-16614DBE5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2" name="Rectangle 222">
            <a:extLst>
              <a:ext uri="{FF2B5EF4-FFF2-40B4-BE49-F238E27FC236}">
                <a16:creationId xmlns:a16="http://schemas.microsoft.com/office/drawing/2014/main" id="{1C101556-3CC6-4841-9F42-20220390A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9052C-6918-4E0E-8833-D817441D94F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896617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35183B0F-5BE0-45F6-A127-39295F1E8C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28C94-FC05-4A24-8C31-B336EEC204FD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D9AAC28F-AA16-48DC-9466-3E8728BF80E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FB27C8EC-E7E1-4F63-8B60-34D16FE9BA4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695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FA2E274C-A383-4630-9121-D23C03979A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52D4F-8FC7-4F39-B792-D224F6BEC220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5DBA2752-9731-400A-B179-993D776E1C6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796D9570-6CB0-4A82-B9F7-FE50ABE998A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09346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F3F62425-2AF2-4655-90BF-038B4FCC52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751824-2FF1-490B-A5F9-2809BC79F95B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006CD5B1-C794-4E05-89F8-F89BFACABF7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01B0B011-14CF-4E43-97EA-CC7C55F005E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923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0D1D2ACE-C929-4B5F-9932-D197B05E4C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E8750-E5F9-4B58-90C3-8CDB7BDB9924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F86383BA-CB70-44AE-863E-6AF32E06F13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795E4F16-8D01-451E-9487-C5866717880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30590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871DF695-D202-438B-B2D5-26C8E450DF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4119B-085B-43CC-919F-2D5DB92A1BBB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696FFAD1-6157-4A88-B577-C75F9EACB5D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EF18912A-1840-4AAD-A136-3530CC9E0D8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339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18">
            <a:extLst>
              <a:ext uri="{FF2B5EF4-FFF2-40B4-BE49-F238E27FC236}">
                <a16:creationId xmlns:a16="http://schemas.microsoft.com/office/drawing/2014/main" id="{96C238B8-B321-4BD5-B871-AB15BE164F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F09CA-7B69-40E5-B405-D9B74FD9349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Rectangle 219">
            <a:extLst>
              <a:ext uri="{FF2B5EF4-FFF2-40B4-BE49-F238E27FC236}">
                <a16:creationId xmlns:a16="http://schemas.microsoft.com/office/drawing/2014/main" id="{87EE5802-76AC-4BD4-8C0D-EE6D757A05D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20">
            <a:extLst>
              <a:ext uri="{FF2B5EF4-FFF2-40B4-BE49-F238E27FC236}">
                <a16:creationId xmlns:a16="http://schemas.microsoft.com/office/drawing/2014/main" id="{0DB6F8E3-4E8D-4B26-8637-F31B0980901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72982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18">
            <a:extLst>
              <a:ext uri="{FF2B5EF4-FFF2-40B4-BE49-F238E27FC236}">
                <a16:creationId xmlns:a16="http://schemas.microsoft.com/office/drawing/2014/main" id="{1E6752EF-EA48-48D3-B083-068A1F13F9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13049-7C5B-43E7-BBB7-337981CF1EFF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4" name="Rectangle 219">
            <a:extLst>
              <a:ext uri="{FF2B5EF4-FFF2-40B4-BE49-F238E27FC236}">
                <a16:creationId xmlns:a16="http://schemas.microsoft.com/office/drawing/2014/main" id="{774E98E0-5CDE-4893-B095-CAE806A993D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20">
            <a:extLst>
              <a:ext uri="{FF2B5EF4-FFF2-40B4-BE49-F238E27FC236}">
                <a16:creationId xmlns:a16="http://schemas.microsoft.com/office/drawing/2014/main" id="{8CAED03F-BCF5-4573-999C-028ADECFAEA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15183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>
            <a:extLst>
              <a:ext uri="{FF2B5EF4-FFF2-40B4-BE49-F238E27FC236}">
                <a16:creationId xmlns:a16="http://schemas.microsoft.com/office/drawing/2014/main" id="{9379E6C1-0005-4325-9479-FF4060A4DE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8D69F-0F03-4E1B-88D2-99BCD8977A8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3" name="Rectangle 219">
            <a:extLst>
              <a:ext uri="{FF2B5EF4-FFF2-40B4-BE49-F238E27FC236}">
                <a16:creationId xmlns:a16="http://schemas.microsoft.com/office/drawing/2014/main" id="{0972B0EC-5250-4A06-93D0-803DB568F8D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20">
            <a:extLst>
              <a:ext uri="{FF2B5EF4-FFF2-40B4-BE49-F238E27FC236}">
                <a16:creationId xmlns:a16="http://schemas.microsoft.com/office/drawing/2014/main" id="{B91F5ADD-3972-4D97-A804-B1ADD902E12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967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1DD11768-7D94-467F-A1FD-CF356FD747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40DE3-0C91-4E96-A5E0-987E4C03540D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8716B7D3-0592-488A-B0FD-D5A920A532E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C17FECDF-7164-4D0F-8F9B-489B8E635E6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7590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D1997B5E-D804-4A87-A5E3-8B58B38981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27812-7C67-4D33-AD76-268391ECA881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6C8277C2-1595-4717-915B-DB772C83345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521C0F09-91D5-4E29-810B-FC890DAA8F6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26648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2F2F4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164B4CC-6C09-468D-B3E8-C1AE22D9A71C}"/>
              </a:ext>
            </a:extLst>
          </p:cNvPr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52227" name="Rectangle 3">
              <a:extLst>
                <a:ext uri="{FF2B5EF4-FFF2-40B4-BE49-F238E27FC236}">
                  <a16:creationId xmlns:a16="http://schemas.microsoft.com/office/drawing/2014/main" id="{E457372A-F0E2-4481-95BB-8B2B88B11A9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28" name="Rectangle 4">
              <a:extLst>
                <a:ext uri="{FF2B5EF4-FFF2-40B4-BE49-F238E27FC236}">
                  <a16:creationId xmlns:a16="http://schemas.microsoft.com/office/drawing/2014/main" id="{7F5E2557-FB13-452A-A76A-96B90524672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CC0CFC65-4879-4F10-B032-E18EA9F32EF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394CD048-3E47-426C-8CCF-4E20DBD011C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31" name="Rectangle 7">
              <a:extLst>
                <a:ext uri="{FF2B5EF4-FFF2-40B4-BE49-F238E27FC236}">
                  <a16:creationId xmlns:a16="http://schemas.microsoft.com/office/drawing/2014/main" id="{D3F06A12-C62B-4972-B8BB-78B2FDECE18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32" name="Rectangle 8">
              <a:extLst>
                <a:ext uri="{FF2B5EF4-FFF2-40B4-BE49-F238E27FC236}">
                  <a16:creationId xmlns:a16="http://schemas.microsoft.com/office/drawing/2014/main" id="{BE4470D9-D06D-4129-8F0C-67DF9AB03C8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33" name="Rectangle 9">
              <a:extLst>
                <a:ext uri="{FF2B5EF4-FFF2-40B4-BE49-F238E27FC236}">
                  <a16:creationId xmlns:a16="http://schemas.microsoft.com/office/drawing/2014/main" id="{115136F8-3A98-4355-91A9-3828E86C81A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34" name="Rectangle 10">
              <a:extLst>
                <a:ext uri="{FF2B5EF4-FFF2-40B4-BE49-F238E27FC236}">
                  <a16:creationId xmlns:a16="http://schemas.microsoft.com/office/drawing/2014/main" id="{F797AAA1-EA51-45AB-AA77-0A6B72B9237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35" name="Rectangle 11">
              <a:extLst>
                <a:ext uri="{FF2B5EF4-FFF2-40B4-BE49-F238E27FC236}">
                  <a16:creationId xmlns:a16="http://schemas.microsoft.com/office/drawing/2014/main" id="{F770AC35-3D78-4ADF-993F-17D525DEB64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36" name="Rectangle 12">
              <a:extLst>
                <a:ext uri="{FF2B5EF4-FFF2-40B4-BE49-F238E27FC236}">
                  <a16:creationId xmlns:a16="http://schemas.microsoft.com/office/drawing/2014/main" id="{19755371-1735-4422-972F-AC5A4F10C04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37" name="Rectangle 13">
              <a:extLst>
                <a:ext uri="{FF2B5EF4-FFF2-40B4-BE49-F238E27FC236}">
                  <a16:creationId xmlns:a16="http://schemas.microsoft.com/office/drawing/2014/main" id="{A2E287FC-58B0-4194-A91A-F2C48842968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38" name="Rectangle 14">
              <a:extLst>
                <a:ext uri="{FF2B5EF4-FFF2-40B4-BE49-F238E27FC236}">
                  <a16:creationId xmlns:a16="http://schemas.microsoft.com/office/drawing/2014/main" id="{7370C772-704B-491C-A4DC-DFC6F1EF07F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39" name="Rectangle 15">
              <a:extLst>
                <a:ext uri="{FF2B5EF4-FFF2-40B4-BE49-F238E27FC236}">
                  <a16:creationId xmlns:a16="http://schemas.microsoft.com/office/drawing/2014/main" id="{8AF23898-3426-41F9-921D-647132C4069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40" name="Rectangle 16">
              <a:extLst>
                <a:ext uri="{FF2B5EF4-FFF2-40B4-BE49-F238E27FC236}">
                  <a16:creationId xmlns:a16="http://schemas.microsoft.com/office/drawing/2014/main" id="{BC5FC52A-1F88-47C5-8513-2A7B4C70622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41" name="Rectangle 17">
              <a:extLst>
                <a:ext uri="{FF2B5EF4-FFF2-40B4-BE49-F238E27FC236}">
                  <a16:creationId xmlns:a16="http://schemas.microsoft.com/office/drawing/2014/main" id="{2457FB57-A1F8-4CCB-B147-0D59E107D44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42" name="Rectangle 18">
              <a:extLst>
                <a:ext uri="{FF2B5EF4-FFF2-40B4-BE49-F238E27FC236}">
                  <a16:creationId xmlns:a16="http://schemas.microsoft.com/office/drawing/2014/main" id="{F837112C-F7DB-456A-B701-A103E6B8224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43" name="Rectangle 19">
              <a:extLst>
                <a:ext uri="{FF2B5EF4-FFF2-40B4-BE49-F238E27FC236}">
                  <a16:creationId xmlns:a16="http://schemas.microsoft.com/office/drawing/2014/main" id="{609E5DE6-E063-4E98-BD65-2B2608202FD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44" name="Rectangle 20">
              <a:extLst>
                <a:ext uri="{FF2B5EF4-FFF2-40B4-BE49-F238E27FC236}">
                  <a16:creationId xmlns:a16="http://schemas.microsoft.com/office/drawing/2014/main" id="{0DB19168-885E-45BB-8050-2B6E2E1D9E9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45" name="Rectangle 21">
              <a:extLst>
                <a:ext uri="{FF2B5EF4-FFF2-40B4-BE49-F238E27FC236}">
                  <a16:creationId xmlns:a16="http://schemas.microsoft.com/office/drawing/2014/main" id="{43D428C0-1BEA-4002-92FC-1BDBC80DB2A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46" name="Rectangle 22">
              <a:extLst>
                <a:ext uri="{FF2B5EF4-FFF2-40B4-BE49-F238E27FC236}">
                  <a16:creationId xmlns:a16="http://schemas.microsoft.com/office/drawing/2014/main" id="{5990312C-8C7F-467E-AF7B-263E6009152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47" name="Rectangle 23">
              <a:extLst>
                <a:ext uri="{FF2B5EF4-FFF2-40B4-BE49-F238E27FC236}">
                  <a16:creationId xmlns:a16="http://schemas.microsoft.com/office/drawing/2014/main" id="{3791490B-2E93-4995-AD9B-F53321D75B1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48" name="Rectangle 24">
              <a:extLst>
                <a:ext uri="{FF2B5EF4-FFF2-40B4-BE49-F238E27FC236}">
                  <a16:creationId xmlns:a16="http://schemas.microsoft.com/office/drawing/2014/main" id="{9AEF49D7-9ABB-4727-B1CF-5EA6DE7B56E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49" name="Rectangle 25">
              <a:extLst>
                <a:ext uri="{FF2B5EF4-FFF2-40B4-BE49-F238E27FC236}">
                  <a16:creationId xmlns:a16="http://schemas.microsoft.com/office/drawing/2014/main" id="{A3631F43-57D2-45C1-9208-571ACAB8E4E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50" name="Rectangle 26">
              <a:extLst>
                <a:ext uri="{FF2B5EF4-FFF2-40B4-BE49-F238E27FC236}">
                  <a16:creationId xmlns:a16="http://schemas.microsoft.com/office/drawing/2014/main" id="{40EFBC4F-EC56-48E3-BE72-F82B9D304ED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51" name="Rectangle 27">
              <a:extLst>
                <a:ext uri="{FF2B5EF4-FFF2-40B4-BE49-F238E27FC236}">
                  <a16:creationId xmlns:a16="http://schemas.microsoft.com/office/drawing/2014/main" id="{68E375AC-A56D-427A-87C4-F2AFA6625AA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52" name="Rectangle 28">
              <a:extLst>
                <a:ext uri="{FF2B5EF4-FFF2-40B4-BE49-F238E27FC236}">
                  <a16:creationId xmlns:a16="http://schemas.microsoft.com/office/drawing/2014/main" id="{ABBF02FC-E3D5-40A1-92B5-023CBFC8C8F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53" name="Rectangle 29">
              <a:extLst>
                <a:ext uri="{FF2B5EF4-FFF2-40B4-BE49-F238E27FC236}">
                  <a16:creationId xmlns:a16="http://schemas.microsoft.com/office/drawing/2014/main" id="{798F297E-8168-431A-8A7A-7B905F6777A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54" name="Rectangle 30">
              <a:extLst>
                <a:ext uri="{FF2B5EF4-FFF2-40B4-BE49-F238E27FC236}">
                  <a16:creationId xmlns:a16="http://schemas.microsoft.com/office/drawing/2014/main" id="{01E2F9CE-0A1F-41CD-9C11-20D5A9DA0A5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55" name="Rectangle 31">
              <a:extLst>
                <a:ext uri="{FF2B5EF4-FFF2-40B4-BE49-F238E27FC236}">
                  <a16:creationId xmlns:a16="http://schemas.microsoft.com/office/drawing/2014/main" id="{9311020A-C521-4988-9EC3-03E38E0E620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56" name="Rectangle 32">
              <a:extLst>
                <a:ext uri="{FF2B5EF4-FFF2-40B4-BE49-F238E27FC236}">
                  <a16:creationId xmlns:a16="http://schemas.microsoft.com/office/drawing/2014/main" id="{840C0B23-71C4-4889-BE52-D51E2B92BFA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57" name="Rectangle 33">
              <a:extLst>
                <a:ext uri="{FF2B5EF4-FFF2-40B4-BE49-F238E27FC236}">
                  <a16:creationId xmlns:a16="http://schemas.microsoft.com/office/drawing/2014/main" id="{E9D0F596-464C-40E5-BE94-A5C8B1509CA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58" name="Rectangle 34">
              <a:extLst>
                <a:ext uri="{FF2B5EF4-FFF2-40B4-BE49-F238E27FC236}">
                  <a16:creationId xmlns:a16="http://schemas.microsoft.com/office/drawing/2014/main" id="{156D3DF9-D79B-4B2D-AEBA-D5F72229C78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59" name="Oval 35">
              <a:extLst>
                <a:ext uri="{FF2B5EF4-FFF2-40B4-BE49-F238E27FC236}">
                  <a16:creationId xmlns:a16="http://schemas.microsoft.com/office/drawing/2014/main" id="{3BA27DD5-C3E4-4A52-A5FC-18C008BE56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60" name="Oval 36">
              <a:extLst>
                <a:ext uri="{FF2B5EF4-FFF2-40B4-BE49-F238E27FC236}">
                  <a16:creationId xmlns:a16="http://schemas.microsoft.com/office/drawing/2014/main" id="{7A2849C7-7E3A-4A6A-9ED9-1F47D72DF44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61" name="Oval 37">
              <a:extLst>
                <a:ext uri="{FF2B5EF4-FFF2-40B4-BE49-F238E27FC236}">
                  <a16:creationId xmlns:a16="http://schemas.microsoft.com/office/drawing/2014/main" id="{A74A7299-9C2C-4B4A-9A4B-8ECCE17ECD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62" name="Oval 38">
              <a:extLst>
                <a:ext uri="{FF2B5EF4-FFF2-40B4-BE49-F238E27FC236}">
                  <a16:creationId xmlns:a16="http://schemas.microsoft.com/office/drawing/2014/main" id="{C6703C29-4A17-4889-8E31-A0411FD23A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63" name="Oval 39">
              <a:extLst>
                <a:ext uri="{FF2B5EF4-FFF2-40B4-BE49-F238E27FC236}">
                  <a16:creationId xmlns:a16="http://schemas.microsoft.com/office/drawing/2014/main" id="{86275693-9B7F-4A28-9540-5E2235E807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64" name="Oval 40">
              <a:extLst>
                <a:ext uri="{FF2B5EF4-FFF2-40B4-BE49-F238E27FC236}">
                  <a16:creationId xmlns:a16="http://schemas.microsoft.com/office/drawing/2014/main" id="{2DF2F523-1528-44B8-8BD3-560776F055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65" name="Oval 41">
              <a:extLst>
                <a:ext uri="{FF2B5EF4-FFF2-40B4-BE49-F238E27FC236}">
                  <a16:creationId xmlns:a16="http://schemas.microsoft.com/office/drawing/2014/main" id="{A21633BA-4B13-4574-AA67-067AE0BD98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66" name="Oval 42">
              <a:extLst>
                <a:ext uri="{FF2B5EF4-FFF2-40B4-BE49-F238E27FC236}">
                  <a16:creationId xmlns:a16="http://schemas.microsoft.com/office/drawing/2014/main" id="{4EA508C5-C3A1-407F-9943-5C3A023A2C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67" name="Oval 43">
              <a:extLst>
                <a:ext uri="{FF2B5EF4-FFF2-40B4-BE49-F238E27FC236}">
                  <a16:creationId xmlns:a16="http://schemas.microsoft.com/office/drawing/2014/main" id="{D00B38B4-168E-4BCF-A7AC-9D6094D683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68" name="Oval 44">
              <a:extLst>
                <a:ext uri="{FF2B5EF4-FFF2-40B4-BE49-F238E27FC236}">
                  <a16:creationId xmlns:a16="http://schemas.microsoft.com/office/drawing/2014/main" id="{3BCE1FB0-3D31-486E-91B1-9B6A1F1634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69" name="Oval 45">
              <a:extLst>
                <a:ext uri="{FF2B5EF4-FFF2-40B4-BE49-F238E27FC236}">
                  <a16:creationId xmlns:a16="http://schemas.microsoft.com/office/drawing/2014/main" id="{8F0E0E3E-9EF2-4E4D-AFC6-A7961B1A3A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70" name="Oval 46">
              <a:extLst>
                <a:ext uri="{FF2B5EF4-FFF2-40B4-BE49-F238E27FC236}">
                  <a16:creationId xmlns:a16="http://schemas.microsoft.com/office/drawing/2014/main" id="{956B31ED-AFCB-4DCC-BBAC-780ED88FF0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71" name="Oval 47">
              <a:extLst>
                <a:ext uri="{FF2B5EF4-FFF2-40B4-BE49-F238E27FC236}">
                  <a16:creationId xmlns:a16="http://schemas.microsoft.com/office/drawing/2014/main" id="{DABAF91D-4FE3-493F-8F92-8B8797AABE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72" name="Oval 48">
              <a:extLst>
                <a:ext uri="{FF2B5EF4-FFF2-40B4-BE49-F238E27FC236}">
                  <a16:creationId xmlns:a16="http://schemas.microsoft.com/office/drawing/2014/main" id="{9A6000C0-C989-4318-9C3A-ECC09025CE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73" name="Oval 49">
              <a:extLst>
                <a:ext uri="{FF2B5EF4-FFF2-40B4-BE49-F238E27FC236}">
                  <a16:creationId xmlns:a16="http://schemas.microsoft.com/office/drawing/2014/main" id="{FD8D764F-AFE9-469C-821A-6C60193E54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74" name="Oval 50">
              <a:extLst>
                <a:ext uri="{FF2B5EF4-FFF2-40B4-BE49-F238E27FC236}">
                  <a16:creationId xmlns:a16="http://schemas.microsoft.com/office/drawing/2014/main" id="{6AD03584-A45E-451E-A0BA-2B34FB7537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75" name="Oval 51">
              <a:extLst>
                <a:ext uri="{FF2B5EF4-FFF2-40B4-BE49-F238E27FC236}">
                  <a16:creationId xmlns:a16="http://schemas.microsoft.com/office/drawing/2014/main" id="{36773B1F-5033-41BF-BB1B-DB679DC962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76" name="Oval 52">
              <a:extLst>
                <a:ext uri="{FF2B5EF4-FFF2-40B4-BE49-F238E27FC236}">
                  <a16:creationId xmlns:a16="http://schemas.microsoft.com/office/drawing/2014/main" id="{64BB90D0-AE6C-4D7A-8E5C-DD7A00DC48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77" name="Oval 53">
              <a:extLst>
                <a:ext uri="{FF2B5EF4-FFF2-40B4-BE49-F238E27FC236}">
                  <a16:creationId xmlns:a16="http://schemas.microsoft.com/office/drawing/2014/main" id="{9A89343F-AB26-433E-9A97-0512A3EC5F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78" name="Oval 54">
              <a:extLst>
                <a:ext uri="{FF2B5EF4-FFF2-40B4-BE49-F238E27FC236}">
                  <a16:creationId xmlns:a16="http://schemas.microsoft.com/office/drawing/2014/main" id="{916A64A2-AC7D-405A-A02F-D78F4969B9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79" name="Oval 55">
              <a:extLst>
                <a:ext uri="{FF2B5EF4-FFF2-40B4-BE49-F238E27FC236}">
                  <a16:creationId xmlns:a16="http://schemas.microsoft.com/office/drawing/2014/main" id="{8445F8FB-495E-433B-B345-E8BFA13CA9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80" name="Oval 56">
              <a:extLst>
                <a:ext uri="{FF2B5EF4-FFF2-40B4-BE49-F238E27FC236}">
                  <a16:creationId xmlns:a16="http://schemas.microsoft.com/office/drawing/2014/main" id="{1C000D77-0804-4CA8-A7C8-46D5A5E949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81" name="Oval 57">
              <a:extLst>
                <a:ext uri="{FF2B5EF4-FFF2-40B4-BE49-F238E27FC236}">
                  <a16:creationId xmlns:a16="http://schemas.microsoft.com/office/drawing/2014/main" id="{BC6699A5-3228-4F56-8E72-3C398CA315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82" name="Oval 58">
              <a:extLst>
                <a:ext uri="{FF2B5EF4-FFF2-40B4-BE49-F238E27FC236}">
                  <a16:creationId xmlns:a16="http://schemas.microsoft.com/office/drawing/2014/main" id="{000A5809-6C07-4890-B8DE-5C60CABA49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83" name="Oval 59">
              <a:extLst>
                <a:ext uri="{FF2B5EF4-FFF2-40B4-BE49-F238E27FC236}">
                  <a16:creationId xmlns:a16="http://schemas.microsoft.com/office/drawing/2014/main" id="{761442D6-F9B6-4EAE-BED3-F6DD558C29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84" name="Oval 60">
              <a:extLst>
                <a:ext uri="{FF2B5EF4-FFF2-40B4-BE49-F238E27FC236}">
                  <a16:creationId xmlns:a16="http://schemas.microsoft.com/office/drawing/2014/main" id="{4F04D304-FD40-467E-A1D9-FFFEF63469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85" name="Oval 61">
              <a:extLst>
                <a:ext uri="{FF2B5EF4-FFF2-40B4-BE49-F238E27FC236}">
                  <a16:creationId xmlns:a16="http://schemas.microsoft.com/office/drawing/2014/main" id="{51120AC1-2DAB-4375-918B-97AB864BEA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86" name="Oval 62">
              <a:extLst>
                <a:ext uri="{FF2B5EF4-FFF2-40B4-BE49-F238E27FC236}">
                  <a16:creationId xmlns:a16="http://schemas.microsoft.com/office/drawing/2014/main" id="{F0274FFF-A2F8-4C30-BFA0-EA90F7AA81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87" name="Oval 63">
              <a:extLst>
                <a:ext uri="{FF2B5EF4-FFF2-40B4-BE49-F238E27FC236}">
                  <a16:creationId xmlns:a16="http://schemas.microsoft.com/office/drawing/2014/main" id="{5CF4F98D-2758-44FD-829B-6C54822431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88" name="Oval 64">
              <a:extLst>
                <a:ext uri="{FF2B5EF4-FFF2-40B4-BE49-F238E27FC236}">
                  <a16:creationId xmlns:a16="http://schemas.microsoft.com/office/drawing/2014/main" id="{4C8C4139-458C-46A7-8269-7AEBE0863B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89" name="Oval 65">
              <a:extLst>
                <a:ext uri="{FF2B5EF4-FFF2-40B4-BE49-F238E27FC236}">
                  <a16:creationId xmlns:a16="http://schemas.microsoft.com/office/drawing/2014/main" id="{CC218E00-2602-468C-9EBE-60463201CA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90" name="Oval 66">
              <a:extLst>
                <a:ext uri="{FF2B5EF4-FFF2-40B4-BE49-F238E27FC236}">
                  <a16:creationId xmlns:a16="http://schemas.microsoft.com/office/drawing/2014/main" id="{B8E7E845-4735-4312-891A-93D4C125AA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91" name="Oval 67">
              <a:extLst>
                <a:ext uri="{FF2B5EF4-FFF2-40B4-BE49-F238E27FC236}">
                  <a16:creationId xmlns:a16="http://schemas.microsoft.com/office/drawing/2014/main" id="{E88C7F68-C3A0-47E0-A0F6-0B3D53E480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92" name="Oval 68">
              <a:extLst>
                <a:ext uri="{FF2B5EF4-FFF2-40B4-BE49-F238E27FC236}">
                  <a16:creationId xmlns:a16="http://schemas.microsoft.com/office/drawing/2014/main" id="{CF086642-0796-464C-BBFF-3C98AAA9FA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93" name="Oval 69">
              <a:extLst>
                <a:ext uri="{FF2B5EF4-FFF2-40B4-BE49-F238E27FC236}">
                  <a16:creationId xmlns:a16="http://schemas.microsoft.com/office/drawing/2014/main" id="{CCD84809-AC3B-4600-8843-F0098D3F85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94" name="Oval 70">
              <a:extLst>
                <a:ext uri="{FF2B5EF4-FFF2-40B4-BE49-F238E27FC236}">
                  <a16:creationId xmlns:a16="http://schemas.microsoft.com/office/drawing/2014/main" id="{13A60D7B-5C83-4679-8EB5-413B926AE4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95" name="Oval 71">
              <a:extLst>
                <a:ext uri="{FF2B5EF4-FFF2-40B4-BE49-F238E27FC236}">
                  <a16:creationId xmlns:a16="http://schemas.microsoft.com/office/drawing/2014/main" id="{C77A55D9-3A7E-4BDB-8F9F-7FA6815DA1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96" name="Oval 72">
              <a:extLst>
                <a:ext uri="{FF2B5EF4-FFF2-40B4-BE49-F238E27FC236}">
                  <a16:creationId xmlns:a16="http://schemas.microsoft.com/office/drawing/2014/main" id="{49D41784-2BEF-4651-BDCD-A400F1D02A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97" name="Oval 73">
              <a:extLst>
                <a:ext uri="{FF2B5EF4-FFF2-40B4-BE49-F238E27FC236}">
                  <a16:creationId xmlns:a16="http://schemas.microsoft.com/office/drawing/2014/main" id="{A62EA35B-90E3-46AF-8EB9-2EC461EA2BB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98" name="Oval 74">
              <a:extLst>
                <a:ext uri="{FF2B5EF4-FFF2-40B4-BE49-F238E27FC236}">
                  <a16:creationId xmlns:a16="http://schemas.microsoft.com/office/drawing/2014/main" id="{E80FCCDF-0542-42AF-B7EF-CD8BF09AE5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299" name="Oval 75">
              <a:extLst>
                <a:ext uri="{FF2B5EF4-FFF2-40B4-BE49-F238E27FC236}">
                  <a16:creationId xmlns:a16="http://schemas.microsoft.com/office/drawing/2014/main" id="{6C25E107-1B40-4E07-A8B4-8FAC03B7A7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00" name="Oval 76">
              <a:extLst>
                <a:ext uri="{FF2B5EF4-FFF2-40B4-BE49-F238E27FC236}">
                  <a16:creationId xmlns:a16="http://schemas.microsoft.com/office/drawing/2014/main" id="{5A0CF78B-77AB-4F97-A334-EC78DE1C31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01" name="Oval 77">
              <a:extLst>
                <a:ext uri="{FF2B5EF4-FFF2-40B4-BE49-F238E27FC236}">
                  <a16:creationId xmlns:a16="http://schemas.microsoft.com/office/drawing/2014/main" id="{62AC0664-40DA-4732-8A69-4321EAE71E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02" name="Oval 78">
              <a:extLst>
                <a:ext uri="{FF2B5EF4-FFF2-40B4-BE49-F238E27FC236}">
                  <a16:creationId xmlns:a16="http://schemas.microsoft.com/office/drawing/2014/main" id="{C57595C0-F00B-41A1-8725-245CEBF711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03" name="Oval 79">
              <a:extLst>
                <a:ext uri="{FF2B5EF4-FFF2-40B4-BE49-F238E27FC236}">
                  <a16:creationId xmlns:a16="http://schemas.microsoft.com/office/drawing/2014/main" id="{328D561F-8672-430A-920C-6002CDAE7C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04" name="Oval 80">
              <a:extLst>
                <a:ext uri="{FF2B5EF4-FFF2-40B4-BE49-F238E27FC236}">
                  <a16:creationId xmlns:a16="http://schemas.microsoft.com/office/drawing/2014/main" id="{82C26A9C-D9B5-43F0-8329-4853BFA3086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05" name="Oval 81">
              <a:extLst>
                <a:ext uri="{FF2B5EF4-FFF2-40B4-BE49-F238E27FC236}">
                  <a16:creationId xmlns:a16="http://schemas.microsoft.com/office/drawing/2014/main" id="{5401D974-92B4-43F4-AE39-4392219224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06" name="Oval 82">
              <a:extLst>
                <a:ext uri="{FF2B5EF4-FFF2-40B4-BE49-F238E27FC236}">
                  <a16:creationId xmlns:a16="http://schemas.microsoft.com/office/drawing/2014/main" id="{153CC4A8-4DAD-43EB-A7A7-2A1B8437A1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07" name="Oval 83">
              <a:extLst>
                <a:ext uri="{FF2B5EF4-FFF2-40B4-BE49-F238E27FC236}">
                  <a16:creationId xmlns:a16="http://schemas.microsoft.com/office/drawing/2014/main" id="{1564E15D-2D3A-4B30-8A4C-3236E23904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08" name="Oval 84">
              <a:extLst>
                <a:ext uri="{FF2B5EF4-FFF2-40B4-BE49-F238E27FC236}">
                  <a16:creationId xmlns:a16="http://schemas.microsoft.com/office/drawing/2014/main" id="{1F0F7792-A2BC-4EB3-9EBC-8A3EDCDE63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09" name="Oval 85">
              <a:extLst>
                <a:ext uri="{FF2B5EF4-FFF2-40B4-BE49-F238E27FC236}">
                  <a16:creationId xmlns:a16="http://schemas.microsoft.com/office/drawing/2014/main" id="{68BCC76B-A2C9-414D-BDF8-7B17893E42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10" name="Oval 86">
              <a:extLst>
                <a:ext uri="{FF2B5EF4-FFF2-40B4-BE49-F238E27FC236}">
                  <a16:creationId xmlns:a16="http://schemas.microsoft.com/office/drawing/2014/main" id="{84539326-090C-4406-9D54-7C3B4F2593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11" name="Oval 87">
              <a:extLst>
                <a:ext uri="{FF2B5EF4-FFF2-40B4-BE49-F238E27FC236}">
                  <a16:creationId xmlns:a16="http://schemas.microsoft.com/office/drawing/2014/main" id="{61BA447B-0461-43EA-B795-0337290484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12" name="Oval 88">
              <a:extLst>
                <a:ext uri="{FF2B5EF4-FFF2-40B4-BE49-F238E27FC236}">
                  <a16:creationId xmlns:a16="http://schemas.microsoft.com/office/drawing/2014/main" id="{892E5D9B-006B-45B4-AE87-7107E0BAF04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13" name="Oval 89">
              <a:extLst>
                <a:ext uri="{FF2B5EF4-FFF2-40B4-BE49-F238E27FC236}">
                  <a16:creationId xmlns:a16="http://schemas.microsoft.com/office/drawing/2014/main" id="{D5B38A7E-9BA7-41AE-BDD8-D763ACECD6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14" name="Oval 90">
              <a:extLst>
                <a:ext uri="{FF2B5EF4-FFF2-40B4-BE49-F238E27FC236}">
                  <a16:creationId xmlns:a16="http://schemas.microsoft.com/office/drawing/2014/main" id="{34CD86E2-AD03-4938-84C6-CBC83B3CDA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15" name="Oval 91">
              <a:extLst>
                <a:ext uri="{FF2B5EF4-FFF2-40B4-BE49-F238E27FC236}">
                  <a16:creationId xmlns:a16="http://schemas.microsoft.com/office/drawing/2014/main" id="{5E3B0147-3A85-42AB-92BD-3F45B66EAC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16" name="Oval 92">
              <a:extLst>
                <a:ext uri="{FF2B5EF4-FFF2-40B4-BE49-F238E27FC236}">
                  <a16:creationId xmlns:a16="http://schemas.microsoft.com/office/drawing/2014/main" id="{40351E6C-78D4-4CF1-9CD0-21B046367E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17" name="Oval 93">
              <a:extLst>
                <a:ext uri="{FF2B5EF4-FFF2-40B4-BE49-F238E27FC236}">
                  <a16:creationId xmlns:a16="http://schemas.microsoft.com/office/drawing/2014/main" id="{8DB49199-A903-40A0-AAF2-577A197F26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18" name="Oval 94">
              <a:extLst>
                <a:ext uri="{FF2B5EF4-FFF2-40B4-BE49-F238E27FC236}">
                  <a16:creationId xmlns:a16="http://schemas.microsoft.com/office/drawing/2014/main" id="{4E76943E-2D8F-47A5-A96C-362ED06453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19" name="Oval 95">
              <a:extLst>
                <a:ext uri="{FF2B5EF4-FFF2-40B4-BE49-F238E27FC236}">
                  <a16:creationId xmlns:a16="http://schemas.microsoft.com/office/drawing/2014/main" id="{47DC1C71-E324-42FA-9AE2-9EF34042E3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20" name="Oval 96">
              <a:extLst>
                <a:ext uri="{FF2B5EF4-FFF2-40B4-BE49-F238E27FC236}">
                  <a16:creationId xmlns:a16="http://schemas.microsoft.com/office/drawing/2014/main" id="{018DDB19-EFF1-4C9C-99E1-E8C1DC8A31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21" name="Oval 97">
              <a:extLst>
                <a:ext uri="{FF2B5EF4-FFF2-40B4-BE49-F238E27FC236}">
                  <a16:creationId xmlns:a16="http://schemas.microsoft.com/office/drawing/2014/main" id="{FB951D78-8229-4EAD-ADF9-CEAB04F06F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22" name="Oval 98">
              <a:extLst>
                <a:ext uri="{FF2B5EF4-FFF2-40B4-BE49-F238E27FC236}">
                  <a16:creationId xmlns:a16="http://schemas.microsoft.com/office/drawing/2014/main" id="{2F9AD7D4-FF75-4D60-9DF8-08418704DD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23" name="Oval 99">
              <a:extLst>
                <a:ext uri="{FF2B5EF4-FFF2-40B4-BE49-F238E27FC236}">
                  <a16:creationId xmlns:a16="http://schemas.microsoft.com/office/drawing/2014/main" id="{006BCDBD-956E-4F5C-ABF6-E2FFB701B1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24" name="Oval 100">
              <a:extLst>
                <a:ext uri="{FF2B5EF4-FFF2-40B4-BE49-F238E27FC236}">
                  <a16:creationId xmlns:a16="http://schemas.microsoft.com/office/drawing/2014/main" id="{62104955-85C3-437C-BEAF-25A1EBBAD5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25" name="Oval 101">
              <a:extLst>
                <a:ext uri="{FF2B5EF4-FFF2-40B4-BE49-F238E27FC236}">
                  <a16:creationId xmlns:a16="http://schemas.microsoft.com/office/drawing/2014/main" id="{86E2A6C4-DFB3-4B77-8963-BB774A082A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26" name="Oval 102">
              <a:extLst>
                <a:ext uri="{FF2B5EF4-FFF2-40B4-BE49-F238E27FC236}">
                  <a16:creationId xmlns:a16="http://schemas.microsoft.com/office/drawing/2014/main" id="{61F14541-D983-4E07-82AA-CEC2236A44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27" name="Oval 103">
              <a:extLst>
                <a:ext uri="{FF2B5EF4-FFF2-40B4-BE49-F238E27FC236}">
                  <a16:creationId xmlns:a16="http://schemas.microsoft.com/office/drawing/2014/main" id="{3AF17094-30E0-47BF-92A4-8EF43382F2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28" name="Oval 104">
              <a:extLst>
                <a:ext uri="{FF2B5EF4-FFF2-40B4-BE49-F238E27FC236}">
                  <a16:creationId xmlns:a16="http://schemas.microsoft.com/office/drawing/2014/main" id="{709C9A0E-B267-4772-B2B2-36FF2433A6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29" name="Oval 105">
              <a:extLst>
                <a:ext uri="{FF2B5EF4-FFF2-40B4-BE49-F238E27FC236}">
                  <a16:creationId xmlns:a16="http://schemas.microsoft.com/office/drawing/2014/main" id="{ED1A25BE-8778-43EA-8B9E-832AA04C6B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30" name="Oval 106">
              <a:extLst>
                <a:ext uri="{FF2B5EF4-FFF2-40B4-BE49-F238E27FC236}">
                  <a16:creationId xmlns:a16="http://schemas.microsoft.com/office/drawing/2014/main" id="{530E8A6E-D027-4A2C-AD71-64BC76B09D2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31" name="Oval 107">
              <a:extLst>
                <a:ext uri="{FF2B5EF4-FFF2-40B4-BE49-F238E27FC236}">
                  <a16:creationId xmlns:a16="http://schemas.microsoft.com/office/drawing/2014/main" id="{39237C8B-570F-46A4-91E8-A2A7392673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32" name="Oval 108">
              <a:extLst>
                <a:ext uri="{FF2B5EF4-FFF2-40B4-BE49-F238E27FC236}">
                  <a16:creationId xmlns:a16="http://schemas.microsoft.com/office/drawing/2014/main" id="{2CA3B039-F8C6-40C7-8A6F-21D22404EC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33" name="Oval 109">
              <a:extLst>
                <a:ext uri="{FF2B5EF4-FFF2-40B4-BE49-F238E27FC236}">
                  <a16:creationId xmlns:a16="http://schemas.microsoft.com/office/drawing/2014/main" id="{BDF193C0-BF38-4D8E-8F9D-C34D284EAA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34" name="Oval 110">
              <a:extLst>
                <a:ext uri="{FF2B5EF4-FFF2-40B4-BE49-F238E27FC236}">
                  <a16:creationId xmlns:a16="http://schemas.microsoft.com/office/drawing/2014/main" id="{77743B2A-FAFD-4C05-9ADD-4AB8E13622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35" name="Oval 111">
              <a:extLst>
                <a:ext uri="{FF2B5EF4-FFF2-40B4-BE49-F238E27FC236}">
                  <a16:creationId xmlns:a16="http://schemas.microsoft.com/office/drawing/2014/main" id="{0C49ADD9-7FAD-4BD9-9FBF-B4DA074981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36" name="Oval 112">
              <a:extLst>
                <a:ext uri="{FF2B5EF4-FFF2-40B4-BE49-F238E27FC236}">
                  <a16:creationId xmlns:a16="http://schemas.microsoft.com/office/drawing/2014/main" id="{42D9A45F-0DA7-4C2D-BE08-6CDC64A478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37" name="Oval 113">
              <a:extLst>
                <a:ext uri="{FF2B5EF4-FFF2-40B4-BE49-F238E27FC236}">
                  <a16:creationId xmlns:a16="http://schemas.microsoft.com/office/drawing/2014/main" id="{30D33B3B-31DB-4AF7-9217-1304814F3E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38" name="Oval 114">
              <a:extLst>
                <a:ext uri="{FF2B5EF4-FFF2-40B4-BE49-F238E27FC236}">
                  <a16:creationId xmlns:a16="http://schemas.microsoft.com/office/drawing/2014/main" id="{D5C20924-8B5B-4236-AC7E-AC2F21787A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39" name="Oval 115">
              <a:extLst>
                <a:ext uri="{FF2B5EF4-FFF2-40B4-BE49-F238E27FC236}">
                  <a16:creationId xmlns:a16="http://schemas.microsoft.com/office/drawing/2014/main" id="{E57CE179-955B-4A07-BD3F-899ED86538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40" name="Oval 116">
              <a:extLst>
                <a:ext uri="{FF2B5EF4-FFF2-40B4-BE49-F238E27FC236}">
                  <a16:creationId xmlns:a16="http://schemas.microsoft.com/office/drawing/2014/main" id="{AC901519-F82B-4B3C-A9F1-9C6E69CA9C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41" name="Oval 117">
              <a:extLst>
                <a:ext uri="{FF2B5EF4-FFF2-40B4-BE49-F238E27FC236}">
                  <a16:creationId xmlns:a16="http://schemas.microsoft.com/office/drawing/2014/main" id="{7A21B765-070B-4A48-9A03-FE3B7E4C0C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42" name="Oval 118">
              <a:extLst>
                <a:ext uri="{FF2B5EF4-FFF2-40B4-BE49-F238E27FC236}">
                  <a16:creationId xmlns:a16="http://schemas.microsoft.com/office/drawing/2014/main" id="{2004B354-727C-4F47-818D-E9ADF4E30F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43" name="Oval 119">
              <a:extLst>
                <a:ext uri="{FF2B5EF4-FFF2-40B4-BE49-F238E27FC236}">
                  <a16:creationId xmlns:a16="http://schemas.microsoft.com/office/drawing/2014/main" id="{700C5E7E-DD27-4996-921A-E236981263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44" name="Oval 120">
              <a:extLst>
                <a:ext uri="{FF2B5EF4-FFF2-40B4-BE49-F238E27FC236}">
                  <a16:creationId xmlns:a16="http://schemas.microsoft.com/office/drawing/2014/main" id="{5BBE3A65-4D58-42A2-B693-01E7B917FE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45" name="Oval 121">
              <a:extLst>
                <a:ext uri="{FF2B5EF4-FFF2-40B4-BE49-F238E27FC236}">
                  <a16:creationId xmlns:a16="http://schemas.microsoft.com/office/drawing/2014/main" id="{018DBACD-4685-419E-ADAC-C27711904C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46" name="Oval 122">
              <a:extLst>
                <a:ext uri="{FF2B5EF4-FFF2-40B4-BE49-F238E27FC236}">
                  <a16:creationId xmlns:a16="http://schemas.microsoft.com/office/drawing/2014/main" id="{0DF3C812-2434-4F1A-B536-65CE5C020A7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47" name="Oval 123">
              <a:extLst>
                <a:ext uri="{FF2B5EF4-FFF2-40B4-BE49-F238E27FC236}">
                  <a16:creationId xmlns:a16="http://schemas.microsoft.com/office/drawing/2014/main" id="{D99B83CE-F7A1-4EE5-AFD2-B66551A438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48" name="Oval 124">
              <a:extLst>
                <a:ext uri="{FF2B5EF4-FFF2-40B4-BE49-F238E27FC236}">
                  <a16:creationId xmlns:a16="http://schemas.microsoft.com/office/drawing/2014/main" id="{BD158F81-3170-46BF-871D-0D9DEA5137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49" name="Oval 125">
              <a:extLst>
                <a:ext uri="{FF2B5EF4-FFF2-40B4-BE49-F238E27FC236}">
                  <a16:creationId xmlns:a16="http://schemas.microsoft.com/office/drawing/2014/main" id="{F907059D-39B3-4276-9A01-2B6C0725C0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50" name="Oval 126">
              <a:extLst>
                <a:ext uri="{FF2B5EF4-FFF2-40B4-BE49-F238E27FC236}">
                  <a16:creationId xmlns:a16="http://schemas.microsoft.com/office/drawing/2014/main" id="{02A7616B-416C-46E2-84A0-1183C2709F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51" name="Oval 127">
              <a:extLst>
                <a:ext uri="{FF2B5EF4-FFF2-40B4-BE49-F238E27FC236}">
                  <a16:creationId xmlns:a16="http://schemas.microsoft.com/office/drawing/2014/main" id="{4FDCA7AE-019C-4B5E-8239-111DBBE6B6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52" name="Oval 128">
              <a:extLst>
                <a:ext uri="{FF2B5EF4-FFF2-40B4-BE49-F238E27FC236}">
                  <a16:creationId xmlns:a16="http://schemas.microsoft.com/office/drawing/2014/main" id="{ACFCFE9D-22BA-4FDD-8D09-1BAF527FDD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53" name="Oval 129">
              <a:extLst>
                <a:ext uri="{FF2B5EF4-FFF2-40B4-BE49-F238E27FC236}">
                  <a16:creationId xmlns:a16="http://schemas.microsoft.com/office/drawing/2014/main" id="{324BEDD8-4121-4DF5-8B5E-C4A6340F2E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54" name="Oval 130">
              <a:extLst>
                <a:ext uri="{FF2B5EF4-FFF2-40B4-BE49-F238E27FC236}">
                  <a16:creationId xmlns:a16="http://schemas.microsoft.com/office/drawing/2014/main" id="{33185A2A-ABC2-425F-9B27-DBED29B17DC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55" name="Oval 131">
              <a:extLst>
                <a:ext uri="{FF2B5EF4-FFF2-40B4-BE49-F238E27FC236}">
                  <a16:creationId xmlns:a16="http://schemas.microsoft.com/office/drawing/2014/main" id="{F4B528AC-A9E3-4A27-8B3C-4CD2F68DF9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56" name="Oval 132">
              <a:extLst>
                <a:ext uri="{FF2B5EF4-FFF2-40B4-BE49-F238E27FC236}">
                  <a16:creationId xmlns:a16="http://schemas.microsoft.com/office/drawing/2014/main" id="{80FCE805-7755-4841-A951-CCA8A1DB0F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57" name="Oval 133">
              <a:extLst>
                <a:ext uri="{FF2B5EF4-FFF2-40B4-BE49-F238E27FC236}">
                  <a16:creationId xmlns:a16="http://schemas.microsoft.com/office/drawing/2014/main" id="{5FE7F7CA-5940-4CCA-B742-27774EB48B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58" name="Oval 134">
              <a:extLst>
                <a:ext uri="{FF2B5EF4-FFF2-40B4-BE49-F238E27FC236}">
                  <a16:creationId xmlns:a16="http://schemas.microsoft.com/office/drawing/2014/main" id="{6520AF2D-C293-4FA1-9A9D-3A81E6BE9A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59" name="Oval 135">
              <a:extLst>
                <a:ext uri="{FF2B5EF4-FFF2-40B4-BE49-F238E27FC236}">
                  <a16:creationId xmlns:a16="http://schemas.microsoft.com/office/drawing/2014/main" id="{8422101B-2BB2-4C3F-9E67-A00F4BB5E4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60" name="Oval 136">
              <a:extLst>
                <a:ext uri="{FF2B5EF4-FFF2-40B4-BE49-F238E27FC236}">
                  <a16:creationId xmlns:a16="http://schemas.microsoft.com/office/drawing/2014/main" id="{7286CE93-A582-4155-94A6-74141B3DC33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61" name="Oval 137">
              <a:extLst>
                <a:ext uri="{FF2B5EF4-FFF2-40B4-BE49-F238E27FC236}">
                  <a16:creationId xmlns:a16="http://schemas.microsoft.com/office/drawing/2014/main" id="{93E04494-1EB4-4271-923F-8B60930440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62" name="Oval 138">
              <a:extLst>
                <a:ext uri="{FF2B5EF4-FFF2-40B4-BE49-F238E27FC236}">
                  <a16:creationId xmlns:a16="http://schemas.microsoft.com/office/drawing/2014/main" id="{A40D3A86-667E-484E-8D14-A269386E1C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63" name="Oval 139">
              <a:extLst>
                <a:ext uri="{FF2B5EF4-FFF2-40B4-BE49-F238E27FC236}">
                  <a16:creationId xmlns:a16="http://schemas.microsoft.com/office/drawing/2014/main" id="{BA0EF4C2-21A4-49B5-9361-64BDDF5F3C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64" name="Oval 140">
              <a:extLst>
                <a:ext uri="{FF2B5EF4-FFF2-40B4-BE49-F238E27FC236}">
                  <a16:creationId xmlns:a16="http://schemas.microsoft.com/office/drawing/2014/main" id="{0B8ED3CC-224D-4AC1-A6AC-4D29A57FD7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65" name="Oval 141">
              <a:extLst>
                <a:ext uri="{FF2B5EF4-FFF2-40B4-BE49-F238E27FC236}">
                  <a16:creationId xmlns:a16="http://schemas.microsoft.com/office/drawing/2014/main" id="{82C14B7E-CF24-49A7-BC71-6D6CEA6BF5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66" name="Oval 142">
              <a:extLst>
                <a:ext uri="{FF2B5EF4-FFF2-40B4-BE49-F238E27FC236}">
                  <a16:creationId xmlns:a16="http://schemas.microsoft.com/office/drawing/2014/main" id="{5CABC970-8536-4E36-8FDA-F87DCF3A3A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67" name="Oval 143">
              <a:extLst>
                <a:ext uri="{FF2B5EF4-FFF2-40B4-BE49-F238E27FC236}">
                  <a16:creationId xmlns:a16="http://schemas.microsoft.com/office/drawing/2014/main" id="{6B2680F2-2634-47B2-AA35-17E2965424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68" name="Oval 144">
              <a:extLst>
                <a:ext uri="{FF2B5EF4-FFF2-40B4-BE49-F238E27FC236}">
                  <a16:creationId xmlns:a16="http://schemas.microsoft.com/office/drawing/2014/main" id="{5246AF52-A836-47C2-A738-8D806FD1B2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69" name="Oval 145">
              <a:extLst>
                <a:ext uri="{FF2B5EF4-FFF2-40B4-BE49-F238E27FC236}">
                  <a16:creationId xmlns:a16="http://schemas.microsoft.com/office/drawing/2014/main" id="{04A58A0D-F1FD-403A-9E7F-2998041EF0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70" name="Oval 146">
              <a:extLst>
                <a:ext uri="{FF2B5EF4-FFF2-40B4-BE49-F238E27FC236}">
                  <a16:creationId xmlns:a16="http://schemas.microsoft.com/office/drawing/2014/main" id="{49A97D56-7156-4560-811A-368ADFA5AF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71" name="Oval 147">
              <a:extLst>
                <a:ext uri="{FF2B5EF4-FFF2-40B4-BE49-F238E27FC236}">
                  <a16:creationId xmlns:a16="http://schemas.microsoft.com/office/drawing/2014/main" id="{EF2EAFB1-D4C2-4D2C-93FD-A448325314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72" name="Oval 148">
              <a:extLst>
                <a:ext uri="{FF2B5EF4-FFF2-40B4-BE49-F238E27FC236}">
                  <a16:creationId xmlns:a16="http://schemas.microsoft.com/office/drawing/2014/main" id="{1EE7DA07-D7A9-434A-8A18-0A7C4FEC26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73" name="Oval 149">
              <a:extLst>
                <a:ext uri="{FF2B5EF4-FFF2-40B4-BE49-F238E27FC236}">
                  <a16:creationId xmlns:a16="http://schemas.microsoft.com/office/drawing/2014/main" id="{F58B18D9-598F-4FAE-ABC4-1CA8D418D5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74" name="Oval 150">
              <a:extLst>
                <a:ext uri="{FF2B5EF4-FFF2-40B4-BE49-F238E27FC236}">
                  <a16:creationId xmlns:a16="http://schemas.microsoft.com/office/drawing/2014/main" id="{E4B83885-1A2F-4373-9E9B-CDF323BEE9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75" name="Oval 151">
              <a:extLst>
                <a:ext uri="{FF2B5EF4-FFF2-40B4-BE49-F238E27FC236}">
                  <a16:creationId xmlns:a16="http://schemas.microsoft.com/office/drawing/2014/main" id="{B9C501D1-356F-4B65-98EE-F2C1867757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76" name="Oval 152">
              <a:extLst>
                <a:ext uri="{FF2B5EF4-FFF2-40B4-BE49-F238E27FC236}">
                  <a16:creationId xmlns:a16="http://schemas.microsoft.com/office/drawing/2014/main" id="{FFDA6FCF-D889-402C-B889-BFDEE794CA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77" name="Oval 153">
              <a:extLst>
                <a:ext uri="{FF2B5EF4-FFF2-40B4-BE49-F238E27FC236}">
                  <a16:creationId xmlns:a16="http://schemas.microsoft.com/office/drawing/2014/main" id="{42DA8924-FCED-4D04-8CF1-FE5E343F33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78" name="Oval 154">
              <a:extLst>
                <a:ext uri="{FF2B5EF4-FFF2-40B4-BE49-F238E27FC236}">
                  <a16:creationId xmlns:a16="http://schemas.microsoft.com/office/drawing/2014/main" id="{337FC559-A87E-4029-B07F-21BFBA97B6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79" name="Oval 155">
              <a:extLst>
                <a:ext uri="{FF2B5EF4-FFF2-40B4-BE49-F238E27FC236}">
                  <a16:creationId xmlns:a16="http://schemas.microsoft.com/office/drawing/2014/main" id="{9418DC3B-C44E-4FBB-99C6-E17C23C2F0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80" name="Oval 156">
              <a:extLst>
                <a:ext uri="{FF2B5EF4-FFF2-40B4-BE49-F238E27FC236}">
                  <a16:creationId xmlns:a16="http://schemas.microsoft.com/office/drawing/2014/main" id="{0950E95F-8098-411A-9AEA-EB964B5289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81" name="Oval 157">
              <a:extLst>
                <a:ext uri="{FF2B5EF4-FFF2-40B4-BE49-F238E27FC236}">
                  <a16:creationId xmlns:a16="http://schemas.microsoft.com/office/drawing/2014/main" id="{91B4F259-FD3A-4765-AAB3-255E26A841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82" name="Oval 158">
              <a:extLst>
                <a:ext uri="{FF2B5EF4-FFF2-40B4-BE49-F238E27FC236}">
                  <a16:creationId xmlns:a16="http://schemas.microsoft.com/office/drawing/2014/main" id="{975A46C3-A3FA-4E7E-82C6-4892F09FC9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83" name="Oval 159">
              <a:extLst>
                <a:ext uri="{FF2B5EF4-FFF2-40B4-BE49-F238E27FC236}">
                  <a16:creationId xmlns:a16="http://schemas.microsoft.com/office/drawing/2014/main" id="{4D56C2FE-B75F-429C-8DD9-1FD7CD5136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84" name="Oval 160">
              <a:extLst>
                <a:ext uri="{FF2B5EF4-FFF2-40B4-BE49-F238E27FC236}">
                  <a16:creationId xmlns:a16="http://schemas.microsoft.com/office/drawing/2014/main" id="{A70E76B0-A7FC-44CD-A62D-2F1B14C1B6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85" name="Oval 161">
              <a:extLst>
                <a:ext uri="{FF2B5EF4-FFF2-40B4-BE49-F238E27FC236}">
                  <a16:creationId xmlns:a16="http://schemas.microsoft.com/office/drawing/2014/main" id="{E81EF5A8-14E5-455F-967E-1BA35BA09E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86" name="Oval 162">
              <a:extLst>
                <a:ext uri="{FF2B5EF4-FFF2-40B4-BE49-F238E27FC236}">
                  <a16:creationId xmlns:a16="http://schemas.microsoft.com/office/drawing/2014/main" id="{3F1B3F46-F6CB-456E-9CC2-D363540B09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87" name="Oval 163">
              <a:extLst>
                <a:ext uri="{FF2B5EF4-FFF2-40B4-BE49-F238E27FC236}">
                  <a16:creationId xmlns:a16="http://schemas.microsoft.com/office/drawing/2014/main" id="{13129D56-DB9D-42CC-B0C5-EC2A5B0099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88" name="Oval 164">
              <a:extLst>
                <a:ext uri="{FF2B5EF4-FFF2-40B4-BE49-F238E27FC236}">
                  <a16:creationId xmlns:a16="http://schemas.microsoft.com/office/drawing/2014/main" id="{D8BBF546-EF4F-45D0-884B-0041B9540B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89" name="Oval 165">
              <a:extLst>
                <a:ext uri="{FF2B5EF4-FFF2-40B4-BE49-F238E27FC236}">
                  <a16:creationId xmlns:a16="http://schemas.microsoft.com/office/drawing/2014/main" id="{D2533D38-0745-4D93-8FB9-C99A64BFB6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90" name="Oval 166">
              <a:extLst>
                <a:ext uri="{FF2B5EF4-FFF2-40B4-BE49-F238E27FC236}">
                  <a16:creationId xmlns:a16="http://schemas.microsoft.com/office/drawing/2014/main" id="{AC2143C0-FA1A-49C7-A307-C6553852E4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91" name="Oval 167">
              <a:extLst>
                <a:ext uri="{FF2B5EF4-FFF2-40B4-BE49-F238E27FC236}">
                  <a16:creationId xmlns:a16="http://schemas.microsoft.com/office/drawing/2014/main" id="{D98BE634-BFE8-4FB2-AD56-CB8DFE3898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92" name="Oval 168">
              <a:extLst>
                <a:ext uri="{FF2B5EF4-FFF2-40B4-BE49-F238E27FC236}">
                  <a16:creationId xmlns:a16="http://schemas.microsoft.com/office/drawing/2014/main" id="{8F6F4131-BC6A-4B24-BD4E-BAAC712D73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93" name="Oval 169">
              <a:extLst>
                <a:ext uri="{FF2B5EF4-FFF2-40B4-BE49-F238E27FC236}">
                  <a16:creationId xmlns:a16="http://schemas.microsoft.com/office/drawing/2014/main" id="{3422EBE6-49FB-4117-8E05-6428541517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94" name="Oval 170">
              <a:extLst>
                <a:ext uri="{FF2B5EF4-FFF2-40B4-BE49-F238E27FC236}">
                  <a16:creationId xmlns:a16="http://schemas.microsoft.com/office/drawing/2014/main" id="{CC11F841-07D4-49C8-B4D0-EC5AA202EE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95" name="Oval 171">
              <a:extLst>
                <a:ext uri="{FF2B5EF4-FFF2-40B4-BE49-F238E27FC236}">
                  <a16:creationId xmlns:a16="http://schemas.microsoft.com/office/drawing/2014/main" id="{38FA697D-D7DB-4159-BF85-D219EA5BBC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96" name="Oval 172">
              <a:extLst>
                <a:ext uri="{FF2B5EF4-FFF2-40B4-BE49-F238E27FC236}">
                  <a16:creationId xmlns:a16="http://schemas.microsoft.com/office/drawing/2014/main" id="{CE917E2E-4014-46D2-81FB-3412AEEAB3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97" name="Oval 173">
              <a:extLst>
                <a:ext uri="{FF2B5EF4-FFF2-40B4-BE49-F238E27FC236}">
                  <a16:creationId xmlns:a16="http://schemas.microsoft.com/office/drawing/2014/main" id="{7A244486-A650-4579-BA4C-511BD0654A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98" name="Oval 174">
              <a:extLst>
                <a:ext uri="{FF2B5EF4-FFF2-40B4-BE49-F238E27FC236}">
                  <a16:creationId xmlns:a16="http://schemas.microsoft.com/office/drawing/2014/main" id="{88E18B0E-A9BF-4D5F-91C7-5770FA4483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399" name="Oval 175">
              <a:extLst>
                <a:ext uri="{FF2B5EF4-FFF2-40B4-BE49-F238E27FC236}">
                  <a16:creationId xmlns:a16="http://schemas.microsoft.com/office/drawing/2014/main" id="{FD2059D0-2BA2-40B8-8CC9-F25493E4ED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00" name="Oval 176">
              <a:extLst>
                <a:ext uri="{FF2B5EF4-FFF2-40B4-BE49-F238E27FC236}">
                  <a16:creationId xmlns:a16="http://schemas.microsoft.com/office/drawing/2014/main" id="{540BE120-00A6-4EE3-AC88-732A51328D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01" name="Oval 177">
              <a:extLst>
                <a:ext uri="{FF2B5EF4-FFF2-40B4-BE49-F238E27FC236}">
                  <a16:creationId xmlns:a16="http://schemas.microsoft.com/office/drawing/2014/main" id="{2D29DE07-1312-4F56-8FD7-087717F26E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02" name="Oval 178">
              <a:extLst>
                <a:ext uri="{FF2B5EF4-FFF2-40B4-BE49-F238E27FC236}">
                  <a16:creationId xmlns:a16="http://schemas.microsoft.com/office/drawing/2014/main" id="{6178B119-76F7-4C33-8F9A-C4E3BEEC9F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03" name="Oval 179">
              <a:extLst>
                <a:ext uri="{FF2B5EF4-FFF2-40B4-BE49-F238E27FC236}">
                  <a16:creationId xmlns:a16="http://schemas.microsoft.com/office/drawing/2014/main" id="{673AF10E-1377-4984-ACCC-A3406E8716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04" name="Oval 180">
              <a:extLst>
                <a:ext uri="{FF2B5EF4-FFF2-40B4-BE49-F238E27FC236}">
                  <a16:creationId xmlns:a16="http://schemas.microsoft.com/office/drawing/2014/main" id="{13921CF7-B20A-4147-86F2-AC62CB0664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05" name="Oval 181">
              <a:extLst>
                <a:ext uri="{FF2B5EF4-FFF2-40B4-BE49-F238E27FC236}">
                  <a16:creationId xmlns:a16="http://schemas.microsoft.com/office/drawing/2014/main" id="{FB7DB87A-59BD-4AFA-85C0-7C66FD9396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06" name="Oval 182">
              <a:extLst>
                <a:ext uri="{FF2B5EF4-FFF2-40B4-BE49-F238E27FC236}">
                  <a16:creationId xmlns:a16="http://schemas.microsoft.com/office/drawing/2014/main" id="{F299E798-ECCF-4AC8-8685-97C4475F7CC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07" name="Oval 183">
              <a:extLst>
                <a:ext uri="{FF2B5EF4-FFF2-40B4-BE49-F238E27FC236}">
                  <a16:creationId xmlns:a16="http://schemas.microsoft.com/office/drawing/2014/main" id="{E69B6492-F267-4D52-ACDC-5943B48408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08" name="Oval 184">
              <a:extLst>
                <a:ext uri="{FF2B5EF4-FFF2-40B4-BE49-F238E27FC236}">
                  <a16:creationId xmlns:a16="http://schemas.microsoft.com/office/drawing/2014/main" id="{0D606840-1D64-4693-9EBF-7023B0FF53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09" name="Oval 185">
              <a:extLst>
                <a:ext uri="{FF2B5EF4-FFF2-40B4-BE49-F238E27FC236}">
                  <a16:creationId xmlns:a16="http://schemas.microsoft.com/office/drawing/2014/main" id="{3D52918A-A704-4A73-A165-588F990D3D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10" name="Oval 186">
              <a:extLst>
                <a:ext uri="{FF2B5EF4-FFF2-40B4-BE49-F238E27FC236}">
                  <a16:creationId xmlns:a16="http://schemas.microsoft.com/office/drawing/2014/main" id="{9B6E2ACC-D2F9-4D34-8CDF-C3070D7AD5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11" name="Oval 187">
              <a:extLst>
                <a:ext uri="{FF2B5EF4-FFF2-40B4-BE49-F238E27FC236}">
                  <a16:creationId xmlns:a16="http://schemas.microsoft.com/office/drawing/2014/main" id="{D8418A57-3FA5-4CE0-BFB6-54C16E0082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12" name="Oval 188">
              <a:extLst>
                <a:ext uri="{FF2B5EF4-FFF2-40B4-BE49-F238E27FC236}">
                  <a16:creationId xmlns:a16="http://schemas.microsoft.com/office/drawing/2014/main" id="{B760748E-B5CD-4014-B0B1-90EA2A40D3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13" name="Oval 189">
              <a:extLst>
                <a:ext uri="{FF2B5EF4-FFF2-40B4-BE49-F238E27FC236}">
                  <a16:creationId xmlns:a16="http://schemas.microsoft.com/office/drawing/2014/main" id="{293A34EF-5E90-4A41-9D17-8B0593FC6B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14" name="Oval 190">
              <a:extLst>
                <a:ext uri="{FF2B5EF4-FFF2-40B4-BE49-F238E27FC236}">
                  <a16:creationId xmlns:a16="http://schemas.microsoft.com/office/drawing/2014/main" id="{6B8EC49B-0272-40DB-AC73-49A109C5CA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15" name="Oval 191">
              <a:extLst>
                <a:ext uri="{FF2B5EF4-FFF2-40B4-BE49-F238E27FC236}">
                  <a16:creationId xmlns:a16="http://schemas.microsoft.com/office/drawing/2014/main" id="{6BF03FF3-F1C2-47F3-9FA8-3D479BFACB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16" name="Oval 192">
              <a:extLst>
                <a:ext uri="{FF2B5EF4-FFF2-40B4-BE49-F238E27FC236}">
                  <a16:creationId xmlns:a16="http://schemas.microsoft.com/office/drawing/2014/main" id="{4C07F4A3-2208-439A-B732-8C0334A511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17" name="Oval 193">
              <a:extLst>
                <a:ext uri="{FF2B5EF4-FFF2-40B4-BE49-F238E27FC236}">
                  <a16:creationId xmlns:a16="http://schemas.microsoft.com/office/drawing/2014/main" id="{EFC3F692-B95A-4801-8818-E121A56168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18" name="Oval 194">
              <a:extLst>
                <a:ext uri="{FF2B5EF4-FFF2-40B4-BE49-F238E27FC236}">
                  <a16:creationId xmlns:a16="http://schemas.microsoft.com/office/drawing/2014/main" id="{5DF5C60F-83DE-47E4-B0AA-DC578BE928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19" name="Oval 195">
              <a:extLst>
                <a:ext uri="{FF2B5EF4-FFF2-40B4-BE49-F238E27FC236}">
                  <a16:creationId xmlns:a16="http://schemas.microsoft.com/office/drawing/2014/main" id="{4943F9B3-9C46-4926-AF18-572C719E4D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20" name="Oval 196">
              <a:extLst>
                <a:ext uri="{FF2B5EF4-FFF2-40B4-BE49-F238E27FC236}">
                  <a16:creationId xmlns:a16="http://schemas.microsoft.com/office/drawing/2014/main" id="{F5999C52-93FF-4393-8863-3FA1A07DBC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21" name="Oval 197">
              <a:extLst>
                <a:ext uri="{FF2B5EF4-FFF2-40B4-BE49-F238E27FC236}">
                  <a16:creationId xmlns:a16="http://schemas.microsoft.com/office/drawing/2014/main" id="{53F13EB7-A998-4C48-B48F-489F5300BBA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22" name="Oval 198">
              <a:extLst>
                <a:ext uri="{FF2B5EF4-FFF2-40B4-BE49-F238E27FC236}">
                  <a16:creationId xmlns:a16="http://schemas.microsoft.com/office/drawing/2014/main" id="{FE6541F9-0183-420C-A5CD-5E1512E9E6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23" name="Oval 199">
              <a:extLst>
                <a:ext uri="{FF2B5EF4-FFF2-40B4-BE49-F238E27FC236}">
                  <a16:creationId xmlns:a16="http://schemas.microsoft.com/office/drawing/2014/main" id="{0D9123EB-4E99-4157-9F67-1507350341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24" name="Oval 200">
              <a:extLst>
                <a:ext uri="{FF2B5EF4-FFF2-40B4-BE49-F238E27FC236}">
                  <a16:creationId xmlns:a16="http://schemas.microsoft.com/office/drawing/2014/main" id="{152D1C31-A240-42E9-995D-64520CBF5C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25" name="Oval 201">
              <a:extLst>
                <a:ext uri="{FF2B5EF4-FFF2-40B4-BE49-F238E27FC236}">
                  <a16:creationId xmlns:a16="http://schemas.microsoft.com/office/drawing/2014/main" id="{3ADBCDF4-A15D-4CC5-9E29-1219887EF0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26" name="Oval 202">
              <a:extLst>
                <a:ext uri="{FF2B5EF4-FFF2-40B4-BE49-F238E27FC236}">
                  <a16:creationId xmlns:a16="http://schemas.microsoft.com/office/drawing/2014/main" id="{41596D0A-7EE6-4DE3-A618-E32571E11D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27" name="Oval 203">
              <a:extLst>
                <a:ext uri="{FF2B5EF4-FFF2-40B4-BE49-F238E27FC236}">
                  <a16:creationId xmlns:a16="http://schemas.microsoft.com/office/drawing/2014/main" id="{6E9200E9-8A52-48E0-BBEE-D27995589D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28" name="Oval 204">
              <a:extLst>
                <a:ext uri="{FF2B5EF4-FFF2-40B4-BE49-F238E27FC236}">
                  <a16:creationId xmlns:a16="http://schemas.microsoft.com/office/drawing/2014/main" id="{B461E1B4-78CB-49CE-BDC7-0697909B77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29" name="Oval 205">
              <a:extLst>
                <a:ext uri="{FF2B5EF4-FFF2-40B4-BE49-F238E27FC236}">
                  <a16:creationId xmlns:a16="http://schemas.microsoft.com/office/drawing/2014/main" id="{714AE787-244F-451C-97C6-77FB8F9F5D4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30" name="Oval 206">
              <a:extLst>
                <a:ext uri="{FF2B5EF4-FFF2-40B4-BE49-F238E27FC236}">
                  <a16:creationId xmlns:a16="http://schemas.microsoft.com/office/drawing/2014/main" id="{B2597E7C-10B2-4385-BEDD-721BB3718B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31" name="Oval 207">
              <a:extLst>
                <a:ext uri="{FF2B5EF4-FFF2-40B4-BE49-F238E27FC236}">
                  <a16:creationId xmlns:a16="http://schemas.microsoft.com/office/drawing/2014/main" id="{05939227-58D6-44D3-85BC-817D1EEB58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32" name="Oval 208">
              <a:extLst>
                <a:ext uri="{FF2B5EF4-FFF2-40B4-BE49-F238E27FC236}">
                  <a16:creationId xmlns:a16="http://schemas.microsoft.com/office/drawing/2014/main" id="{68BC2ACB-03FA-463E-8627-E239A7AC90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33" name="Oval 209">
              <a:extLst>
                <a:ext uri="{FF2B5EF4-FFF2-40B4-BE49-F238E27FC236}">
                  <a16:creationId xmlns:a16="http://schemas.microsoft.com/office/drawing/2014/main" id="{8230C413-5AB7-4AE9-A80C-F0140A4B39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34" name="Oval 210">
              <a:extLst>
                <a:ext uri="{FF2B5EF4-FFF2-40B4-BE49-F238E27FC236}">
                  <a16:creationId xmlns:a16="http://schemas.microsoft.com/office/drawing/2014/main" id="{E646960A-5A47-4039-BD46-92A6084573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35" name="Oval 211">
              <a:extLst>
                <a:ext uri="{FF2B5EF4-FFF2-40B4-BE49-F238E27FC236}">
                  <a16:creationId xmlns:a16="http://schemas.microsoft.com/office/drawing/2014/main" id="{A8C38A62-BD60-47F3-8DDD-A2ACE51CBD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36" name="Oval 212">
              <a:extLst>
                <a:ext uri="{FF2B5EF4-FFF2-40B4-BE49-F238E27FC236}">
                  <a16:creationId xmlns:a16="http://schemas.microsoft.com/office/drawing/2014/main" id="{386C6E2F-F790-4AA5-95AC-368131A3C7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37" name="Oval 213">
              <a:extLst>
                <a:ext uri="{FF2B5EF4-FFF2-40B4-BE49-F238E27FC236}">
                  <a16:creationId xmlns:a16="http://schemas.microsoft.com/office/drawing/2014/main" id="{29B67086-FB23-41E9-93CE-CD4B2E1584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38" name="Oval 214">
              <a:extLst>
                <a:ext uri="{FF2B5EF4-FFF2-40B4-BE49-F238E27FC236}">
                  <a16:creationId xmlns:a16="http://schemas.microsoft.com/office/drawing/2014/main" id="{23625D4D-F249-4D93-9BCB-5D186E672E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39" name="Oval 215">
              <a:extLst>
                <a:ext uri="{FF2B5EF4-FFF2-40B4-BE49-F238E27FC236}">
                  <a16:creationId xmlns:a16="http://schemas.microsoft.com/office/drawing/2014/main" id="{CC938210-B994-4D5A-B4B2-7F1E6800ADF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40" name="Oval 216">
              <a:extLst>
                <a:ext uri="{FF2B5EF4-FFF2-40B4-BE49-F238E27FC236}">
                  <a16:creationId xmlns:a16="http://schemas.microsoft.com/office/drawing/2014/main" id="{179DA7C1-2DDA-45C0-8707-6597FDC90C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441" name="Oval 217">
              <a:extLst>
                <a:ext uri="{FF2B5EF4-FFF2-40B4-BE49-F238E27FC236}">
                  <a16:creationId xmlns:a16="http://schemas.microsoft.com/office/drawing/2014/main" id="{34CECF11-4774-47CD-AFE2-66E068E230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52442" name="Rectangle 218">
            <a:extLst>
              <a:ext uri="{FF2B5EF4-FFF2-40B4-BE49-F238E27FC236}">
                <a16:creationId xmlns:a16="http://schemas.microsoft.com/office/drawing/2014/main" id="{42B62041-F1AB-4907-B069-CBFE6D3D59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4345841-7B26-48A6-9A4D-097394D586F4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2443" name="Rectangle 219">
            <a:extLst>
              <a:ext uri="{FF2B5EF4-FFF2-40B4-BE49-F238E27FC236}">
                <a16:creationId xmlns:a16="http://schemas.microsoft.com/office/drawing/2014/main" id="{E644E764-CEEF-4306-9DAC-2DB96B6F15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444" name="Rectangle 220">
            <a:extLst>
              <a:ext uri="{FF2B5EF4-FFF2-40B4-BE49-F238E27FC236}">
                <a16:creationId xmlns:a16="http://schemas.microsoft.com/office/drawing/2014/main" id="{8FE45FE8-6BD7-4CE8-8C1C-B2BAAF4743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445" name="Rectangle 221">
            <a:extLst>
              <a:ext uri="{FF2B5EF4-FFF2-40B4-BE49-F238E27FC236}">
                <a16:creationId xmlns:a16="http://schemas.microsoft.com/office/drawing/2014/main" id="{9190AFC7-42D6-4AC9-A987-681F2FCA8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2446" name="Rectangle 222">
            <a:extLst>
              <a:ext uri="{FF2B5EF4-FFF2-40B4-BE49-F238E27FC236}">
                <a16:creationId xmlns:a16="http://schemas.microsoft.com/office/drawing/2014/main" id="{ECE69300-DDA7-4576-A966-95F873D08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B53DB7F-8D3A-40EC-9562-70A412DBBE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" y="1844675"/>
            <a:ext cx="9004746" cy="1736725"/>
          </a:xfrm>
        </p:spPr>
        <p:txBody>
          <a:bodyPr/>
          <a:lstStyle/>
          <a:p>
            <a:pPr eaLnBrk="1" hangingPunct="1">
              <a:defRPr/>
            </a:pPr>
            <a:r>
              <a:rPr lang="pt-BR" sz="4800" dirty="0">
                <a:solidFill>
                  <a:srgbClr val="FFFA06"/>
                </a:solidFill>
              </a:rPr>
              <a:t>LÓGICA DE</a:t>
            </a:r>
            <a:br>
              <a:rPr lang="pt-BR" sz="4800" dirty="0">
                <a:solidFill>
                  <a:srgbClr val="FFFA06"/>
                </a:solidFill>
              </a:rPr>
            </a:br>
            <a:r>
              <a:rPr lang="pt-BR" sz="4800" dirty="0">
                <a:solidFill>
                  <a:srgbClr val="FFFA06"/>
                </a:solidFill>
              </a:rPr>
              <a:t>PROGRAMAÇÃO</a:t>
            </a:r>
            <a:br>
              <a:rPr lang="pt-BR" sz="4800" dirty="0">
                <a:solidFill>
                  <a:srgbClr val="FFFA06"/>
                </a:solidFill>
              </a:rPr>
            </a:br>
            <a:br>
              <a:rPr lang="pt-BR" sz="4800" dirty="0">
                <a:solidFill>
                  <a:srgbClr val="FFFA06"/>
                </a:solidFill>
              </a:rPr>
            </a:br>
            <a:r>
              <a:rPr lang="pt-BR" sz="4800" dirty="0">
                <a:solidFill>
                  <a:srgbClr val="FFFA06"/>
                </a:solidFill>
              </a:rPr>
              <a:t>Estruturas de Decisão em C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EA3E0C3-FF18-4C4E-A849-2B5B18FBC2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750" y="4724400"/>
            <a:ext cx="9112250" cy="17526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2020</a:t>
            </a:r>
          </a:p>
          <a:p>
            <a:pPr eaLnBrk="1" hangingPunct="1">
              <a:defRPr/>
            </a:pPr>
            <a:r>
              <a:rPr lang="pt-BR" dirty="0"/>
              <a:t>Prof. Me. Sérgio Carlos Portari Júnior</a:t>
            </a:r>
          </a:p>
          <a:p>
            <a:pPr eaLnBrk="1" hangingPunct="1">
              <a:defRPr/>
            </a:pPr>
            <a:r>
              <a:rPr lang="pt-BR" dirty="0"/>
              <a:t>sergio.junior@uemg.br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6EBEE27-55B4-4F61-AECB-D2C5270FE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Exercícios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35E7833-7245-4F54-B08D-9CC14AAC6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  <a:defRPr/>
            </a:pPr>
            <a:r>
              <a:rPr lang="pt-BR" sz="2800" dirty="0"/>
              <a:t>Escreva um algoritmo que receba três números reais diferentes e mostre-os em ordem crescente (do menor para o maior)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pt-BR" sz="28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 startAt="4"/>
              <a:defRPr/>
            </a:pPr>
            <a:r>
              <a:rPr lang="pt-BR" sz="2800" dirty="0"/>
              <a:t>Elabore um algoritmo que leia dois números inteiros e um dos sinais de operação +,-,* ou /. Depois de ler os dados, realize a operação do segundo número pelo primeiro segundo o sinal de operação lido, sabendo que o segundo número não pode ser zero.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F2BF718-FE00-475F-9506-DB32632BA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Tópicos abordados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1FF68DA-1A4F-4F4E-8E5B-3F82CBD75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Estruturas de Decisão</a:t>
            </a:r>
          </a:p>
          <a:p>
            <a:pPr lvl="1" eaLnBrk="1" hangingPunct="1">
              <a:defRPr/>
            </a:pPr>
            <a:r>
              <a:rPr lang="pt-BR"/>
              <a:t>Simples</a:t>
            </a:r>
          </a:p>
          <a:p>
            <a:pPr lvl="1" eaLnBrk="1" hangingPunct="1">
              <a:defRPr/>
            </a:pPr>
            <a:r>
              <a:rPr lang="pt-BR"/>
              <a:t>Composta</a:t>
            </a:r>
          </a:p>
          <a:p>
            <a:pPr lvl="1" eaLnBrk="1" hangingPunct="1">
              <a:defRPr/>
            </a:pPr>
            <a:r>
              <a:rPr lang="pt-BR"/>
              <a:t>Encadeada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DFF3DF5-BC90-4393-9FC0-396A8B38C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/>
              <a:t>Estruturas Condicionais</a:t>
            </a:r>
            <a:br>
              <a:rPr lang="pt-BR" sz="4000"/>
            </a:br>
            <a:r>
              <a:rPr lang="pt-BR" sz="4000"/>
              <a:t>ou de Decisão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4182A29-24E3-4D37-9494-B17732B44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229600" cy="45339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pt-BR" altLang="pt-BR" sz="2400">
                <a:effectLst/>
              </a:rPr>
              <a:t>Permite a escolha de um grupo de ações para serem executadas de acordo com a aceitação ou não de certas condições.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>
                <a:effectLst/>
              </a:rPr>
              <a:t>São testados parâmetros e, a depender de seus valores, tomamos um caminho ou outro.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>
                <a:effectLst/>
              </a:rPr>
              <a:t>As condições que são testadas num Algoritmo são do tipo </a:t>
            </a:r>
            <a:r>
              <a:rPr lang="pt-BR" altLang="pt-BR" sz="2400">
                <a:solidFill>
                  <a:srgbClr val="FFFF99"/>
                </a:solidFill>
                <a:effectLst/>
              </a:rPr>
              <a:t>lógica </a:t>
            </a:r>
            <a:r>
              <a:rPr lang="pt-BR" altLang="pt-BR" sz="2400">
                <a:effectLst/>
              </a:rPr>
              <a:t>(booleana), portanto podem ter somente dois resultados: </a:t>
            </a:r>
            <a:r>
              <a:rPr lang="pt-BR" altLang="pt-BR" sz="2400">
                <a:solidFill>
                  <a:srgbClr val="FFFF99"/>
                </a:solidFill>
                <a:effectLst/>
              </a:rPr>
              <a:t>Verdadeiro </a:t>
            </a:r>
            <a:r>
              <a:rPr lang="pt-BR" altLang="pt-BR" sz="2400">
                <a:effectLst/>
              </a:rPr>
              <a:t>ou</a:t>
            </a:r>
            <a:r>
              <a:rPr lang="pt-BR" altLang="pt-BR" sz="2400">
                <a:solidFill>
                  <a:srgbClr val="FFFF99"/>
                </a:solidFill>
                <a:effectLst/>
              </a:rPr>
              <a:t> Falso</a:t>
            </a:r>
            <a:r>
              <a:rPr lang="pt-BR" altLang="pt-BR" sz="2400">
                <a:effectLst/>
              </a:rPr>
              <a:t>. Assim, a seleção de ações pode seguir, no máximo, duas alternativas: uma se a condição for </a:t>
            </a:r>
            <a:r>
              <a:rPr lang="pt-BR" altLang="pt-BR" sz="2400" u="sng">
                <a:effectLst/>
              </a:rPr>
              <a:t>verdadeira </a:t>
            </a:r>
            <a:r>
              <a:rPr lang="pt-BR" altLang="pt-BR" sz="2400">
                <a:effectLst/>
              </a:rPr>
              <a:t>e outra se a condição testada for </a:t>
            </a:r>
            <a:r>
              <a:rPr lang="pt-BR" altLang="pt-BR" sz="2400" u="sng">
                <a:effectLst/>
              </a:rPr>
              <a:t>falsa</a:t>
            </a:r>
            <a:r>
              <a:rPr lang="pt-BR" altLang="pt-BR" sz="2400">
                <a:effectLst/>
              </a:rPr>
              <a:t>. Existem seleções mais simples e seleções compostas outras seleções.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endParaRPr lang="pt-BR" altLang="pt-BR" sz="2000">
              <a:effectLst/>
              <a:latin typeface="TimesNewRoman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5B73E3F8-A532-47EE-8959-4DF4BD2D2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24862" cy="4967287"/>
          </a:xfrm>
        </p:spPr>
        <p:txBody>
          <a:bodyPr/>
          <a:lstStyle/>
          <a:p>
            <a:pPr eaLnBrk="1" hangingPunct="1"/>
            <a:r>
              <a:rPr lang="pt-BR" altLang="pt-BR" sz="2800" dirty="0">
                <a:effectLst/>
                <a:latin typeface="TimesNewRoman" charset="0"/>
              </a:rPr>
              <a:t>Sintaxe</a:t>
            </a:r>
          </a:p>
          <a:p>
            <a:pPr eaLnBrk="1" hangingPunct="1"/>
            <a:endParaRPr lang="pt-BR" altLang="pt-BR" sz="2800" dirty="0">
              <a:effectLst/>
              <a:latin typeface="TimesNewRoman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800" dirty="0">
              <a:effectLst/>
              <a:latin typeface="TimesNewRoman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pt-BR" altLang="pt-BR" sz="2400" dirty="0">
                <a:effectLst/>
              </a:rPr>
              <a:t>Observação: as palavras sublinhadas na Sintaxe são chamadas de </a:t>
            </a:r>
            <a:r>
              <a:rPr lang="pt-BR" altLang="pt-BR" sz="2400" dirty="0">
                <a:solidFill>
                  <a:srgbClr val="FFFF99"/>
                </a:solidFill>
                <a:effectLst/>
              </a:rPr>
              <a:t>“palavras reservadas”</a:t>
            </a:r>
            <a:r>
              <a:rPr lang="pt-BR" altLang="pt-BR" sz="2400" dirty="0">
                <a:effectLst/>
              </a:rPr>
              <a:t> e sempre aparecem na estrutura. As palavras em itálico são indicações do tipo de expressão ou comando que devem ser usados. </a:t>
            </a:r>
          </a:p>
          <a:p>
            <a:pPr algn="just" eaLnBrk="1" hangingPunct="1">
              <a:spcBef>
                <a:spcPct val="0"/>
              </a:spcBef>
            </a:pPr>
            <a:endParaRPr lang="pt-BR" altLang="pt-BR" sz="2400" dirty="0">
              <a:effectLst/>
            </a:endParaRPr>
          </a:p>
          <a:p>
            <a:pPr algn="just" eaLnBrk="1" hangingPunct="1">
              <a:spcBef>
                <a:spcPct val="0"/>
              </a:spcBef>
            </a:pPr>
            <a:r>
              <a:rPr lang="pt-BR" altLang="pt-BR" sz="2400" dirty="0">
                <a:effectLst/>
              </a:rPr>
              <a:t>Exemplo: </a:t>
            </a:r>
            <a:r>
              <a:rPr lang="pt-BR" altLang="pt-BR" sz="2800" dirty="0" err="1">
                <a:effectLst/>
              </a:rPr>
              <a:t>if</a:t>
            </a:r>
            <a:r>
              <a:rPr lang="pt-BR" altLang="pt-BR" sz="2800" dirty="0">
                <a:effectLst/>
              </a:rPr>
              <a:t> (</a:t>
            </a:r>
            <a:r>
              <a:rPr lang="pt-BR" altLang="pt-BR" sz="2800" dirty="0" err="1">
                <a:effectLst/>
              </a:rPr>
              <a:t>media_final</a:t>
            </a:r>
            <a:r>
              <a:rPr lang="pt-BR" altLang="pt-BR" sz="2800" dirty="0">
                <a:effectLst/>
              </a:rPr>
              <a:t>&gt;=5)</a:t>
            </a: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pt-BR" altLang="pt-BR" sz="2800" dirty="0">
                <a:effectLst/>
              </a:rPr>
              <a:t>	        </a:t>
            </a:r>
            <a:r>
              <a:rPr lang="pt-BR" altLang="pt-BR" sz="2800" dirty="0">
                <a:effectLst/>
                <a:latin typeface="TimesNewRoman" charset="0"/>
              </a:rPr>
              <a:t>{</a:t>
            </a:r>
            <a:endParaRPr lang="pt-BR" altLang="pt-BR" sz="2800" dirty="0">
              <a:effectLst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800" dirty="0">
                <a:effectLst/>
                <a:latin typeface="TimesNewRoman" charset="0"/>
              </a:rPr>
              <a:t>			     </a:t>
            </a:r>
            <a:r>
              <a:rPr lang="pt-BR" altLang="pt-BR" sz="2800" dirty="0" err="1">
                <a:effectLst/>
                <a:latin typeface="TimesNewRoman" charset="0"/>
              </a:rPr>
              <a:t>printf</a:t>
            </a:r>
            <a:r>
              <a:rPr lang="pt-BR" altLang="pt-BR" sz="2800" dirty="0">
                <a:effectLst/>
                <a:latin typeface="TimesNewRoman" charset="0"/>
              </a:rPr>
              <a:t> (“Aluno Aprovado!”);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800" dirty="0">
                <a:effectLst/>
                <a:latin typeface="TimesNewRoman" charset="0"/>
              </a:rPr>
              <a:t>		         }</a:t>
            </a: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392F2B20-5E79-4853-AF1E-D264CB5FA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/>
              <a:t>Estruturas Condicionais</a:t>
            </a:r>
            <a:br>
              <a:rPr lang="pt-BR" sz="4000"/>
            </a:br>
            <a:r>
              <a:rPr lang="pt-BR" sz="4000"/>
              <a:t>ou de Decisão Simples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D71B8F-AD3F-4823-BF95-9123B7A30914}"/>
              </a:ext>
            </a:extLst>
          </p:cNvPr>
          <p:cNvSpPr txBox="1"/>
          <p:nvPr/>
        </p:nvSpPr>
        <p:spPr>
          <a:xfrm>
            <a:off x="2051720" y="1557338"/>
            <a:ext cx="6635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FFF00"/>
                </a:solidFill>
              </a:rPr>
              <a:t>if</a:t>
            </a:r>
            <a:r>
              <a:rPr lang="pt-BR" sz="2000" dirty="0">
                <a:solidFill>
                  <a:srgbClr val="FFFF00"/>
                </a:solidFill>
              </a:rPr>
              <a:t> (</a:t>
            </a:r>
            <a:r>
              <a:rPr lang="pt-BR" sz="2000" dirty="0" err="1">
                <a:solidFill>
                  <a:srgbClr val="FFFF00"/>
                </a:solidFill>
              </a:rPr>
              <a:t>condicao</a:t>
            </a:r>
            <a:r>
              <a:rPr lang="pt-BR" sz="2000" dirty="0">
                <a:solidFill>
                  <a:srgbClr val="FFFF00"/>
                </a:solidFill>
              </a:rPr>
              <a:t>)</a:t>
            </a:r>
          </a:p>
          <a:p>
            <a:r>
              <a:rPr lang="pt-BR" sz="2000" dirty="0">
                <a:solidFill>
                  <a:srgbClr val="FFFF00"/>
                </a:solidFill>
              </a:rPr>
              <a:t>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    //comandos se verdadeiro;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4055A-BBB4-4661-AF07-45F24B90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4818" name="Picture 2" descr="Fluxograma ilustrando o funcionamento do se">
            <a:extLst>
              <a:ext uri="{FF2B5EF4-FFF2-40B4-BE49-F238E27FC236}">
                <a16:creationId xmlns:a16="http://schemas.microsoft.com/office/drawing/2014/main" id="{C4947299-6792-4252-BE92-49ED0C6993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5415"/>
            <a:ext cx="4752528" cy="61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0074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6844F76-FB20-40B7-950D-CB8AA9B60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/>
              <a:t>Estruturas Condicionais</a:t>
            </a:r>
            <a:br>
              <a:rPr lang="pt-BR" sz="4000"/>
            </a:br>
            <a:r>
              <a:rPr lang="pt-BR" sz="4000"/>
              <a:t>ou de Decisão Composta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C7EF459-F140-4DAC-99FA-B71E1E3D4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757" y="1659697"/>
            <a:ext cx="8964612" cy="4533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>
              <a:effectLst/>
              <a:latin typeface="TimesNewRoman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>
              <a:effectLst/>
              <a:latin typeface="TimesNewRoman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>
              <a:effectLst/>
              <a:latin typeface="TimesNewRoman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400" dirty="0">
              <a:effectLst/>
              <a:latin typeface="TimesNewRoman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dirty="0">
                <a:effectLst/>
                <a:latin typeface="+mj-lt"/>
              </a:rPr>
              <a:t>Exemplo: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000" dirty="0" err="1">
                <a:effectLst/>
                <a:latin typeface="+mj-lt"/>
              </a:rPr>
              <a:t>if</a:t>
            </a:r>
            <a:r>
              <a:rPr lang="pt-BR" altLang="pt-BR" sz="2000" dirty="0">
                <a:effectLst/>
                <a:latin typeface="+mj-lt"/>
              </a:rPr>
              <a:t> (</a:t>
            </a:r>
            <a:r>
              <a:rPr lang="pt-BR" altLang="pt-BR" sz="2000" dirty="0" err="1">
                <a:effectLst/>
                <a:latin typeface="+mj-lt"/>
              </a:rPr>
              <a:t>media_final</a:t>
            </a:r>
            <a:r>
              <a:rPr lang="pt-BR" altLang="pt-BR" sz="2000" dirty="0">
                <a:effectLst/>
                <a:latin typeface="+mj-lt"/>
              </a:rPr>
              <a:t>&gt;=5)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000" dirty="0">
                <a:effectLst/>
                <a:latin typeface="+mj-lt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000" dirty="0">
                <a:effectLst/>
                <a:latin typeface="+mj-lt"/>
              </a:rPr>
              <a:t>	 </a:t>
            </a:r>
            <a:r>
              <a:rPr lang="pt-BR" altLang="pt-BR" sz="2000" dirty="0" err="1">
                <a:effectLst/>
                <a:latin typeface="+mj-lt"/>
              </a:rPr>
              <a:t>printf</a:t>
            </a:r>
            <a:r>
              <a:rPr lang="pt-BR" altLang="pt-BR" sz="2000" dirty="0">
                <a:effectLst/>
                <a:latin typeface="+mj-lt"/>
              </a:rPr>
              <a:t> (“Aluno Aprovado!”);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000" dirty="0">
                <a:effectLst/>
                <a:latin typeface="+mj-lt"/>
              </a:rPr>
              <a:t>}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000" dirty="0" err="1">
                <a:effectLst/>
                <a:latin typeface="+mj-lt"/>
              </a:rPr>
              <a:t>else</a:t>
            </a:r>
            <a:endParaRPr lang="pt-BR" altLang="pt-BR" sz="2000" dirty="0">
              <a:effectLst/>
              <a:latin typeface="+mj-lt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000" dirty="0">
                <a:effectLst/>
                <a:latin typeface="+mj-lt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000" dirty="0">
                <a:effectLst/>
                <a:latin typeface="+mj-lt"/>
              </a:rPr>
              <a:t>      </a:t>
            </a:r>
            <a:r>
              <a:rPr lang="pt-BR" altLang="pt-BR" sz="2000" dirty="0" err="1">
                <a:effectLst/>
                <a:latin typeface="+mj-lt"/>
              </a:rPr>
              <a:t>printf</a:t>
            </a:r>
            <a:r>
              <a:rPr lang="pt-BR" altLang="pt-BR" sz="2000" dirty="0">
                <a:effectLst/>
                <a:latin typeface="+mj-lt"/>
              </a:rPr>
              <a:t> (“Aluno Reprovado!”);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000" dirty="0">
                <a:effectLst/>
                <a:latin typeface="+mj-lt"/>
              </a:rPr>
              <a:t>}</a:t>
            </a:r>
            <a:endParaRPr lang="pt-BR" altLang="pt-BR" sz="2800" dirty="0">
              <a:effectLst/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52F7A6-E8E3-4D41-9DBF-017D6985D6A0}"/>
              </a:ext>
            </a:extLst>
          </p:cNvPr>
          <p:cNvSpPr txBox="1"/>
          <p:nvPr/>
        </p:nvSpPr>
        <p:spPr>
          <a:xfrm>
            <a:off x="3275856" y="1442574"/>
            <a:ext cx="36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FFF00"/>
                </a:solidFill>
              </a:rPr>
              <a:t>if</a:t>
            </a:r>
            <a:r>
              <a:rPr lang="pt-BR" sz="2000" dirty="0">
                <a:solidFill>
                  <a:srgbClr val="FFFF00"/>
                </a:solidFill>
              </a:rPr>
              <a:t> (</a:t>
            </a:r>
            <a:r>
              <a:rPr lang="pt-BR" sz="2000" dirty="0" err="1">
                <a:solidFill>
                  <a:srgbClr val="FFFF00"/>
                </a:solidFill>
              </a:rPr>
              <a:t>condicao</a:t>
            </a:r>
            <a:r>
              <a:rPr lang="pt-BR" sz="2000" dirty="0">
                <a:solidFill>
                  <a:srgbClr val="FFFF00"/>
                </a:solidFill>
              </a:rPr>
              <a:t>)</a:t>
            </a:r>
          </a:p>
          <a:p>
            <a:r>
              <a:rPr lang="pt-BR" sz="2000" dirty="0">
                <a:solidFill>
                  <a:srgbClr val="FFFF00"/>
                </a:solidFill>
              </a:rPr>
              <a:t>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    //comandos se verdadeiro;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}</a:t>
            </a:r>
          </a:p>
          <a:p>
            <a:r>
              <a:rPr lang="pt-BR" sz="2000" dirty="0" err="1">
                <a:solidFill>
                  <a:srgbClr val="FFFF00"/>
                </a:solidFill>
              </a:rPr>
              <a:t>else</a:t>
            </a:r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    //comandos se falso;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86DD4-0AD8-4FA2-9D62-AF1FA4D6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1C492-7EFF-4051-A312-EE08FBD6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7106" name="Picture 2" descr="Fluxograma ilustrando o funcionamento do se senao">
            <a:extLst>
              <a:ext uri="{FF2B5EF4-FFF2-40B4-BE49-F238E27FC236}">
                <a16:creationId xmlns:a16="http://schemas.microsoft.com/office/drawing/2014/main" id="{F8DED3E2-A821-4F2A-9572-E5E7DCD93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3438"/>
            <a:ext cx="3672408" cy="628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27480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4905A32-07B5-4817-BD88-F08148C6F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71378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/>
              <a:t>Estruturas Condicionais ou de Decisão Aninhadas ou Encadeadas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2C8ECA4-FCDE-4330-96CC-80933C077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26084" y="188640"/>
            <a:ext cx="8229600" cy="5068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4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4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4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4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4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effectLst/>
                <a:latin typeface="+mj-lt"/>
              </a:rPr>
              <a:t>Exemplo: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 err="1">
                <a:solidFill>
                  <a:srgbClr val="FFFF99"/>
                </a:solidFill>
                <a:effectLst/>
                <a:latin typeface="+mj-lt"/>
              </a:rPr>
              <a:t>if</a:t>
            </a:r>
            <a:r>
              <a:rPr lang="pt-BR" altLang="pt-BR" sz="1800" dirty="0">
                <a:effectLst/>
                <a:latin typeface="+mj-lt"/>
              </a:rPr>
              <a:t> (</a:t>
            </a:r>
            <a:r>
              <a:rPr lang="pt-BR" altLang="pt-BR" sz="1800" dirty="0" err="1">
                <a:effectLst/>
                <a:latin typeface="+mj-lt"/>
              </a:rPr>
              <a:t>media_final</a:t>
            </a:r>
            <a:r>
              <a:rPr lang="pt-BR" altLang="pt-BR" sz="1800" dirty="0">
                <a:effectLst/>
                <a:latin typeface="+mj-lt"/>
              </a:rPr>
              <a:t>&gt;=5)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FFFF99"/>
                </a:solidFill>
                <a:effectLst/>
                <a:latin typeface="+mj-lt"/>
              </a:rPr>
              <a:t>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effectLst/>
                <a:latin typeface="+mj-lt"/>
              </a:rPr>
              <a:t>     </a:t>
            </a:r>
            <a:r>
              <a:rPr lang="pt-BR" altLang="pt-BR" sz="1800" dirty="0" err="1">
                <a:effectLst/>
                <a:latin typeface="+mj-lt"/>
              </a:rPr>
              <a:t>printf</a:t>
            </a:r>
            <a:r>
              <a:rPr lang="pt-BR" altLang="pt-BR" sz="1800" dirty="0">
                <a:effectLst/>
                <a:latin typeface="+mj-lt"/>
              </a:rPr>
              <a:t> (“Aluno Aprovado!”);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FFFF99"/>
                </a:solidFill>
                <a:effectLst/>
                <a:latin typeface="+mj-lt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 err="1">
                <a:solidFill>
                  <a:srgbClr val="FFFF99"/>
                </a:solidFill>
                <a:effectLst/>
                <a:latin typeface="+mj-lt"/>
              </a:rPr>
              <a:t>else</a:t>
            </a:r>
            <a:endParaRPr lang="pt-BR" altLang="pt-BR" sz="1800" dirty="0">
              <a:solidFill>
                <a:srgbClr val="FFFF99"/>
              </a:solidFill>
              <a:effectLst/>
              <a:latin typeface="+mj-lt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FFFF99"/>
                </a:solidFill>
                <a:effectLst/>
                <a:latin typeface="+mj-lt"/>
              </a:rPr>
              <a:t>{</a:t>
            </a:r>
            <a:r>
              <a:rPr lang="pt-BR" altLang="pt-BR" sz="1800" dirty="0">
                <a:effectLst/>
                <a:latin typeface="+mj-lt"/>
              </a:rPr>
              <a:t>            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CC99"/>
                </a:solidFill>
                <a:effectLst/>
                <a:latin typeface="+mj-lt"/>
              </a:rPr>
              <a:t>     </a:t>
            </a:r>
            <a:r>
              <a:rPr lang="pt-BR" altLang="pt-BR" sz="1800" dirty="0" err="1">
                <a:solidFill>
                  <a:srgbClr val="00CC99"/>
                </a:solidFill>
                <a:effectLst/>
                <a:latin typeface="+mj-lt"/>
              </a:rPr>
              <a:t>if</a:t>
            </a:r>
            <a:r>
              <a:rPr lang="pt-BR" altLang="pt-BR" sz="1800" dirty="0">
                <a:effectLst/>
                <a:latin typeface="+mj-lt"/>
              </a:rPr>
              <a:t> (</a:t>
            </a:r>
            <a:r>
              <a:rPr lang="pt-BR" altLang="pt-BR" sz="1800" dirty="0" err="1">
                <a:effectLst/>
                <a:latin typeface="+mj-lt"/>
              </a:rPr>
              <a:t>media_final</a:t>
            </a:r>
            <a:r>
              <a:rPr lang="pt-BR" altLang="pt-BR" sz="1800" dirty="0">
                <a:effectLst/>
                <a:latin typeface="+mj-lt"/>
              </a:rPr>
              <a:t>&gt;=2.5)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CC99"/>
                </a:solidFill>
                <a:effectLst/>
                <a:latin typeface="+mj-lt"/>
              </a:rPr>
              <a:t>     {</a:t>
            </a:r>
            <a:endParaRPr lang="pt-BR" altLang="pt-BR" sz="1800" dirty="0">
              <a:effectLst/>
              <a:latin typeface="+mj-lt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effectLst/>
                <a:latin typeface="+mj-lt"/>
              </a:rPr>
              <a:t>            </a:t>
            </a:r>
            <a:r>
              <a:rPr lang="pt-BR" altLang="pt-BR" sz="1800" dirty="0" err="1">
                <a:effectLst/>
                <a:latin typeface="+mj-lt"/>
              </a:rPr>
              <a:t>printf</a:t>
            </a:r>
            <a:r>
              <a:rPr lang="pt-BR" altLang="pt-BR" sz="1800" dirty="0">
                <a:effectLst/>
                <a:latin typeface="+mj-lt"/>
              </a:rPr>
              <a:t> (“Aluno de Recuperação!”);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CC99"/>
                </a:solidFill>
                <a:effectLst/>
                <a:latin typeface="+mj-lt"/>
              </a:rPr>
              <a:t>      }</a:t>
            </a:r>
            <a:endParaRPr lang="pt-BR" altLang="pt-BR" sz="1800" dirty="0">
              <a:effectLst/>
              <a:latin typeface="+mj-lt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effectLst/>
                <a:latin typeface="+mj-lt"/>
              </a:rPr>
              <a:t>      </a:t>
            </a:r>
            <a:r>
              <a:rPr lang="pt-BR" altLang="pt-BR" sz="1800" dirty="0" err="1">
                <a:solidFill>
                  <a:srgbClr val="00CC99"/>
                </a:solidFill>
                <a:effectLst/>
                <a:latin typeface="+mj-lt"/>
              </a:rPr>
              <a:t>else</a:t>
            </a:r>
            <a:endParaRPr lang="pt-BR" altLang="pt-BR" sz="1800" dirty="0">
              <a:solidFill>
                <a:srgbClr val="00CC99"/>
              </a:solidFill>
              <a:effectLst/>
              <a:latin typeface="+mj-lt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effectLst/>
                <a:latin typeface="+mj-lt"/>
              </a:rPr>
              <a:t>     </a:t>
            </a:r>
            <a:r>
              <a:rPr lang="pt-BR" altLang="pt-BR" sz="1800" dirty="0">
                <a:solidFill>
                  <a:srgbClr val="00CC99"/>
                </a:solidFill>
                <a:effectLst/>
                <a:latin typeface="+mj-lt"/>
              </a:rPr>
              <a:t>{</a:t>
            </a:r>
            <a:r>
              <a:rPr lang="pt-BR" altLang="pt-BR" sz="1800" dirty="0">
                <a:effectLst/>
                <a:latin typeface="+mj-lt"/>
              </a:rPr>
              <a:t>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effectLst/>
                <a:latin typeface="+mj-lt"/>
              </a:rPr>
              <a:t>            </a:t>
            </a:r>
            <a:r>
              <a:rPr lang="pt-BR" altLang="pt-BR" sz="1800" dirty="0" err="1">
                <a:effectLst/>
                <a:latin typeface="+mj-lt"/>
              </a:rPr>
              <a:t>printf</a:t>
            </a:r>
            <a:r>
              <a:rPr lang="pt-BR" altLang="pt-BR" sz="1800" dirty="0">
                <a:effectLst/>
                <a:latin typeface="+mj-lt"/>
              </a:rPr>
              <a:t> (“Aluno Reprovado!”);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effectLst/>
                <a:latin typeface="+mj-lt"/>
              </a:rPr>
              <a:t>      </a:t>
            </a:r>
            <a:r>
              <a:rPr lang="pt-BR" altLang="pt-BR" sz="1800" dirty="0">
                <a:solidFill>
                  <a:srgbClr val="00CC99"/>
                </a:solidFill>
                <a:effectLst/>
                <a:latin typeface="+mj-lt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FFFF99"/>
                </a:solidFill>
                <a:effectLst/>
                <a:latin typeface="+mj-lt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C75A35-2EB1-42BE-9C3D-4E2725318C76}"/>
              </a:ext>
            </a:extLst>
          </p:cNvPr>
          <p:cNvSpPr txBox="1"/>
          <p:nvPr/>
        </p:nvSpPr>
        <p:spPr>
          <a:xfrm>
            <a:off x="696416" y="1556792"/>
            <a:ext cx="360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FFF00"/>
                </a:solidFill>
              </a:rPr>
              <a:t>if</a:t>
            </a:r>
            <a:r>
              <a:rPr lang="pt-BR" sz="2000" dirty="0">
                <a:solidFill>
                  <a:srgbClr val="FFFF00"/>
                </a:solidFill>
              </a:rPr>
              <a:t> (</a:t>
            </a:r>
            <a:r>
              <a:rPr lang="pt-BR" sz="2000" dirty="0" err="1">
                <a:solidFill>
                  <a:srgbClr val="FFFF00"/>
                </a:solidFill>
              </a:rPr>
              <a:t>condicao</a:t>
            </a:r>
            <a:r>
              <a:rPr lang="pt-BR" sz="2000" dirty="0">
                <a:solidFill>
                  <a:srgbClr val="FFFF00"/>
                </a:solidFill>
              </a:rPr>
              <a:t>)</a:t>
            </a:r>
          </a:p>
          <a:p>
            <a:r>
              <a:rPr lang="pt-BR" sz="2000" dirty="0">
                <a:solidFill>
                  <a:srgbClr val="FFFF00"/>
                </a:solidFill>
              </a:rPr>
              <a:t>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    //comandos se verdadeiro;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}</a:t>
            </a:r>
          </a:p>
          <a:p>
            <a:r>
              <a:rPr lang="pt-BR" sz="2000" dirty="0" err="1">
                <a:solidFill>
                  <a:srgbClr val="FFFF00"/>
                </a:solidFill>
              </a:rPr>
              <a:t>else</a:t>
            </a:r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    </a:t>
            </a:r>
            <a:r>
              <a:rPr lang="pt-BR" sz="2000" dirty="0" err="1">
                <a:solidFill>
                  <a:srgbClr val="FFFF00"/>
                </a:solidFill>
              </a:rPr>
              <a:t>if</a:t>
            </a:r>
            <a:r>
              <a:rPr lang="pt-BR" sz="2000" dirty="0">
                <a:solidFill>
                  <a:srgbClr val="FFFF00"/>
                </a:solidFill>
              </a:rPr>
              <a:t> (</a:t>
            </a:r>
            <a:r>
              <a:rPr lang="pt-BR" sz="2000" dirty="0" err="1">
                <a:solidFill>
                  <a:srgbClr val="FFFF00"/>
                </a:solidFill>
              </a:rPr>
              <a:t>condicao</a:t>
            </a:r>
            <a:r>
              <a:rPr lang="pt-BR" sz="2000" dirty="0">
                <a:solidFill>
                  <a:srgbClr val="FFFF00"/>
                </a:solidFill>
              </a:rPr>
              <a:t>)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  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        //comandos se    verdadeiro;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   }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   </a:t>
            </a:r>
            <a:r>
              <a:rPr lang="pt-BR" sz="2000" dirty="0" err="1">
                <a:solidFill>
                  <a:srgbClr val="FFFF00"/>
                </a:solidFill>
              </a:rPr>
              <a:t>else</a:t>
            </a:r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   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        //comandos se falso;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  }</a:t>
            </a:r>
          </a:p>
          <a:p>
            <a:r>
              <a:rPr lang="pt-BR" sz="2000" dirty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CE57392-24DB-45CA-927A-8CACBA9B1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Exercícios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D589E6F-6004-4CC4-B16A-E5F6E8E9B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pt-BR" dirty="0"/>
              <a:t>Faça um algoritmo que leia a idade de uma pessoa e mostre uma mensagem dizendo se essa pessoa é maior ou menor de 18 anos.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endParaRPr lang="pt-BR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pt-BR" dirty="0"/>
              <a:t>Faça um algoritmo que receba dois números inteiros e verifique se o primeiro é maior que o segundo ou se o segundo é maior que o primeiro e mostre na tela qual é o maior.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ontos digitais">
  <a:themeElements>
    <a:clrScheme name="Pontos digitai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Pontos digita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ntos digitai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ntos digitai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ntos digitai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D0F475D4A394468904680BCA70CED2" ma:contentTypeVersion="8" ma:contentTypeDescription="Crie um novo documento." ma:contentTypeScope="" ma:versionID="85b79a917d7ff36f2187634d19a7201e">
  <xsd:schema xmlns:xsd="http://www.w3.org/2001/XMLSchema" xmlns:xs="http://www.w3.org/2001/XMLSchema" xmlns:p="http://schemas.microsoft.com/office/2006/metadata/properties" xmlns:ns2="9302e814-a01d-4c47-a649-d910d42e7106" targetNamespace="http://schemas.microsoft.com/office/2006/metadata/properties" ma:root="true" ma:fieldsID="eb99ee9853c79f7810685a41d7180d76" ns2:_="">
    <xsd:import namespace="9302e814-a01d-4c47-a649-d910d42e71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2e814-a01d-4c47-a649-d910d42e71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369ED9-1C5D-46BB-A4D6-FCD6E0058A26}"/>
</file>

<file path=customXml/itemProps2.xml><?xml version="1.0" encoding="utf-8"?>
<ds:datastoreItem xmlns:ds="http://schemas.openxmlformats.org/officeDocument/2006/customXml" ds:itemID="{721DDE28-CAF4-49C0-BFD8-EA9249A04AC2}"/>
</file>

<file path=customXml/itemProps3.xml><?xml version="1.0" encoding="utf-8"?>
<ds:datastoreItem xmlns:ds="http://schemas.openxmlformats.org/officeDocument/2006/customXml" ds:itemID="{6C56ABD5-5B26-4153-B196-259CB3D5742E}"/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825</TotalTime>
  <Words>520</Words>
  <Application>Microsoft Office PowerPoint</Application>
  <PresentationFormat>Apresentação na tela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TimesNewRoman</vt:lpstr>
      <vt:lpstr>Wingdings</vt:lpstr>
      <vt:lpstr>Pontos digitais</vt:lpstr>
      <vt:lpstr>LÓGICA DE PROGRAMAÇÃO  Estruturas de Decisão em C</vt:lpstr>
      <vt:lpstr>Tópicos abordados</vt:lpstr>
      <vt:lpstr>Estruturas Condicionais ou de Decisão</vt:lpstr>
      <vt:lpstr>Estruturas Condicionais ou de Decisão Simples</vt:lpstr>
      <vt:lpstr>Apresentação do PowerPoint</vt:lpstr>
      <vt:lpstr>Estruturas Condicionais ou de Decisão Composta</vt:lpstr>
      <vt:lpstr>Apresentação do PowerPoint</vt:lpstr>
      <vt:lpstr>Estruturas Condicionais ou de Decisão Aninhadas ou Encadeadas</vt:lpstr>
      <vt:lpstr>Exercícios</vt:lpstr>
      <vt:lpstr>Exercícios</vt:lpstr>
    </vt:vector>
  </TitlesOfParts>
  <Company>Microsoft Corporate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Microsoft Corporate Inc</dc:creator>
  <cp:lastModifiedBy>SERGIO CARLOS PORTARI JUNIOR</cp:lastModifiedBy>
  <cp:revision>47</cp:revision>
  <dcterms:created xsi:type="dcterms:W3CDTF">2007-02-21T22:13:59Z</dcterms:created>
  <dcterms:modified xsi:type="dcterms:W3CDTF">2021-08-02T22:00:13Z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0x01010055D0F475D4A394468904680BCA70CED2</vt:lpwstr>
  </property>
</Properties>
</file>