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95" r:id="rId3"/>
    <p:sldId id="296" r:id="rId4"/>
    <p:sldId id="286" r:id="rId5"/>
    <p:sldId id="287" r:id="rId6"/>
    <p:sldId id="303" r:id="rId7"/>
    <p:sldId id="288" r:id="rId8"/>
    <p:sldId id="289" r:id="rId9"/>
    <p:sldId id="292" r:id="rId10"/>
    <p:sldId id="304" r:id="rId11"/>
    <p:sldId id="300" r:id="rId12"/>
    <p:sldId id="290" r:id="rId13"/>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CC99"/>
    <a:srgbClr val="FFCC66"/>
    <a:srgbClr val="FFFF99"/>
    <a:srgbClr val="FF0000"/>
    <a:srgbClr val="0000FF"/>
    <a:srgbClr val="33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9" autoAdjust="0"/>
    <p:restoredTop sz="94660"/>
  </p:normalViewPr>
  <p:slideViewPr>
    <p:cSldViewPr>
      <p:cViewPr varScale="1">
        <p:scale>
          <a:sx n="68" d="100"/>
          <a:sy n="68" d="100"/>
        </p:scale>
        <p:origin x="1668"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userId="58c461ff-7c21-42d2-b5ac-927fd00d7ea6" providerId="ADAL" clId="{23ADE0AE-C3E9-43BB-994F-99C82C039F74}"/>
    <pc:docChg chg="modSld">
      <pc:chgData name="SERGIO" userId="58c461ff-7c21-42d2-b5ac-927fd00d7ea6" providerId="ADAL" clId="{23ADE0AE-C3E9-43BB-994F-99C82C039F74}" dt="2020-08-25T01:03:08.702" v="1" actId="20577"/>
      <pc:docMkLst>
        <pc:docMk/>
      </pc:docMkLst>
      <pc:sldChg chg="modSp mod">
        <pc:chgData name="SERGIO" userId="58c461ff-7c21-42d2-b5ac-927fd00d7ea6" providerId="ADAL" clId="{23ADE0AE-C3E9-43BB-994F-99C82C039F74}" dt="2020-08-25T01:03:08.702" v="1" actId="20577"/>
        <pc:sldMkLst>
          <pc:docMk/>
          <pc:sldMk cId="0" sldId="289"/>
        </pc:sldMkLst>
        <pc:spChg chg="mod">
          <ac:chgData name="SERGIO" userId="58c461ff-7c21-42d2-b5ac-927fd00d7ea6" providerId="ADAL" clId="{23ADE0AE-C3E9-43BB-994F-99C82C039F74}" dt="2020-08-25T01:03:08.702" v="1" actId="20577"/>
          <ac:spMkLst>
            <pc:docMk/>
            <pc:sldMk cId="0" sldId="289"/>
            <ac:spMk id="4" creationId="{06412E30-AEEA-42D4-A98D-077619DB73DD}"/>
          </ac:spMkLst>
        </pc:spChg>
      </pc:sldChg>
    </pc:docChg>
  </pc:docChgLst>
  <pc:docChgLst>
    <pc:chgData name="SERGIO JUNIOR" userId="58c461ff-7c21-42d2-b5ac-927fd00d7ea6" providerId="ADAL" clId="{13946BC9-45B5-4290-AF5C-5607339CBE10}"/>
    <pc:docChg chg="undo custSel delSld modSld">
      <pc:chgData name="SERGIO JUNIOR" userId="58c461ff-7c21-42d2-b5ac-927fd00d7ea6" providerId="ADAL" clId="{13946BC9-45B5-4290-AF5C-5607339CBE10}" dt="2020-08-07T20:00:51.205" v="809" actId="47"/>
      <pc:docMkLst>
        <pc:docMk/>
      </pc:docMkLst>
      <pc:sldChg chg="modSp mod">
        <pc:chgData name="SERGIO JUNIOR" userId="58c461ff-7c21-42d2-b5ac-927fd00d7ea6" providerId="ADAL" clId="{13946BC9-45B5-4290-AF5C-5607339CBE10}" dt="2020-08-07T19:47:28.785" v="9" actId="20577"/>
        <pc:sldMkLst>
          <pc:docMk/>
          <pc:sldMk cId="0" sldId="256"/>
        </pc:sldMkLst>
        <pc:spChg chg="mod">
          <ac:chgData name="SERGIO JUNIOR" userId="58c461ff-7c21-42d2-b5ac-927fd00d7ea6" providerId="ADAL" clId="{13946BC9-45B5-4290-AF5C-5607339CBE10}" dt="2020-08-07T19:47:22.849" v="4" actId="20577"/>
          <ac:spMkLst>
            <pc:docMk/>
            <pc:sldMk cId="0" sldId="256"/>
            <ac:spMk id="2050" creationId="{028E5405-7857-4234-BFBA-162C99A6CFDE}"/>
          </ac:spMkLst>
        </pc:spChg>
        <pc:spChg chg="mod">
          <ac:chgData name="SERGIO JUNIOR" userId="58c461ff-7c21-42d2-b5ac-927fd00d7ea6" providerId="ADAL" clId="{13946BC9-45B5-4290-AF5C-5607339CBE10}" dt="2020-08-07T19:47:28.785" v="9" actId="20577"/>
          <ac:spMkLst>
            <pc:docMk/>
            <pc:sldMk cId="0" sldId="256"/>
            <ac:spMk id="2051" creationId="{6C5A06AC-F273-4220-9D7E-D8492E726FD8}"/>
          </ac:spMkLst>
        </pc:spChg>
      </pc:sldChg>
      <pc:sldChg chg="delSp modSp mod">
        <pc:chgData name="SERGIO JUNIOR" userId="58c461ff-7c21-42d2-b5ac-927fd00d7ea6" providerId="ADAL" clId="{13946BC9-45B5-4290-AF5C-5607339CBE10}" dt="2020-08-07T19:52:40.878" v="259" actId="20577"/>
        <pc:sldMkLst>
          <pc:docMk/>
          <pc:sldMk cId="0" sldId="287"/>
        </pc:sldMkLst>
        <pc:spChg chg="mod">
          <ac:chgData name="SERGIO JUNIOR" userId="58c461ff-7c21-42d2-b5ac-927fd00d7ea6" providerId="ADAL" clId="{13946BC9-45B5-4290-AF5C-5607339CBE10}" dt="2020-08-07T19:52:40.878" v="259" actId="20577"/>
          <ac:spMkLst>
            <pc:docMk/>
            <pc:sldMk cId="0" sldId="287"/>
            <ac:spMk id="4" creationId="{83EDE560-3039-46FF-BB91-567150E2414D}"/>
          </ac:spMkLst>
        </pc:spChg>
        <pc:picChg chg="del">
          <ac:chgData name="SERGIO JUNIOR" userId="58c461ff-7c21-42d2-b5ac-927fd00d7ea6" providerId="ADAL" clId="{13946BC9-45B5-4290-AF5C-5607339CBE10}" dt="2020-08-07T19:52:31.827" v="256" actId="478"/>
          <ac:picMkLst>
            <pc:docMk/>
            <pc:sldMk cId="0" sldId="287"/>
            <ac:picMk id="2" creationId="{138698CC-7D4E-4641-9B1B-FCB0550FA384}"/>
          </ac:picMkLst>
        </pc:picChg>
      </pc:sldChg>
      <pc:sldChg chg="modSp mod">
        <pc:chgData name="SERGIO JUNIOR" userId="58c461ff-7c21-42d2-b5ac-927fd00d7ea6" providerId="ADAL" clId="{13946BC9-45B5-4290-AF5C-5607339CBE10}" dt="2020-08-07T19:56:50.319" v="494" actId="14100"/>
        <pc:sldMkLst>
          <pc:docMk/>
          <pc:sldMk cId="0" sldId="289"/>
        </pc:sldMkLst>
        <pc:spChg chg="mod">
          <ac:chgData name="SERGIO JUNIOR" userId="58c461ff-7c21-42d2-b5ac-927fd00d7ea6" providerId="ADAL" clId="{13946BC9-45B5-4290-AF5C-5607339CBE10}" dt="2020-08-07T19:56:50.319" v="494" actId="14100"/>
          <ac:spMkLst>
            <pc:docMk/>
            <pc:sldMk cId="0" sldId="289"/>
            <ac:spMk id="4" creationId="{06412E30-AEEA-42D4-A98D-077619DB73DD}"/>
          </ac:spMkLst>
        </pc:spChg>
        <pc:spChg chg="mod">
          <ac:chgData name="SERGIO JUNIOR" userId="58c461ff-7c21-42d2-b5ac-927fd00d7ea6" providerId="ADAL" clId="{13946BC9-45B5-4290-AF5C-5607339CBE10}" dt="2020-08-07T19:56:41.589" v="492" actId="6549"/>
          <ac:spMkLst>
            <pc:docMk/>
            <pc:sldMk cId="0" sldId="289"/>
            <ac:spMk id="13315" creationId="{5BD1BF30-1A59-44D0-9C4C-F46BC3F03FD0}"/>
          </ac:spMkLst>
        </pc:spChg>
      </pc:sldChg>
      <pc:sldChg chg="del">
        <pc:chgData name="SERGIO JUNIOR" userId="58c461ff-7c21-42d2-b5ac-927fd00d7ea6" providerId="ADAL" clId="{13946BC9-45B5-4290-AF5C-5607339CBE10}" dt="2020-08-07T19:57:14.757" v="495" actId="47"/>
        <pc:sldMkLst>
          <pc:docMk/>
          <pc:sldMk cId="0" sldId="291"/>
        </pc:sldMkLst>
      </pc:sldChg>
      <pc:sldChg chg="delSp modSp mod">
        <pc:chgData name="SERGIO JUNIOR" userId="58c461ff-7c21-42d2-b5ac-927fd00d7ea6" providerId="ADAL" clId="{13946BC9-45B5-4290-AF5C-5607339CBE10}" dt="2020-08-07T19:57:52.588" v="505" actId="20577"/>
        <pc:sldMkLst>
          <pc:docMk/>
          <pc:sldMk cId="0" sldId="292"/>
        </pc:sldMkLst>
        <pc:spChg chg="mod">
          <ac:chgData name="SERGIO JUNIOR" userId="58c461ff-7c21-42d2-b5ac-927fd00d7ea6" providerId="ADAL" clId="{13946BC9-45B5-4290-AF5C-5607339CBE10}" dt="2020-08-07T19:57:52.588" v="505" actId="20577"/>
          <ac:spMkLst>
            <pc:docMk/>
            <pc:sldMk cId="0" sldId="292"/>
            <ac:spMk id="4" creationId="{1B3DBA28-0C6F-4B40-BBA1-F87BD0F58F4C}"/>
          </ac:spMkLst>
        </pc:spChg>
        <pc:picChg chg="del">
          <ac:chgData name="SERGIO JUNIOR" userId="58c461ff-7c21-42d2-b5ac-927fd00d7ea6" providerId="ADAL" clId="{13946BC9-45B5-4290-AF5C-5607339CBE10}" dt="2020-08-07T19:57:32.743" v="496" actId="478"/>
          <ac:picMkLst>
            <pc:docMk/>
            <pc:sldMk cId="0" sldId="292"/>
            <ac:picMk id="2" creationId="{39C1FBAD-4932-469F-9A87-932E2EA5F463}"/>
          </ac:picMkLst>
        </pc:picChg>
      </pc:sldChg>
      <pc:sldChg chg="del">
        <pc:chgData name="SERGIO JUNIOR" userId="58c461ff-7c21-42d2-b5ac-927fd00d7ea6" providerId="ADAL" clId="{13946BC9-45B5-4290-AF5C-5607339CBE10}" dt="2020-08-07T20:00:44.228" v="808" actId="47"/>
        <pc:sldMkLst>
          <pc:docMk/>
          <pc:sldMk cId="0" sldId="293"/>
        </pc:sldMkLst>
      </pc:sldChg>
      <pc:sldChg chg="del">
        <pc:chgData name="SERGIO JUNIOR" userId="58c461ff-7c21-42d2-b5ac-927fd00d7ea6" providerId="ADAL" clId="{13946BC9-45B5-4290-AF5C-5607339CBE10}" dt="2020-08-07T20:00:51.205" v="809" actId="47"/>
        <pc:sldMkLst>
          <pc:docMk/>
          <pc:sldMk cId="0" sldId="294"/>
        </pc:sldMkLst>
      </pc:sldChg>
      <pc:sldChg chg="delSp modSp mod">
        <pc:chgData name="SERGIO JUNIOR" userId="58c461ff-7c21-42d2-b5ac-927fd00d7ea6" providerId="ADAL" clId="{13946BC9-45B5-4290-AF5C-5607339CBE10}" dt="2020-08-07T19:48:56.499" v="68" actId="20577"/>
        <pc:sldMkLst>
          <pc:docMk/>
          <pc:sldMk cId="0" sldId="295"/>
        </pc:sldMkLst>
        <pc:spChg chg="mod">
          <ac:chgData name="SERGIO JUNIOR" userId="58c461ff-7c21-42d2-b5ac-927fd00d7ea6" providerId="ADAL" clId="{13946BC9-45B5-4290-AF5C-5607339CBE10}" dt="2020-08-07T19:48:56.499" v="68" actId="20577"/>
          <ac:spMkLst>
            <pc:docMk/>
            <pc:sldMk cId="0" sldId="295"/>
            <ac:spMk id="4" creationId="{C3E6FB89-02A5-40F3-AC71-40EBDB2C1F5F}"/>
          </ac:spMkLst>
        </pc:spChg>
        <pc:spChg chg="mod">
          <ac:chgData name="SERGIO JUNIOR" userId="58c461ff-7c21-42d2-b5ac-927fd00d7ea6" providerId="ADAL" clId="{13946BC9-45B5-4290-AF5C-5607339CBE10}" dt="2020-08-07T19:48:32.114" v="61" actId="14100"/>
          <ac:spMkLst>
            <pc:docMk/>
            <pc:sldMk cId="0" sldId="295"/>
            <ac:spMk id="5" creationId="{9ED42DB6-03F4-4F1B-9882-ECF195226877}"/>
          </ac:spMkLst>
        </pc:spChg>
        <pc:spChg chg="mod">
          <ac:chgData name="SERGIO JUNIOR" userId="58c461ff-7c21-42d2-b5ac-927fd00d7ea6" providerId="ADAL" clId="{13946BC9-45B5-4290-AF5C-5607339CBE10}" dt="2020-08-07T19:48:35.652" v="62" actId="14100"/>
          <ac:spMkLst>
            <pc:docMk/>
            <pc:sldMk cId="0" sldId="295"/>
            <ac:spMk id="6" creationId="{1178B5D2-8745-4BC3-8816-30F6D942A8B9}"/>
          </ac:spMkLst>
        </pc:spChg>
        <pc:spChg chg="mod">
          <ac:chgData name="SERGIO JUNIOR" userId="58c461ff-7c21-42d2-b5ac-927fd00d7ea6" providerId="ADAL" clId="{13946BC9-45B5-4290-AF5C-5607339CBE10}" dt="2020-08-07T19:48:27.564" v="60" actId="20577"/>
          <ac:spMkLst>
            <pc:docMk/>
            <pc:sldMk cId="0" sldId="295"/>
            <ac:spMk id="4099" creationId="{E80E2EB9-1AD8-4FA1-93E5-C397E0AABC2F}"/>
          </ac:spMkLst>
        </pc:spChg>
        <pc:picChg chg="del">
          <ac:chgData name="SERGIO JUNIOR" userId="58c461ff-7c21-42d2-b5ac-927fd00d7ea6" providerId="ADAL" clId="{13946BC9-45B5-4290-AF5C-5607339CBE10}" dt="2020-08-07T19:47:36.676" v="10" actId="478"/>
          <ac:picMkLst>
            <pc:docMk/>
            <pc:sldMk cId="0" sldId="295"/>
            <ac:picMk id="3" creationId="{E1BA04B1-5D68-4156-BAA9-13F05B9C3AAA}"/>
          </ac:picMkLst>
        </pc:picChg>
      </pc:sldChg>
      <pc:sldChg chg="delSp modSp mod">
        <pc:chgData name="SERGIO JUNIOR" userId="58c461ff-7c21-42d2-b5ac-927fd00d7ea6" providerId="ADAL" clId="{13946BC9-45B5-4290-AF5C-5607339CBE10}" dt="2020-08-07T19:51:44.670" v="251" actId="478"/>
        <pc:sldMkLst>
          <pc:docMk/>
          <pc:sldMk cId="0" sldId="296"/>
        </pc:sldMkLst>
        <pc:spChg chg="mod">
          <ac:chgData name="SERGIO JUNIOR" userId="58c461ff-7c21-42d2-b5ac-927fd00d7ea6" providerId="ADAL" clId="{13946BC9-45B5-4290-AF5C-5607339CBE10}" dt="2020-08-07T19:51:34.729" v="241" actId="6549"/>
          <ac:spMkLst>
            <pc:docMk/>
            <pc:sldMk cId="0" sldId="296"/>
            <ac:spMk id="5123" creationId="{12F990EB-62F9-4DE6-94C6-2F9A608BD023}"/>
          </ac:spMkLst>
        </pc:spChg>
        <pc:spChg chg="mod">
          <ac:chgData name="SERGIO JUNIOR" userId="58c461ff-7c21-42d2-b5ac-927fd00d7ea6" providerId="ADAL" clId="{13946BC9-45B5-4290-AF5C-5607339CBE10}" dt="2020-08-07T19:51:41.640" v="250" actId="20577"/>
          <ac:spMkLst>
            <pc:docMk/>
            <pc:sldMk cId="0" sldId="296"/>
            <ac:spMk id="95234" creationId="{1BB7EBF8-7D11-488D-948C-FD246ABB3AF6}"/>
          </ac:spMkLst>
        </pc:spChg>
        <pc:picChg chg="del mod">
          <ac:chgData name="SERGIO JUNIOR" userId="58c461ff-7c21-42d2-b5ac-927fd00d7ea6" providerId="ADAL" clId="{13946BC9-45B5-4290-AF5C-5607339CBE10}" dt="2020-08-07T19:51:44.670" v="251" actId="478"/>
          <ac:picMkLst>
            <pc:docMk/>
            <pc:sldMk cId="0" sldId="296"/>
            <ac:picMk id="2" creationId="{79D69034-6B0C-4092-8CE9-1B027A5B97B8}"/>
          </ac:picMkLst>
        </pc:picChg>
        <pc:picChg chg="mod">
          <ac:chgData name="SERGIO JUNIOR" userId="58c461ff-7c21-42d2-b5ac-927fd00d7ea6" providerId="ADAL" clId="{13946BC9-45B5-4290-AF5C-5607339CBE10}" dt="2020-08-07T19:51:28.394" v="240" actId="1076"/>
          <ac:picMkLst>
            <pc:docMk/>
            <pc:sldMk cId="0" sldId="296"/>
            <ac:picMk id="5125" creationId="{02A2016D-A7CF-47A3-B3F5-DD6B101C6A0F}"/>
          </ac:picMkLst>
        </pc:picChg>
      </pc:sldChg>
      <pc:sldChg chg="del">
        <pc:chgData name="SERGIO JUNIOR" userId="58c461ff-7c21-42d2-b5ac-927fd00d7ea6" providerId="ADAL" clId="{13946BC9-45B5-4290-AF5C-5607339CBE10}" dt="2020-08-07T19:52:00.521" v="252" actId="47"/>
        <pc:sldMkLst>
          <pc:docMk/>
          <pc:sldMk cId="0" sldId="297"/>
        </pc:sldMkLst>
      </pc:sldChg>
      <pc:sldChg chg="del">
        <pc:chgData name="SERGIO JUNIOR" userId="58c461ff-7c21-42d2-b5ac-927fd00d7ea6" providerId="ADAL" clId="{13946BC9-45B5-4290-AF5C-5607339CBE10}" dt="2020-08-07T19:52:09.332" v="253" actId="47"/>
        <pc:sldMkLst>
          <pc:docMk/>
          <pc:sldMk cId="0" sldId="298"/>
        </pc:sldMkLst>
      </pc:sldChg>
      <pc:sldChg chg="del">
        <pc:chgData name="SERGIO JUNIOR" userId="58c461ff-7c21-42d2-b5ac-927fd00d7ea6" providerId="ADAL" clId="{13946BC9-45B5-4290-AF5C-5607339CBE10}" dt="2020-08-07T19:52:18.412" v="255" actId="47"/>
        <pc:sldMkLst>
          <pc:docMk/>
          <pc:sldMk cId="0" sldId="299"/>
        </pc:sldMkLst>
      </pc:sldChg>
      <pc:sldChg chg="del">
        <pc:chgData name="SERGIO JUNIOR" userId="58c461ff-7c21-42d2-b5ac-927fd00d7ea6" providerId="ADAL" clId="{13946BC9-45B5-4290-AF5C-5607339CBE10}" dt="2020-08-07T19:52:15.192" v="254" actId="47"/>
        <pc:sldMkLst>
          <pc:docMk/>
          <pc:sldMk cId="0" sldId="301"/>
        </pc:sldMkLst>
      </pc:sldChg>
      <pc:sldChg chg="delSp modSp mod">
        <pc:chgData name="SERGIO JUNIOR" userId="58c461ff-7c21-42d2-b5ac-927fd00d7ea6" providerId="ADAL" clId="{13946BC9-45B5-4290-AF5C-5607339CBE10}" dt="2020-08-07T19:56:27.056" v="491" actId="478"/>
        <pc:sldMkLst>
          <pc:docMk/>
          <pc:sldMk cId="356263325" sldId="303"/>
        </pc:sldMkLst>
        <pc:spChg chg="mod">
          <ac:chgData name="SERGIO JUNIOR" userId="58c461ff-7c21-42d2-b5ac-927fd00d7ea6" providerId="ADAL" clId="{13946BC9-45B5-4290-AF5C-5607339CBE10}" dt="2020-08-07T19:52:54.549" v="269" actId="20577"/>
          <ac:spMkLst>
            <pc:docMk/>
            <pc:sldMk cId="356263325" sldId="303"/>
            <ac:spMk id="2" creationId="{0EEAC5F5-8751-4B4C-B54D-A3E7F60AFC3D}"/>
          </ac:spMkLst>
        </pc:spChg>
        <pc:spChg chg="mod">
          <ac:chgData name="SERGIO JUNIOR" userId="58c461ff-7c21-42d2-b5ac-927fd00d7ea6" providerId="ADAL" clId="{13946BC9-45B5-4290-AF5C-5607339CBE10}" dt="2020-08-07T19:56:18.147" v="490" actId="1076"/>
          <ac:spMkLst>
            <pc:docMk/>
            <pc:sldMk cId="356263325" sldId="303"/>
            <ac:spMk id="3" creationId="{62195345-5C6F-48F5-AEB5-ED42616888C0}"/>
          </ac:spMkLst>
        </pc:spChg>
        <pc:picChg chg="del mod">
          <ac:chgData name="SERGIO JUNIOR" userId="58c461ff-7c21-42d2-b5ac-927fd00d7ea6" providerId="ADAL" clId="{13946BC9-45B5-4290-AF5C-5607339CBE10}" dt="2020-08-07T19:56:27.056" v="491" actId="478"/>
          <ac:picMkLst>
            <pc:docMk/>
            <pc:sldMk cId="356263325" sldId="303"/>
            <ac:picMk id="4" creationId="{D8A69F8C-BE75-44C3-AD0E-FDBA095A5056}"/>
          </ac:picMkLst>
        </pc:picChg>
      </pc:sldChg>
      <pc:sldChg chg="delSp modSp mod">
        <pc:chgData name="SERGIO JUNIOR" userId="58c461ff-7c21-42d2-b5ac-927fd00d7ea6" providerId="ADAL" clId="{13946BC9-45B5-4290-AF5C-5607339CBE10}" dt="2020-08-07T20:00:32.182" v="807" actId="478"/>
        <pc:sldMkLst>
          <pc:docMk/>
          <pc:sldMk cId="515044519" sldId="304"/>
        </pc:sldMkLst>
        <pc:spChg chg="mod">
          <ac:chgData name="SERGIO JUNIOR" userId="58c461ff-7c21-42d2-b5ac-927fd00d7ea6" providerId="ADAL" clId="{13946BC9-45B5-4290-AF5C-5607339CBE10}" dt="2020-08-07T19:58:02.044" v="514" actId="20577"/>
          <ac:spMkLst>
            <pc:docMk/>
            <pc:sldMk cId="515044519" sldId="304"/>
            <ac:spMk id="2" creationId="{B8B19C08-3CB3-4529-9CC9-AD5084D2B09A}"/>
          </ac:spMkLst>
        </pc:spChg>
        <pc:spChg chg="mod">
          <ac:chgData name="SERGIO JUNIOR" userId="58c461ff-7c21-42d2-b5ac-927fd00d7ea6" providerId="ADAL" clId="{13946BC9-45B5-4290-AF5C-5607339CBE10}" dt="2020-08-07T20:00:28.518" v="806" actId="20577"/>
          <ac:spMkLst>
            <pc:docMk/>
            <pc:sldMk cId="515044519" sldId="304"/>
            <ac:spMk id="3" creationId="{6E0C6032-DA32-40C6-BD36-1E840134C090}"/>
          </ac:spMkLst>
        </pc:spChg>
        <pc:picChg chg="del mod">
          <ac:chgData name="SERGIO JUNIOR" userId="58c461ff-7c21-42d2-b5ac-927fd00d7ea6" providerId="ADAL" clId="{13946BC9-45B5-4290-AF5C-5607339CBE10}" dt="2020-08-07T20:00:32.182" v="807" actId="478"/>
          <ac:picMkLst>
            <pc:docMk/>
            <pc:sldMk cId="515044519" sldId="304"/>
            <ac:picMk id="4" creationId="{74994E92-4629-461D-9A4C-18368E385A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964175-254C-445C-95BC-E5AA4263EF0B}"/>
              </a:ext>
            </a:extLst>
          </p:cNvPr>
          <p:cNvGrpSpPr>
            <a:grpSpLocks/>
          </p:cNvGrpSpPr>
          <p:nvPr/>
        </p:nvGrpSpPr>
        <p:grpSpPr bwMode="auto">
          <a:xfrm>
            <a:off x="-498475" y="1311275"/>
            <a:ext cx="10429875" cy="5908675"/>
            <a:chOff x="-313" y="824"/>
            <a:chExt cx="6570" cy="3722"/>
          </a:xfrm>
        </p:grpSpPr>
        <p:sp>
          <p:nvSpPr>
            <p:cNvPr id="5" name="Rectangle 3">
              <a:extLst>
                <a:ext uri="{FF2B5EF4-FFF2-40B4-BE49-F238E27FC236}">
                  <a16:creationId xmlns:a16="http://schemas.microsoft.com/office/drawing/2014/main" id="{5F37FFC4-3F8A-4DA5-B176-3BFA00054874}"/>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6" name="Rectangle 4">
              <a:extLst>
                <a:ext uri="{FF2B5EF4-FFF2-40B4-BE49-F238E27FC236}">
                  <a16:creationId xmlns:a16="http://schemas.microsoft.com/office/drawing/2014/main" id="{3BEEC7B6-3117-49E7-BB6B-1763D70ADE5E}"/>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7" name="Rectangle 5">
              <a:extLst>
                <a:ext uri="{FF2B5EF4-FFF2-40B4-BE49-F238E27FC236}">
                  <a16:creationId xmlns:a16="http://schemas.microsoft.com/office/drawing/2014/main" id="{B0CFE48B-964A-415F-A119-8AECD9AC786E}"/>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8" name="Rectangle 6">
              <a:extLst>
                <a:ext uri="{FF2B5EF4-FFF2-40B4-BE49-F238E27FC236}">
                  <a16:creationId xmlns:a16="http://schemas.microsoft.com/office/drawing/2014/main" id="{6A22F8CB-C061-4055-9538-7D5993179639}"/>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9" name="Rectangle 7">
              <a:extLst>
                <a:ext uri="{FF2B5EF4-FFF2-40B4-BE49-F238E27FC236}">
                  <a16:creationId xmlns:a16="http://schemas.microsoft.com/office/drawing/2014/main" id="{1B4D4654-CD59-4534-8AD8-296CC7FC8F6F}"/>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0" name="Rectangle 8">
              <a:extLst>
                <a:ext uri="{FF2B5EF4-FFF2-40B4-BE49-F238E27FC236}">
                  <a16:creationId xmlns:a16="http://schemas.microsoft.com/office/drawing/2014/main" id="{7A5540B0-E947-40A1-ADB6-6577DACA4C40}"/>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1" name="Rectangle 9">
              <a:extLst>
                <a:ext uri="{FF2B5EF4-FFF2-40B4-BE49-F238E27FC236}">
                  <a16:creationId xmlns:a16="http://schemas.microsoft.com/office/drawing/2014/main" id="{9B438D74-1508-4A31-B147-05F384F683B0}"/>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2" name="Rectangle 10">
              <a:extLst>
                <a:ext uri="{FF2B5EF4-FFF2-40B4-BE49-F238E27FC236}">
                  <a16:creationId xmlns:a16="http://schemas.microsoft.com/office/drawing/2014/main" id="{7E032492-FDD2-4E91-BB92-8D1D4ECF50DF}"/>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3" name="Rectangle 11">
              <a:extLst>
                <a:ext uri="{FF2B5EF4-FFF2-40B4-BE49-F238E27FC236}">
                  <a16:creationId xmlns:a16="http://schemas.microsoft.com/office/drawing/2014/main" id="{133CD4EA-ED2E-426E-BF18-E099E4E449BE}"/>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4" name="Rectangle 12">
              <a:extLst>
                <a:ext uri="{FF2B5EF4-FFF2-40B4-BE49-F238E27FC236}">
                  <a16:creationId xmlns:a16="http://schemas.microsoft.com/office/drawing/2014/main" id="{46189170-042C-41CD-B9C3-B459ACAC9BD8}"/>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5" name="Rectangle 13">
              <a:extLst>
                <a:ext uri="{FF2B5EF4-FFF2-40B4-BE49-F238E27FC236}">
                  <a16:creationId xmlns:a16="http://schemas.microsoft.com/office/drawing/2014/main" id="{DA0A91A7-6216-4031-835D-9A57F0D8AD64}"/>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6" name="Rectangle 14">
              <a:extLst>
                <a:ext uri="{FF2B5EF4-FFF2-40B4-BE49-F238E27FC236}">
                  <a16:creationId xmlns:a16="http://schemas.microsoft.com/office/drawing/2014/main" id="{F77B24E1-6C96-4049-9EEF-7F1176E1F64B}"/>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7" name="Rectangle 15">
              <a:extLst>
                <a:ext uri="{FF2B5EF4-FFF2-40B4-BE49-F238E27FC236}">
                  <a16:creationId xmlns:a16="http://schemas.microsoft.com/office/drawing/2014/main" id="{5470033E-FD9A-478D-81C0-A23616D10172}"/>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8" name="Rectangle 16">
              <a:extLst>
                <a:ext uri="{FF2B5EF4-FFF2-40B4-BE49-F238E27FC236}">
                  <a16:creationId xmlns:a16="http://schemas.microsoft.com/office/drawing/2014/main" id="{B8FEDCF1-2001-462F-83CD-323CAA3EC7CC}"/>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19" name="Rectangle 17">
              <a:extLst>
                <a:ext uri="{FF2B5EF4-FFF2-40B4-BE49-F238E27FC236}">
                  <a16:creationId xmlns:a16="http://schemas.microsoft.com/office/drawing/2014/main" id="{B1112354-86B4-421E-ACA2-71E59A2353FB}"/>
                </a:ext>
              </a:extLst>
            </p:cNvPr>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pt-BR">
                <a:latin typeface="Arial" charset="0"/>
              </a:endParaRPr>
            </a:p>
          </p:txBody>
        </p:sp>
        <p:sp>
          <p:nvSpPr>
            <p:cNvPr id="20" name="Rectangle 18">
              <a:extLst>
                <a:ext uri="{FF2B5EF4-FFF2-40B4-BE49-F238E27FC236}">
                  <a16:creationId xmlns:a16="http://schemas.microsoft.com/office/drawing/2014/main" id="{8527DC38-0EEC-401C-8550-9BF113B9784F}"/>
                </a:ext>
              </a:extLst>
            </p:cNvPr>
            <p:cNvSpPr>
              <a:spLocks noChangeArrowheads="1"/>
            </p:cNvSpPr>
            <p:nvPr userDrawn="1"/>
          </p:nvSpPr>
          <p:spPr bwMode="hidden">
            <a:xfrm rot="39991575" flipH="1" flipV="1">
              <a:off x="5374"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pt-BR">
                <a:latin typeface="Arial" charset="0"/>
              </a:endParaRPr>
            </a:p>
          </p:txBody>
        </p:sp>
        <p:sp>
          <p:nvSpPr>
            <p:cNvPr id="21" name="Rectangle 19">
              <a:extLst>
                <a:ext uri="{FF2B5EF4-FFF2-40B4-BE49-F238E27FC236}">
                  <a16:creationId xmlns:a16="http://schemas.microsoft.com/office/drawing/2014/main" id="{8E750A12-FA1B-4A0D-8F6F-60E5F1E7D768}"/>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2" name="Rectangle 20">
              <a:extLst>
                <a:ext uri="{FF2B5EF4-FFF2-40B4-BE49-F238E27FC236}">
                  <a16:creationId xmlns:a16="http://schemas.microsoft.com/office/drawing/2014/main" id="{B88240BB-5E3B-412F-8932-D0300EBA1719}"/>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3" name="Rectangle 21">
              <a:extLst>
                <a:ext uri="{FF2B5EF4-FFF2-40B4-BE49-F238E27FC236}">
                  <a16:creationId xmlns:a16="http://schemas.microsoft.com/office/drawing/2014/main" id="{D9B05DE5-4E32-4A25-A3C5-C0C2CCA0CC89}"/>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4" name="Rectangle 22">
              <a:extLst>
                <a:ext uri="{FF2B5EF4-FFF2-40B4-BE49-F238E27FC236}">
                  <a16:creationId xmlns:a16="http://schemas.microsoft.com/office/drawing/2014/main" id="{EFE94E6A-DDAB-457B-BEAF-ECD48E8D3FFF}"/>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5" name="Rectangle 23">
              <a:extLst>
                <a:ext uri="{FF2B5EF4-FFF2-40B4-BE49-F238E27FC236}">
                  <a16:creationId xmlns:a16="http://schemas.microsoft.com/office/drawing/2014/main" id="{AFDD3968-FF4D-40FD-9364-F1ABD5645905}"/>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6" name="Rectangle 24">
              <a:extLst>
                <a:ext uri="{FF2B5EF4-FFF2-40B4-BE49-F238E27FC236}">
                  <a16:creationId xmlns:a16="http://schemas.microsoft.com/office/drawing/2014/main" id="{809E592E-93BD-42DD-8D0A-F620CA09BBC6}"/>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pt-BR">
                <a:latin typeface="Arial" charset="0"/>
              </a:endParaRPr>
            </a:p>
          </p:txBody>
        </p:sp>
        <p:sp>
          <p:nvSpPr>
            <p:cNvPr id="27" name="Rectangle 25">
              <a:extLst>
                <a:ext uri="{FF2B5EF4-FFF2-40B4-BE49-F238E27FC236}">
                  <a16:creationId xmlns:a16="http://schemas.microsoft.com/office/drawing/2014/main" id="{73CFA9EA-E713-4003-9E8B-62F97C66AFCA}"/>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28" name="Rectangle 26">
              <a:extLst>
                <a:ext uri="{FF2B5EF4-FFF2-40B4-BE49-F238E27FC236}">
                  <a16:creationId xmlns:a16="http://schemas.microsoft.com/office/drawing/2014/main" id="{5BA496FE-7C32-4A13-8781-925895746F02}"/>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29" name="Rectangle 27">
              <a:extLst>
                <a:ext uri="{FF2B5EF4-FFF2-40B4-BE49-F238E27FC236}">
                  <a16:creationId xmlns:a16="http://schemas.microsoft.com/office/drawing/2014/main" id="{6FAC77D0-19DF-4AF9-BB27-BD227D26099B}"/>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30" name="Rectangle 28">
              <a:extLst>
                <a:ext uri="{FF2B5EF4-FFF2-40B4-BE49-F238E27FC236}">
                  <a16:creationId xmlns:a16="http://schemas.microsoft.com/office/drawing/2014/main" id="{5517BA1C-987A-45AC-AA5C-94D7D53E5B2F}"/>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31" name="Rectangle 29">
              <a:extLst>
                <a:ext uri="{FF2B5EF4-FFF2-40B4-BE49-F238E27FC236}">
                  <a16:creationId xmlns:a16="http://schemas.microsoft.com/office/drawing/2014/main" id="{C353E263-5C61-4D84-8558-B74F489B0BA7}"/>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pt-BR">
                <a:latin typeface="Arial" charset="0"/>
              </a:endParaRPr>
            </a:p>
          </p:txBody>
        </p:sp>
        <p:sp>
          <p:nvSpPr>
            <p:cNvPr id="32" name="Rectangle 30">
              <a:extLst>
                <a:ext uri="{FF2B5EF4-FFF2-40B4-BE49-F238E27FC236}">
                  <a16:creationId xmlns:a16="http://schemas.microsoft.com/office/drawing/2014/main" id="{9F35ECBF-6559-4E9B-B6C2-AE64E8B46914}"/>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33" name="Rectangle 31">
              <a:extLst>
                <a:ext uri="{FF2B5EF4-FFF2-40B4-BE49-F238E27FC236}">
                  <a16:creationId xmlns:a16="http://schemas.microsoft.com/office/drawing/2014/main" id="{29EA5F9B-2932-4775-A085-14C374264AA4}"/>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34" name="Rectangle 32">
              <a:extLst>
                <a:ext uri="{FF2B5EF4-FFF2-40B4-BE49-F238E27FC236}">
                  <a16:creationId xmlns:a16="http://schemas.microsoft.com/office/drawing/2014/main" id="{8FE06A03-0F78-4127-A441-A8AF76862A3B}"/>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35" name="Rectangle 33">
              <a:extLst>
                <a:ext uri="{FF2B5EF4-FFF2-40B4-BE49-F238E27FC236}">
                  <a16:creationId xmlns:a16="http://schemas.microsoft.com/office/drawing/2014/main" id="{DDF7F928-DAFB-43F4-BAD6-594440D17252}"/>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36" name="Rectangle 34">
              <a:extLst>
                <a:ext uri="{FF2B5EF4-FFF2-40B4-BE49-F238E27FC236}">
                  <a16:creationId xmlns:a16="http://schemas.microsoft.com/office/drawing/2014/main" id="{8000F3E4-531B-484B-B29E-0F8311757CCD}"/>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pt-BR">
                <a:latin typeface="Arial" charset="0"/>
              </a:endParaRPr>
            </a:p>
          </p:txBody>
        </p:sp>
        <p:sp>
          <p:nvSpPr>
            <p:cNvPr id="37" name="Oval 35">
              <a:extLst>
                <a:ext uri="{FF2B5EF4-FFF2-40B4-BE49-F238E27FC236}">
                  <a16:creationId xmlns:a16="http://schemas.microsoft.com/office/drawing/2014/main" id="{AD57F1B8-BD54-4BAE-8BB6-F2EE0BA8E0B8}"/>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38" name="Oval 36">
              <a:extLst>
                <a:ext uri="{FF2B5EF4-FFF2-40B4-BE49-F238E27FC236}">
                  <a16:creationId xmlns:a16="http://schemas.microsoft.com/office/drawing/2014/main" id="{EF3AD080-B425-46B1-AECA-DCD8AF6603CC}"/>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39" name="Oval 37">
              <a:extLst>
                <a:ext uri="{FF2B5EF4-FFF2-40B4-BE49-F238E27FC236}">
                  <a16:creationId xmlns:a16="http://schemas.microsoft.com/office/drawing/2014/main" id="{0651AC05-BABC-4CD6-A783-E088A8E2A89A}"/>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0" name="Oval 38">
              <a:extLst>
                <a:ext uri="{FF2B5EF4-FFF2-40B4-BE49-F238E27FC236}">
                  <a16:creationId xmlns:a16="http://schemas.microsoft.com/office/drawing/2014/main" id="{8652C2EF-10D3-4C03-B0FC-40099E68E378}"/>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1" name="Oval 39">
              <a:extLst>
                <a:ext uri="{FF2B5EF4-FFF2-40B4-BE49-F238E27FC236}">
                  <a16:creationId xmlns:a16="http://schemas.microsoft.com/office/drawing/2014/main" id="{77831723-6F58-4E16-8F4D-07787E729A4D}"/>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2" name="Oval 40">
              <a:extLst>
                <a:ext uri="{FF2B5EF4-FFF2-40B4-BE49-F238E27FC236}">
                  <a16:creationId xmlns:a16="http://schemas.microsoft.com/office/drawing/2014/main" id="{DAD57739-BE79-4385-A289-C58C545ADEC3}"/>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3" name="Oval 41">
              <a:extLst>
                <a:ext uri="{FF2B5EF4-FFF2-40B4-BE49-F238E27FC236}">
                  <a16:creationId xmlns:a16="http://schemas.microsoft.com/office/drawing/2014/main" id="{E8650757-F7F4-431E-A61B-C0235D492682}"/>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4" name="Oval 42">
              <a:extLst>
                <a:ext uri="{FF2B5EF4-FFF2-40B4-BE49-F238E27FC236}">
                  <a16:creationId xmlns:a16="http://schemas.microsoft.com/office/drawing/2014/main" id="{476B4E0F-E4B6-4092-B555-8008E0189B7A}"/>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5" name="Oval 43">
              <a:extLst>
                <a:ext uri="{FF2B5EF4-FFF2-40B4-BE49-F238E27FC236}">
                  <a16:creationId xmlns:a16="http://schemas.microsoft.com/office/drawing/2014/main" id="{194BE905-8B01-4F88-BB29-597666B48630}"/>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6" name="Oval 44">
              <a:extLst>
                <a:ext uri="{FF2B5EF4-FFF2-40B4-BE49-F238E27FC236}">
                  <a16:creationId xmlns:a16="http://schemas.microsoft.com/office/drawing/2014/main" id="{0DF705D7-0D9A-4110-BB88-228D3CC9EB31}"/>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7" name="Oval 45">
              <a:extLst>
                <a:ext uri="{FF2B5EF4-FFF2-40B4-BE49-F238E27FC236}">
                  <a16:creationId xmlns:a16="http://schemas.microsoft.com/office/drawing/2014/main" id="{61199610-18F5-4531-980C-314D31BF2EF9}"/>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8" name="Oval 46">
              <a:extLst>
                <a:ext uri="{FF2B5EF4-FFF2-40B4-BE49-F238E27FC236}">
                  <a16:creationId xmlns:a16="http://schemas.microsoft.com/office/drawing/2014/main" id="{A72944F3-A914-4462-B562-47CA384E5CB8}"/>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49" name="Oval 47">
              <a:extLst>
                <a:ext uri="{FF2B5EF4-FFF2-40B4-BE49-F238E27FC236}">
                  <a16:creationId xmlns:a16="http://schemas.microsoft.com/office/drawing/2014/main" id="{F9413776-FBCD-4AEC-A205-EB7A98511F1E}"/>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0" name="Oval 48">
              <a:extLst>
                <a:ext uri="{FF2B5EF4-FFF2-40B4-BE49-F238E27FC236}">
                  <a16:creationId xmlns:a16="http://schemas.microsoft.com/office/drawing/2014/main" id="{F9C08A9C-A393-46F6-880B-46E9FA7C113B}"/>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1" name="Oval 49">
              <a:extLst>
                <a:ext uri="{FF2B5EF4-FFF2-40B4-BE49-F238E27FC236}">
                  <a16:creationId xmlns:a16="http://schemas.microsoft.com/office/drawing/2014/main" id="{B7FF7527-1695-4BCA-AE30-2B64655F6ADF}"/>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 name="Oval 50">
              <a:extLst>
                <a:ext uri="{FF2B5EF4-FFF2-40B4-BE49-F238E27FC236}">
                  <a16:creationId xmlns:a16="http://schemas.microsoft.com/office/drawing/2014/main" id="{A1E301A7-44E8-4F7E-ACE2-DB6FDB3B4477}"/>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3" name="Oval 51">
              <a:extLst>
                <a:ext uri="{FF2B5EF4-FFF2-40B4-BE49-F238E27FC236}">
                  <a16:creationId xmlns:a16="http://schemas.microsoft.com/office/drawing/2014/main" id="{1A845144-D5D8-48E9-B502-0646F6E12285}"/>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4" name="Oval 52">
              <a:extLst>
                <a:ext uri="{FF2B5EF4-FFF2-40B4-BE49-F238E27FC236}">
                  <a16:creationId xmlns:a16="http://schemas.microsoft.com/office/drawing/2014/main" id="{2347B6F2-023E-4D19-AC64-D3716F76AA49}"/>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5" name="Oval 53">
              <a:extLst>
                <a:ext uri="{FF2B5EF4-FFF2-40B4-BE49-F238E27FC236}">
                  <a16:creationId xmlns:a16="http://schemas.microsoft.com/office/drawing/2014/main" id="{93D21108-C315-465F-B369-C9305BD654A8}"/>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6" name="Oval 54">
              <a:extLst>
                <a:ext uri="{FF2B5EF4-FFF2-40B4-BE49-F238E27FC236}">
                  <a16:creationId xmlns:a16="http://schemas.microsoft.com/office/drawing/2014/main" id="{802720D7-5721-4DC8-B5CC-0683612DA37B}"/>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7" name="Oval 55">
              <a:extLst>
                <a:ext uri="{FF2B5EF4-FFF2-40B4-BE49-F238E27FC236}">
                  <a16:creationId xmlns:a16="http://schemas.microsoft.com/office/drawing/2014/main" id="{D4AE75AA-16E8-4221-A0E1-378F127BC393}"/>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8" name="Oval 56">
              <a:extLst>
                <a:ext uri="{FF2B5EF4-FFF2-40B4-BE49-F238E27FC236}">
                  <a16:creationId xmlns:a16="http://schemas.microsoft.com/office/drawing/2014/main" id="{138C62E6-E1EF-4DED-B35E-B9CA251E0DD9}"/>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9" name="Oval 57">
              <a:extLst>
                <a:ext uri="{FF2B5EF4-FFF2-40B4-BE49-F238E27FC236}">
                  <a16:creationId xmlns:a16="http://schemas.microsoft.com/office/drawing/2014/main" id="{F6DDA6D1-DAC6-4518-A98F-0CD61339890D}"/>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0" name="Oval 58">
              <a:extLst>
                <a:ext uri="{FF2B5EF4-FFF2-40B4-BE49-F238E27FC236}">
                  <a16:creationId xmlns:a16="http://schemas.microsoft.com/office/drawing/2014/main" id="{384BE674-D7D9-4CC9-8B2F-79D0B6284F0F}"/>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1" name="Oval 59">
              <a:extLst>
                <a:ext uri="{FF2B5EF4-FFF2-40B4-BE49-F238E27FC236}">
                  <a16:creationId xmlns:a16="http://schemas.microsoft.com/office/drawing/2014/main" id="{6A56841B-7891-4476-9299-4561589DE5B2}"/>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2" name="Oval 60">
              <a:extLst>
                <a:ext uri="{FF2B5EF4-FFF2-40B4-BE49-F238E27FC236}">
                  <a16:creationId xmlns:a16="http://schemas.microsoft.com/office/drawing/2014/main" id="{DF928B6D-0769-4E3B-9984-E388A4C6CDF7}"/>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3" name="Oval 61">
              <a:extLst>
                <a:ext uri="{FF2B5EF4-FFF2-40B4-BE49-F238E27FC236}">
                  <a16:creationId xmlns:a16="http://schemas.microsoft.com/office/drawing/2014/main" id="{52D07FEF-AC5D-44CB-AA5F-9B798B5794F8}"/>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4" name="Oval 62">
              <a:extLst>
                <a:ext uri="{FF2B5EF4-FFF2-40B4-BE49-F238E27FC236}">
                  <a16:creationId xmlns:a16="http://schemas.microsoft.com/office/drawing/2014/main" id="{ED8AAC19-A7E0-49BD-AEC8-1B2E5D3D288F}"/>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5" name="Oval 63">
              <a:extLst>
                <a:ext uri="{FF2B5EF4-FFF2-40B4-BE49-F238E27FC236}">
                  <a16:creationId xmlns:a16="http://schemas.microsoft.com/office/drawing/2014/main" id="{6A266379-5EA1-441D-BDC9-319D365CE555}"/>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6" name="Oval 64">
              <a:extLst>
                <a:ext uri="{FF2B5EF4-FFF2-40B4-BE49-F238E27FC236}">
                  <a16:creationId xmlns:a16="http://schemas.microsoft.com/office/drawing/2014/main" id="{C66FAD60-EC8D-4E80-A81E-2C1737EFB65B}"/>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7" name="Oval 65">
              <a:extLst>
                <a:ext uri="{FF2B5EF4-FFF2-40B4-BE49-F238E27FC236}">
                  <a16:creationId xmlns:a16="http://schemas.microsoft.com/office/drawing/2014/main" id="{D32C45D2-BF0C-4694-BAF9-7C34D28DA788}"/>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8" name="Oval 66">
              <a:extLst>
                <a:ext uri="{FF2B5EF4-FFF2-40B4-BE49-F238E27FC236}">
                  <a16:creationId xmlns:a16="http://schemas.microsoft.com/office/drawing/2014/main" id="{DFEBBF42-92A3-4879-BFD2-901FBB0BAA0B}"/>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69" name="Oval 67">
              <a:extLst>
                <a:ext uri="{FF2B5EF4-FFF2-40B4-BE49-F238E27FC236}">
                  <a16:creationId xmlns:a16="http://schemas.microsoft.com/office/drawing/2014/main" id="{9866C69A-E624-4259-9865-7280CADACC97}"/>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0" name="Oval 68">
              <a:extLst>
                <a:ext uri="{FF2B5EF4-FFF2-40B4-BE49-F238E27FC236}">
                  <a16:creationId xmlns:a16="http://schemas.microsoft.com/office/drawing/2014/main" id="{4916B912-8BB6-4985-BA5E-8F5EF1EABB32}"/>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1" name="Oval 69">
              <a:extLst>
                <a:ext uri="{FF2B5EF4-FFF2-40B4-BE49-F238E27FC236}">
                  <a16:creationId xmlns:a16="http://schemas.microsoft.com/office/drawing/2014/main" id="{92930E72-6673-4D66-A23F-0079C817C5CB}"/>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2" name="Oval 70">
              <a:extLst>
                <a:ext uri="{FF2B5EF4-FFF2-40B4-BE49-F238E27FC236}">
                  <a16:creationId xmlns:a16="http://schemas.microsoft.com/office/drawing/2014/main" id="{19E8DBC0-2326-43BC-B4B2-D2EFFF0E28DE}"/>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3" name="Oval 71">
              <a:extLst>
                <a:ext uri="{FF2B5EF4-FFF2-40B4-BE49-F238E27FC236}">
                  <a16:creationId xmlns:a16="http://schemas.microsoft.com/office/drawing/2014/main" id="{1BDC3E98-39FA-474E-BD88-BA17BE3B2452}"/>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4" name="Oval 72">
              <a:extLst>
                <a:ext uri="{FF2B5EF4-FFF2-40B4-BE49-F238E27FC236}">
                  <a16:creationId xmlns:a16="http://schemas.microsoft.com/office/drawing/2014/main" id="{30FD72D0-0E3E-476C-94DC-BAFB25996562}"/>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5" name="Oval 73">
              <a:extLst>
                <a:ext uri="{FF2B5EF4-FFF2-40B4-BE49-F238E27FC236}">
                  <a16:creationId xmlns:a16="http://schemas.microsoft.com/office/drawing/2014/main" id="{9A61DAC0-FDE3-434A-A490-05891DB18F2A}"/>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6" name="Oval 74">
              <a:extLst>
                <a:ext uri="{FF2B5EF4-FFF2-40B4-BE49-F238E27FC236}">
                  <a16:creationId xmlns:a16="http://schemas.microsoft.com/office/drawing/2014/main" id="{8DC901CF-B386-4AE3-8435-23628BAA8554}"/>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7" name="Oval 75">
              <a:extLst>
                <a:ext uri="{FF2B5EF4-FFF2-40B4-BE49-F238E27FC236}">
                  <a16:creationId xmlns:a16="http://schemas.microsoft.com/office/drawing/2014/main" id="{A7D310F3-ED85-4360-8096-349FC4B935BF}"/>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8" name="Oval 76">
              <a:extLst>
                <a:ext uri="{FF2B5EF4-FFF2-40B4-BE49-F238E27FC236}">
                  <a16:creationId xmlns:a16="http://schemas.microsoft.com/office/drawing/2014/main" id="{C54A4029-725E-417C-8FF4-816E6E93F977}"/>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79" name="Oval 77">
              <a:extLst>
                <a:ext uri="{FF2B5EF4-FFF2-40B4-BE49-F238E27FC236}">
                  <a16:creationId xmlns:a16="http://schemas.microsoft.com/office/drawing/2014/main" id="{0DAFC1E6-4EC1-4561-8BAD-C8437072D616}"/>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0" name="Oval 78">
              <a:extLst>
                <a:ext uri="{FF2B5EF4-FFF2-40B4-BE49-F238E27FC236}">
                  <a16:creationId xmlns:a16="http://schemas.microsoft.com/office/drawing/2014/main" id="{E3222D94-1604-48C2-9002-EAABB0B2179B}"/>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1" name="Oval 79">
              <a:extLst>
                <a:ext uri="{FF2B5EF4-FFF2-40B4-BE49-F238E27FC236}">
                  <a16:creationId xmlns:a16="http://schemas.microsoft.com/office/drawing/2014/main" id="{ED97B214-2368-41DC-8B2C-F01AAEFE2001}"/>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2" name="Oval 80">
              <a:extLst>
                <a:ext uri="{FF2B5EF4-FFF2-40B4-BE49-F238E27FC236}">
                  <a16:creationId xmlns:a16="http://schemas.microsoft.com/office/drawing/2014/main" id="{A0DC17FF-0A16-4B49-975C-77306316B9FD}"/>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3" name="Oval 81">
              <a:extLst>
                <a:ext uri="{FF2B5EF4-FFF2-40B4-BE49-F238E27FC236}">
                  <a16:creationId xmlns:a16="http://schemas.microsoft.com/office/drawing/2014/main" id="{629FFD10-4D9D-4064-8CEC-C6CDFD575F50}"/>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4" name="Oval 82">
              <a:extLst>
                <a:ext uri="{FF2B5EF4-FFF2-40B4-BE49-F238E27FC236}">
                  <a16:creationId xmlns:a16="http://schemas.microsoft.com/office/drawing/2014/main" id="{FF3A7E7A-E5F5-42CA-B24A-90E425006580}"/>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5" name="Oval 83">
              <a:extLst>
                <a:ext uri="{FF2B5EF4-FFF2-40B4-BE49-F238E27FC236}">
                  <a16:creationId xmlns:a16="http://schemas.microsoft.com/office/drawing/2014/main" id="{1D9C495D-B42B-4DD2-9DC2-53FD595D0762}"/>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6" name="Oval 84">
              <a:extLst>
                <a:ext uri="{FF2B5EF4-FFF2-40B4-BE49-F238E27FC236}">
                  <a16:creationId xmlns:a16="http://schemas.microsoft.com/office/drawing/2014/main" id="{5534BA35-F24E-4BA4-9FC4-823A3B832EFC}"/>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7" name="Oval 85">
              <a:extLst>
                <a:ext uri="{FF2B5EF4-FFF2-40B4-BE49-F238E27FC236}">
                  <a16:creationId xmlns:a16="http://schemas.microsoft.com/office/drawing/2014/main" id="{AE8F69A1-84D2-4BC9-88F3-DEB54688D02A}"/>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8" name="Oval 86">
              <a:extLst>
                <a:ext uri="{FF2B5EF4-FFF2-40B4-BE49-F238E27FC236}">
                  <a16:creationId xmlns:a16="http://schemas.microsoft.com/office/drawing/2014/main" id="{168F1F10-DB77-4B64-A714-39B165ADD021}"/>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89" name="Oval 87">
              <a:extLst>
                <a:ext uri="{FF2B5EF4-FFF2-40B4-BE49-F238E27FC236}">
                  <a16:creationId xmlns:a16="http://schemas.microsoft.com/office/drawing/2014/main" id="{8337D11E-224D-4741-A9B7-5D2D5C09FE1B}"/>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0" name="Oval 88">
              <a:extLst>
                <a:ext uri="{FF2B5EF4-FFF2-40B4-BE49-F238E27FC236}">
                  <a16:creationId xmlns:a16="http://schemas.microsoft.com/office/drawing/2014/main" id="{B695845C-29E3-4458-B8BA-B535CC99D40A}"/>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1" name="Oval 89">
              <a:extLst>
                <a:ext uri="{FF2B5EF4-FFF2-40B4-BE49-F238E27FC236}">
                  <a16:creationId xmlns:a16="http://schemas.microsoft.com/office/drawing/2014/main" id="{F5EBA755-3024-4A1A-B75F-D736E5292ACA}"/>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2" name="Oval 90">
              <a:extLst>
                <a:ext uri="{FF2B5EF4-FFF2-40B4-BE49-F238E27FC236}">
                  <a16:creationId xmlns:a16="http://schemas.microsoft.com/office/drawing/2014/main" id="{F96D5673-B38A-467B-92C1-CF31A9F44F77}"/>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3" name="Oval 91">
              <a:extLst>
                <a:ext uri="{FF2B5EF4-FFF2-40B4-BE49-F238E27FC236}">
                  <a16:creationId xmlns:a16="http://schemas.microsoft.com/office/drawing/2014/main" id="{E3ECC032-0C2D-41D6-8722-E77D318241ED}"/>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4" name="Oval 92">
              <a:extLst>
                <a:ext uri="{FF2B5EF4-FFF2-40B4-BE49-F238E27FC236}">
                  <a16:creationId xmlns:a16="http://schemas.microsoft.com/office/drawing/2014/main" id="{2C38751E-A218-412F-B7D9-E89168584C18}"/>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5" name="Oval 93">
              <a:extLst>
                <a:ext uri="{FF2B5EF4-FFF2-40B4-BE49-F238E27FC236}">
                  <a16:creationId xmlns:a16="http://schemas.microsoft.com/office/drawing/2014/main" id="{11FC4EE0-A9BE-4D15-949B-58048DD0E953}"/>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6" name="Oval 94">
              <a:extLst>
                <a:ext uri="{FF2B5EF4-FFF2-40B4-BE49-F238E27FC236}">
                  <a16:creationId xmlns:a16="http://schemas.microsoft.com/office/drawing/2014/main" id="{6F126101-42B7-4B02-9596-54E12440E266}"/>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7" name="Oval 95">
              <a:extLst>
                <a:ext uri="{FF2B5EF4-FFF2-40B4-BE49-F238E27FC236}">
                  <a16:creationId xmlns:a16="http://schemas.microsoft.com/office/drawing/2014/main" id="{671B9A1E-2142-4450-A26B-6D4B255C5BB8}"/>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8" name="Oval 96">
              <a:extLst>
                <a:ext uri="{FF2B5EF4-FFF2-40B4-BE49-F238E27FC236}">
                  <a16:creationId xmlns:a16="http://schemas.microsoft.com/office/drawing/2014/main" id="{496A7D21-B46D-461B-8DD3-D94B4136E737}"/>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99" name="Oval 97">
              <a:extLst>
                <a:ext uri="{FF2B5EF4-FFF2-40B4-BE49-F238E27FC236}">
                  <a16:creationId xmlns:a16="http://schemas.microsoft.com/office/drawing/2014/main" id="{3301871C-EBAF-4830-9F16-6EA0C82D5AF9}"/>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0" name="Oval 98">
              <a:extLst>
                <a:ext uri="{FF2B5EF4-FFF2-40B4-BE49-F238E27FC236}">
                  <a16:creationId xmlns:a16="http://schemas.microsoft.com/office/drawing/2014/main" id="{62C1BC99-9F54-43CA-9791-3C9808051E75}"/>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1" name="Oval 99">
              <a:extLst>
                <a:ext uri="{FF2B5EF4-FFF2-40B4-BE49-F238E27FC236}">
                  <a16:creationId xmlns:a16="http://schemas.microsoft.com/office/drawing/2014/main" id="{AE4941BD-7693-4C3E-B9DA-8204BBEB129D}"/>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2" name="Oval 100">
              <a:extLst>
                <a:ext uri="{FF2B5EF4-FFF2-40B4-BE49-F238E27FC236}">
                  <a16:creationId xmlns:a16="http://schemas.microsoft.com/office/drawing/2014/main" id="{369CF434-733F-4A08-82B5-CF92FBA3D64D}"/>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3" name="Oval 101">
              <a:extLst>
                <a:ext uri="{FF2B5EF4-FFF2-40B4-BE49-F238E27FC236}">
                  <a16:creationId xmlns:a16="http://schemas.microsoft.com/office/drawing/2014/main" id="{EF4432DE-1ACA-4F98-A8AB-1AB24F86EED0}"/>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4" name="Oval 102">
              <a:extLst>
                <a:ext uri="{FF2B5EF4-FFF2-40B4-BE49-F238E27FC236}">
                  <a16:creationId xmlns:a16="http://schemas.microsoft.com/office/drawing/2014/main" id="{677CDC65-FA38-4796-8421-DC7751689139}"/>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5" name="Oval 103">
              <a:extLst>
                <a:ext uri="{FF2B5EF4-FFF2-40B4-BE49-F238E27FC236}">
                  <a16:creationId xmlns:a16="http://schemas.microsoft.com/office/drawing/2014/main" id="{D6585CEE-E43C-4E6D-8A4F-0DE2FAB7209A}"/>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6" name="Oval 104">
              <a:extLst>
                <a:ext uri="{FF2B5EF4-FFF2-40B4-BE49-F238E27FC236}">
                  <a16:creationId xmlns:a16="http://schemas.microsoft.com/office/drawing/2014/main" id="{4F985A26-A72C-44BB-9BEA-51A691E3E080}"/>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7" name="Oval 105">
              <a:extLst>
                <a:ext uri="{FF2B5EF4-FFF2-40B4-BE49-F238E27FC236}">
                  <a16:creationId xmlns:a16="http://schemas.microsoft.com/office/drawing/2014/main" id="{DFEDB60D-4DEB-4AFA-8F81-C0B1A44D2ED7}"/>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8" name="Oval 106">
              <a:extLst>
                <a:ext uri="{FF2B5EF4-FFF2-40B4-BE49-F238E27FC236}">
                  <a16:creationId xmlns:a16="http://schemas.microsoft.com/office/drawing/2014/main" id="{8A55DB3D-B7BB-4E75-99E9-CD78761D4436}"/>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09" name="Oval 107">
              <a:extLst>
                <a:ext uri="{FF2B5EF4-FFF2-40B4-BE49-F238E27FC236}">
                  <a16:creationId xmlns:a16="http://schemas.microsoft.com/office/drawing/2014/main" id="{00A8BF0A-E907-4A88-A86C-F3F4CE31835E}"/>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0" name="Oval 108">
              <a:extLst>
                <a:ext uri="{FF2B5EF4-FFF2-40B4-BE49-F238E27FC236}">
                  <a16:creationId xmlns:a16="http://schemas.microsoft.com/office/drawing/2014/main" id="{C559F564-1455-4EDE-8FD9-6D879E5BE14C}"/>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1" name="Oval 109">
              <a:extLst>
                <a:ext uri="{FF2B5EF4-FFF2-40B4-BE49-F238E27FC236}">
                  <a16:creationId xmlns:a16="http://schemas.microsoft.com/office/drawing/2014/main" id="{26CB127B-8445-487F-8825-CDDEFE6CF206}"/>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2" name="Oval 110">
              <a:extLst>
                <a:ext uri="{FF2B5EF4-FFF2-40B4-BE49-F238E27FC236}">
                  <a16:creationId xmlns:a16="http://schemas.microsoft.com/office/drawing/2014/main" id="{1107F0AB-6B1A-4D7F-945E-71B220984369}"/>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3" name="Oval 111">
              <a:extLst>
                <a:ext uri="{FF2B5EF4-FFF2-40B4-BE49-F238E27FC236}">
                  <a16:creationId xmlns:a16="http://schemas.microsoft.com/office/drawing/2014/main" id="{37A2A08E-D264-4869-BCD6-6665847B39BE}"/>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4" name="Oval 112">
              <a:extLst>
                <a:ext uri="{FF2B5EF4-FFF2-40B4-BE49-F238E27FC236}">
                  <a16:creationId xmlns:a16="http://schemas.microsoft.com/office/drawing/2014/main" id="{38438468-5B4A-4113-AD55-F693D5B09C4A}"/>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5" name="Oval 113">
              <a:extLst>
                <a:ext uri="{FF2B5EF4-FFF2-40B4-BE49-F238E27FC236}">
                  <a16:creationId xmlns:a16="http://schemas.microsoft.com/office/drawing/2014/main" id="{FA8606E2-35E0-4A8B-ABB7-1566B0D8EEAA}"/>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6" name="Oval 114">
              <a:extLst>
                <a:ext uri="{FF2B5EF4-FFF2-40B4-BE49-F238E27FC236}">
                  <a16:creationId xmlns:a16="http://schemas.microsoft.com/office/drawing/2014/main" id="{47C7783E-B922-412A-BAF5-A21929DD824D}"/>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7" name="Oval 115">
              <a:extLst>
                <a:ext uri="{FF2B5EF4-FFF2-40B4-BE49-F238E27FC236}">
                  <a16:creationId xmlns:a16="http://schemas.microsoft.com/office/drawing/2014/main" id="{404E81B6-DE31-43A4-84C1-6EBCA737BE90}"/>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8" name="Oval 116">
              <a:extLst>
                <a:ext uri="{FF2B5EF4-FFF2-40B4-BE49-F238E27FC236}">
                  <a16:creationId xmlns:a16="http://schemas.microsoft.com/office/drawing/2014/main" id="{5296458B-C1AF-40A7-92A6-F82A191F39DF}"/>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19" name="Oval 117">
              <a:extLst>
                <a:ext uri="{FF2B5EF4-FFF2-40B4-BE49-F238E27FC236}">
                  <a16:creationId xmlns:a16="http://schemas.microsoft.com/office/drawing/2014/main" id="{E7A4A23F-1C5C-4FEB-BEB6-020595D613BC}"/>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0" name="Oval 118">
              <a:extLst>
                <a:ext uri="{FF2B5EF4-FFF2-40B4-BE49-F238E27FC236}">
                  <a16:creationId xmlns:a16="http://schemas.microsoft.com/office/drawing/2014/main" id="{82A5F4EA-7A7D-4108-904F-44223AC354D5}"/>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1" name="Oval 119">
              <a:extLst>
                <a:ext uri="{FF2B5EF4-FFF2-40B4-BE49-F238E27FC236}">
                  <a16:creationId xmlns:a16="http://schemas.microsoft.com/office/drawing/2014/main" id="{EB582FB5-F458-4DA8-A9E8-3BC2A8DAC6BE}"/>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2" name="Oval 120">
              <a:extLst>
                <a:ext uri="{FF2B5EF4-FFF2-40B4-BE49-F238E27FC236}">
                  <a16:creationId xmlns:a16="http://schemas.microsoft.com/office/drawing/2014/main" id="{D8E570BF-EFA8-41C0-BF20-68A3E8815B1D}"/>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3" name="Oval 121">
              <a:extLst>
                <a:ext uri="{FF2B5EF4-FFF2-40B4-BE49-F238E27FC236}">
                  <a16:creationId xmlns:a16="http://schemas.microsoft.com/office/drawing/2014/main" id="{0D01A203-C6BE-430E-A1CA-09E61AA9348E}"/>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4" name="Oval 122">
              <a:extLst>
                <a:ext uri="{FF2B5EF4-FFF2-40B4-BE49-F238E27FC236}">
                  <a16:creationId xmlns:a16="http://schemas.microsoft.com/office/drawing/2014/main" id="{93A42F47-36C9-4629-945B-3C77B86FF82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5" name="Oval 123">
              <a:extLst>
                <a:ext uri="{FF2B5EF4-FFF2-40B4-BE49-F238E27FC236}">
                  <a16:creationId xmlns:a16="http://schemas.microsoft.com/office/drawing/2014/main" id="{4ADECCEA-2D49-4E6C-8135-CD99B8B313BA}"/>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6" name="Oval 124">
              <a:extLst>
                <a:ext uri="{FF2B5EF4-FFF2-40B4-BE49-F238E27FC236}">
                  <a16:creationId xmlns:a16="http://schemas.microsoft.com/office/drawing/2014/main" id="{1B50E3A2-2392-460E-B8C8-DBD9207A5A3F}"/>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7" name="Oval 125">
              <a:extLst>
                <a:ext uri="{FF2B5EF4-FFF2-40B4-BE49-F238E27FC236}">
                  <a16:creationId xmlns:a16="http://schemas.microsoft.com/office/drawing/2014/main" id="{A334D306-1574-4EBA-95CB-979D404FA58A}"/>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8" name="Oval 126">
              <a:extLst>
                <a:ext uri="{FF2B5EF4-FFF2-40B4-BE49-F238E27FC236}">
                  <a16:creationId xmlns:a16="http://schemas.microsoft.com/office/drawing/2014/main" id="{C1DB511E-C2B9-4C0A-82D5-8F2469BA6203}"/>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29" name="Oval 127">
              <a:extLst>
                <a:ext uri="{FF2B5EF4-FFF2-40B4-BE49-F238E27FC236}">
                  <a16:creationId xmlns:a16="http://schemas.microsoft.com/office/drawing/2014/main" id="{0D8EFD57-2ACF-485D-85DF-4AF377845126}"/>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0" name="Oval 128">
              <a:extLst>
                <a:ext uri="{FF2B5EF4-FFF2-40B4-BE49-F238E27FC236}">
                  <a16:creationId xmlns:a16="http://schemas.microsoft.com/office/drawing/2014/main" id="{33F5FCD7-E919-4330-9BBC-1CBFC94C97F3}"/>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1" name="Oval 129">
              <a:extLst>
                <a:ext uri="{FF2B5EF4-FFF2-40B4-BE49-F238E27FC236}">
                  <a16:creationId xmlns:a16="http://schemas.microsoft.com/office/drawing/2014/main" id="{BFB91E48-D1F5-4CD7-AA1E-00EC57EF2FC9}"/>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2" name="Oval 130">
              <a:extLst>
                <a:ext uri="{FF2B5EF4-FFF2-40B4-BE49-F238E27FC236}">
                  <a16:creationId xmlns:a16="http://schemas.microsoft.com/office/drawing/2014/main" id="{69A27399-FD7F-44E3-A649-5A484A4E9805}"/>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3" name="Oval 131">
              <a:extLst>
                <a:ext uri="{FF2B5EF4-FFF2-40B4-BE49-F238E27FC236}">
                  <a16:creationId xmlns:a16="http://schemas.microsoft.com/office/drawing/2014/main" id="{3566D1CB-BBB5-492C-893A-315DD5074E98}"/>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4" name="Oval 132">
              <a:extLst>
                <a:ext uri="{FF2B5EF4-FFF2-40B4-BE49-F238E27FC236}">
                  <a16:creationId xmlns:a16="http://schemas.microsoft.com/office/drawing/2014/main" id="{1025AC59-9BAF-4D5A-A5A8-6A39D4AE8562}"/>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5" name="Oval 133">
              <a:extLst>
                <a:ext uri="{FF2B5EF4-FFF2-40B4-BE49-F238E27FC236}">
                  <a16:creationId xmlns:a16="http://schemas.microsoft.com/office/drawing/2014/main" id="{542B5D12-77E4-45AC-A661-9E64F0C81BCA}"/>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6" name="Oval 134">
              <a:extLst>
                <a:ext uri="{FF2B5EF4-FFF2-40B4-BE49-F238E27FC236}">
                  <a16:creationId xmlns:a16="http://schemas.microsoft.com/office/drawing/2014/main" id="{F4B676EC-A549-4004-8ED1-129BF8938348}"/>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7" name="Oval 135">
              <a:extLst>
                <a:ext uri="{FF2B5EF4-FFF2-40B4-BE49-F238E27FC236}">
                  <a16:creationId xmlns:a16="http://schemas.microsoft.com/office/drawing/2014/main" id="{B8645F25-215D-4807-9A61-047057DDE8E1}"/>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8" name="Oval 136">
              <a:extLst>
                <a:ext uri="{FF2B5EF4-FFF2-40B4-BE49-F238E27FC236}">
                  <a16:creationId xmlns:a16="http://schemas.microsoft.com/office/drawing/2014/main" id="{505A0822-5098-4884-A1E4-24064606438E}"/>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39" name="Oval 137">
              <a:extLst>
                <a:ext uri="{FF2B5EF4-FFF2-40B4-BE49-F238E27FC236}">
                  <a16:creationId xmlns:a16="http://schemas.microsoft.com/office/drawing/2014/main" id="{E3DA0398-97BD-425F-BE58-3416C0E1BB77}"/>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0" name="Oval 138">
              <a:extLst>
                <a:ext uri="{FF2B5EF4-FFF2-40B4-BE49-F238E27FC236}">
                  <a16:creationId xmlns:a16="http://schemas.microsoft.com/office/drawing/2014/main" id="{172D42EE-3E77-42AB-8E18-DB5096FE2033}"/>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1" name="Oval 139">
              <a:extLst>
                <a:ext uri="{FF2B5EF4-FFF2-40B4-BE49-F238E27FC236}">
                  <a16:creationId xmlns:a16="http://schemas.microsoft.com/office/drawing/2014/main" id="{D23DB142-8DFC-4207-900A-95456141214E}"/>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2" name="Oval 140">
              <a:extLst>
                <a:ext uri="{FF2B5EF4-FFF2-40B4-BE49-F238E27FC236}">
                  <a16:creationId xmlns:a16="http://schemas.microsoft.com/office/drawing/2014/main" id="{F2E1E59F-C613-479C-937B-9086EFB1B915}"/>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3" name="Oval 141">
              <a:extLst>
                <a:ext uri="{FF2B5EF4-FFF2-40B4-BE49-F238E27FC236}">
                  <a16:creationId xmlns:a16="http://schemas.microsoft.com/office/drawing/2014/main" id="{38F1109E-6761-4CCB-8B67-A5772BDB524B}"/>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4" name="Oval 142">
              <a:extLst>
                <a:ext uri="{FF2B5EF4-FFF2-40B4-BE49-F238E27FC236}">
                  <a16:creationId xmlns:a16="http://schemas.microsoft.com/office/drawing/2014/main" id="{570B0CE8-05AD-4476-B6F8-44D87D8FA3A1}"/>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5" name="Oval 143">
              <a:extLst>
                <a:ext uri="{FF2B5EF4-FFF2-40B4-BE49-F238E27FC236}">
                  <a16:creationId xmlns:a16="http://schemas.microsoft.com/office/drawing/2014/main" id="{CF1CA2B9-656C-4F14-AC25-43DDD9D1C6EB}"/>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6" name="Oval 144">
              <a:extLst>
                <a:ext uri="{FF2B5EF4-FFF2-40B4-BE49-F238E27FC236}">
                  <a16:creationId xmlns:a16="http://schemas.microsoft.com/office/drawing/2014/main" id="{DCE897FE-0185-4211-8FB7-21D362D7D692}"/>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7" name="Oval 145">
              <a:extLst>
                <a:ext uri="{FF2B5EF4-FFF2-40B4-BE49-F238E27FC236}">
                  <a16:creationId xmlns:a16="http://schemas.microsoft.com/office/drawing/2014/main" id="{82634987-97ED-4C9C-B7C8-EDA8BCCD6400}"/>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8" name="Oval 146">
              <a:extLst>
                <a:ext uri="{FF2B5EF4-FFF2-40B4-BE49-F238E27FC236}">
                  <a16:creationId xmlns:a16="http://schemas.microsoft.com/office/drawing/2014/main" id="{288EA6AB-C4CE-4057-A6D2-8F816A740BE2}"/>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49" name="Oval 147">
              <a:extLst>
                <a:ext uri="{FF2B5EF4-FFF2-40B4-BE49-F238E27FC236}">
                  <a16:creationId xmlns:a16="http://schemas.microsoft.com/office/drawing/2014/main" id="{8C6A4179-AEF7-4295-B4D2-2B83BAF6B278}"/>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0" name="Oval 148">
              <a:extLst>
                <a:ext uri="{FF2B5EF4-FFF2-40B4-BE49-F238E27FC236}">
                  <a16:creationId xmlns:a16="http://schemas.microsoft.com/office/drawing/2014/main" id="{64745978-805F-47E5-A994-1A770625F7D9}"/>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1" name="Oval 149">
              <a:extLst>
                <a:ext uri="{FF2B5EF4-FFF2-40B4-BE49-F238E27FC236}">
                  <a16:creationId xmlns:a16="http://schemas.microsoft.com/office/drawing/2014/main" id="{3A986D87-2825-4607-98F2-D5964B0E5B67}"/>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2" name="Oval 150">
              <a:extLst>
                <a:ext uri="{FF2B5EF4-FFF2-40B4-BE49-F238E27FC236}">
                  <a16:creationId xmlns:a16="http://schemas.microsoft.com/office/drawing/2014/main" id="{0A9A84BA-43B8-4D82-A905-F24E5F4AA115}"/>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3" name="Oval 151">
              <a:extLst>
                <a:ext uri="{FF2B5EF4-FFF2-40B4-BE49-F238E27FC236}">
                  <a16:creationId xmlns:a16="http://schemas.microsoft.com/office/drawing/2014/main" id="{DCAA8C3F-7FA0-4486-B51A-EC111A08EB2E}"/>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4" name="Oval 152">
              <a:extLst>
                <a:ext uri="{FF2B5EF4-FFF2-40B4-BE49-F238E27FC236}">
                  <a16:creationId xmlns:a16="http://schemas.microsoft.com/office/drawing/2014/main" id="{D552B1B8-36E8-40BF-A528-21ECE7F7E2E0}"/>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5" name="Oval 153">
              <a:extLst>
                <a:ext uri="{FF2B5EF4-FFF2-40B4-BE49-F238E27FC236}">
                  <a16:creationId xmlns:a16="http://schemas.microsoft.com/office/drawing/2014/main" id="{CA6F39F7-CD34-4014-B645-3C63A70E079E}"/>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6" name="Oval 154">
              <a:extLst>
                <a:ext uri="{FF2B5EF4-FFF2-40B4-BE49-F238E27FC236}">
                  <a16:creationId xmlns:a16="http://schemas.microsoft.com/office/drawing/2014/main" id="{F21D3789-1186-494F-9A97-07C0D65CCDBA}"/>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7" name="Oval 155">
              <a:extLst>
                <a:ext uri="{FF2B5EF4-FFF2-40B4-BE49-F238E27FC236}">
                  <a16:creationId xmlns:a16="http://schemas.microsoft.com/office/drawing/2014/main" id="{2ED7EF37-9616-4E88-AF08-D2B3BB958FF3}"/>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8" name="Oval 156">
              <a:extLst>
                <a:ext uri="{FF2B5EF4-FFF2-40B4-BE49-F238E27FC236}">
                  <a16:creationId xmlns:a16="http://schemas.microsoft.com/office/drawing/2014/main" id="{7E47381C-F228-40A0-A244-F12EDDDD0AB2}"/>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59" name="Oval 157">
              <a:extLst>
                <a:ext uri="{FF2B5EF4-FFF2-40B4-BE49-F238E27FC236}">
                  <a16:creationId xmlns:a16="http://schemas.microsoft.com/office/drawing/2014/main" id="{7C9CDCD1-14C7-4F6E-B8DA-781C0A36EC65}"/>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0" name="Oval 158">
              <a:extLst>
                <a:ext uri="{FF2B5EF4-FFF2-40B4-BE49-F238E27FC236}">
                  <a16:creationId xmlns:a16="http://schemas.microsoft.com/office/drawing/2014/main" id="{93E979DC-9787-42D2-AE78-DAA6ED01EE76}"/>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1" name="Oval 159">
              <a:extLst>
                <a:ext uri="{FF2B5EF4-FFF2-40B4-BE49-F238E27FC236}">
                  <a16:creationId xmlns:a16="http://schemas.microsoft.com/office/drawing/2014/main" id="{D1153FCC-BC46-4CD4-8454-D152A72C138C}"/>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2" name="Oval 160">
              <a:extLst>
                <a:ext uri="{FF2B5EF4-FFF2-40B4-BE49-F238E27FC236}">
                  <a16:creationId xmlns:a16="http://schemas.microsoft.com/office/drawing/2014/main" id="{06C3C4D7-20AD-4665-87F5-5C211ECFD193}"/>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3" name="Oval 161">
              <a:extLst>
                <a:ext uri="{FF2B5EF4-FFF2-40B4-BE49-F238E27FC236}">
                  <a16:creationId xmlns:a16="http://schemas.microsoft.com/office/drawing/2014/main" id="{32EBFF89-0384-4017-933A-4BCF9B3443A5}"/>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4" name="Oval 162">
              <a:extLst>
                <a:ext uri="{FF2B5EF4-FFF2-40B4-BE49-F238E27FC236}">
                  <a16:creationId xmlns:a16="http://schemas.microsoft.com/office/drawing/2014/main" id="{1460F64B-D644-469C-A47B-89AD0514D486}"/>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5" name="Oval 163">
              <a:extLst>
                <a:ext uri="{FF2B5EF4-FFF2-40B4-BE49-F238E27FC236}">
                  <a16:creationId xmlns:a16="http://schemas.microsoft.com/office/drawing/2014/main" id="{5420508B-6D19-4E89-9B9A-9D0A54B4836B}"/>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6" name="Oval 164">
              <a:extLst>
                <a:ext uri="{FF2B5EF4-FFF2-40B4-BE49-F238E27FC236}">
                  <a16:creationId xmlns:a16="http://schemas.microsoft.com/office/drawing/2014/main" id="{307C49C0-629A-402A-9D39-7B1066EE8F62}"/>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7" name="Oval 165">
              <a:extLst>
                <a:ext uri="{FF2B5EF4-FFF2-40B4-BE49-F238E27FC236}">
                  <a16:creationId xmlns:a16="http://schemas.microsoft.com/office/drawing/2014/main" id="{B0E84CF5-7E2F-4E33-A75D-598646844137}"/>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8" name="Oval 166">
              <a:extLst>
                <a:ext uri="{FF2B5EF4-FFF2-40B4-BE49-F238E27FC236}">
                  <a16:creationId xmlns:a16="http://schemas.microsoft.com/office/drawing/2014/main" id="{4A07AC33-066D-49B1-9364-1D8FD4C42CFD}"/>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69" name="Oval 167">
              <a:extLst>
                <a:ext uri="{FF2B5EF4-FFF2-40B4-BE49-F238E27FC236}">
                  <a16:creationId xmlns:a16="http://schemas.microsoft.com/office/drawing/2014/main" id="{51F4D92C-4098-4F0C-99FF-E24E5EE30AE2}"/>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0" name="Oval 168">
              <a:extLst>
                <a:ext uri="{FF2B5EF4-FFF2-40B4-BE49-F238E27FC236}">
                  <a16:creationId xmlns:a16="http://schemas.microsoft.com/office/drawing/2014/main" id="{9B4A27F1-D64F-4577-93AD-EE35CFFB5AA7}"/>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1" name="Oval 169">
              <a:extLst>
                <a:ext uri="{FF2B5EF4-FFF2-40B4-BE49-F238E27FC236}">
                  <a16:creationId xmlns:a16="http://schemas.microsoft.com/office/drawing/2014/main" id="{C2051B49-8E41-4133-AEA4-8B9D94630024}"/>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2" name="Oval 170">
              <a:extLst>
                <a:ext uri="{FF2B5EF4-FFF2-40B4-BE49-F238E27FC236}">
                  <a16:creationId xmlns:a16="http://schemas.microsoft.com/office/drawing/2014/main" id="{3EDE92A5-1967-429A-B8B7-8C2C8AC2F45D}"/>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3" name="Oval 171">
              <a:extLst>
                <a:ext uri="{FF2B5EF4-FFF2-40B4-BE49-F238E27FC236}">
                  <a16:creationId xmlns:a16="http://schemas.microsoft.com/office/drawing/2014/main" id="{9484A4A0-5887-4477-B40C-E66EF78FFA84}"/>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4" name="Oval 172">
              <a:extLst>
                <a:ext uri="{FF2B5EF4-FFF2-40B4-BE49-F238E27FC236}">
                  <a16:creationId xmlns:a16="http://schemas.microsoft.com/office/drawing/2014/main" id="{6BE06049-49A3-4E1D-9085-E05BBAE475B9}"/>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5" name="Oval 173">
              <a:extLst>
                <a:ext uri="{FF2B5EF4-FFF2-40B4-BE49-F238E27FC236}">
                  <a16:creationId xmlns:a16="http://schemas.microsoft.com/office/drawing/2014/main" id="{8472DAB4-0239-48F2-ACC9-F03BC13A0D6A}"/>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6" name="Oval 174">
              <a:extLst>
                <a:ext uri="{FF2B5EF4-FFF2-40B4-BE49-F238E27FC236}">
                  <a16:creationId xmlns:a16="http://schemas.microsoft.com/office/drawing/2014/main" id="{6749B476-2C5F-43FF-97C8-AF5492A1DC65}"/>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7" name="Oval 175">
              <a:extLst>
                <a:ext uri="{FF2B5EF4-FFF2-40B4-BE49-F238E27FC236}">
                  <a16:creationId xmlns:a16="http://schemas.microsoft.com/office/drawing/2014/main" id="{19706ACA-1AC0-4B1D-AED3-4F3781143A9E}"/>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8" name="Oval 176">
              <a:extLst>
                <a:ext uri="{FF2B5EF4-FFF2-40B4-BE49-F238E27FC236}">
                  <a16:creationId xmlns:a16="http://schemas.microsoft.com/office/drawing/2014/main" id="{1797622A-47BD-4BE5-A178-A9DB509D2BD4}"/>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79" name="Oval 177">
              <a:extLst>
                <a:ext uri="{FF2B5EF4-FFF2-40B4-BE49-F238E27FC236}">
                  <a16:creationId xmlns:a16="http://schemas.microsoft.com/office/drawing/2014/main" id="{7B3D85C3-C63D-4ECA-86B0-72A66459F4A8}"/>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0" name="Oval 178">
              <a:extLst>
                <a:ext uri="{FF2B5EF4-FFF2-40B4-BE49-F238E27FC236}">
                  <a16:creationId xmlns:a16="http://schemas.microsoft.com/office/drawing/2014/main" id="{AAE6FCE3-067A-4269-A836-558AEFE875EB}"/>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1" name="Oval 179">
              <a:extLst>
                <a:ext uri="{FF2B5EF4-FFF2-40B4-BE49-F238E27FC236}">
                  <a16:creationId xmlns:a16="http://schemas.microsoft.com/office/drawing/2014/main" id="{E4279AEF-A5BA-416B-AE70-7C9A2E2AAF7A}"/>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2" name="Oval 180">
              <a:extLst>
                <a:ext uri="{FF2B5EF4-FFF2-40B4-BE49-F238E27FC236}">
                  <a16:creationId xmlns:a16="http://schemas.microsoft.com/office/drawing/2014/main" id="{592F471F-3F4C-44C4-8E66-8339C68CE3AF}"/>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3" name="Oval 181">
              <a:extLst>
                <a:ext uri="{FF2B5EF4-FFF2-40B4-BE49-F238E27FC236}">
                  <a16:creationId xmlns:a16="http://schemas.microsoft.com/office/drawing/2014/main" id="{828BA6D3-33A3-4DD9-9384-37237D8A3967}"/>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4" name="Oval 182">
              <a:extLst>
                <a:ext uri="{FF2B5EF4-FFF2-40B4-BE49-F238E27FC236}">
                  <a16:creationId xmlns:a16="http://schemas.microsoft.com/office/drawing/2014/main" id="{57E5E460-9791-4DE8-BCF1-B9212803083C}"/>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5" name="Oval 183">
              <a:extLst>
                <a:ext uri="{FF2B5EF4-FFF2-40B4-BE49-F238E27FC236}">
                  <a16:creationId xmlns:a16="http://schemas.microsoft.com/office/drawing/2014/main" id="{504CCC6D-5051-4A1E-B9F5-29DF9E106BE0}"/>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6" name="Oval 184">
              <a:extLst>
                <a:ext uri="{FF2B5EF4-FFF2-40B4-BE49-F238E27FC236}">
                  <a16:creationId xmlns:a16="http://schemas.microsoft.com/office/drawing/2014/main" id="{EBEF8BE8-0E8E-4C93-9EE2-22B0EB0D4166}"/>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7" name="Oval 185">
              <a:extLst>
                <a:ext uri="{FF2B5EF4-FFF2-40B4-BE49-F238E27FC236}">
                  <a16:creationId xmlns:a16="http://schemas.microsoft.com/office/drawing/2014/main" id="{9947FBFD-9FF4-4B83-A0B5-67D22A098253}"/>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8" name="Oval 186">
              <a:extLst>
                <a:ext uri="{FF2B5EF4-FFF2-40B4-BE49-F238E27FC236}">
                  <a16:creationId xmlns:a16="http://schemas.microsoft.com/office/drawing/2014/main" id="{F3E42C3F-B3C5-4C1C-AF3B-90F9D68992FE}"/>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89" name="Oval 187">
              <a:extLst>
                <a:ext uri="{FF2B5EF4-FFF2-40B4-BE49-F238E27FC236}">
                  <a16:creationId xmlns:a16="http://schemas.microsoft.com/office/drawing/2014/main" id="{9B9D7F36-E4D0-465F-AE22-20C3B4A380EF}"/>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0" name="Oval 188">
              <a:extLst>
                <a:ext uri="{FF2B5EF4-FFF2-40B4-BE49-F238E27FC236}">
                  <a16:creationId xmlns:a16="http://schemas.microsoft.com/office/drawing/2014/main" id="{899ABB7F-2165-4DFA-BA99-1AC71D6E222E}"/>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1" name="Oval 189">
              <a:extLst>
                <a:ext uri="{FF2B5EF4-FFF2-40B4-BE49-F238E27FC236}">
                  <a16:creationId xmlns:a16="http://schemas.microsoft.com/office/drawing/2014/main" id="{3AC838FD-6F26-4578-9CFA-87BC33C3C4C5}"/>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2" name="Oval 190">
              <a:extLst>
                <a:ext uri="{FF2B5EF4-FFF2-40B4-BE49-F238E27FC236}">
                  <a16:creationId xmlns:a16="http://schemas.microsoft.com/office/drawing/2014/main" id="{04D6C050-1784-458B-B6C3-1E11665CD377}"/>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3" name="Oval 191">
              <a:extLst>
                <a:ext uri="{FF2B5EF4-FFF2-40B4-BE49-F238E27FC236}">
                  <a16:creationId xmlns:a16="http://schemas.microsoft.com/office/drawing/2014/main" id="{7D5E391D-5DE8-44B1-BC4D-938D4D40FDB8}"/>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4" name="Oval 192">
              <a:extLst>
                <a:ext uri="{FF2B5EF4-FFF2-40B4-BE49-F238E27FC236}">
                  <a16:creationId xmlns:a16="http://schemas.microsoft.com/office/drawing/2014/main" id="{C087D8CD-BBF4-4F14-9C12-56BB78FADD3F}"/>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5" name="Oval 193">
              <a:extLst>
                <a:ext uri="{FF2B5EF4-FFF2-40B4-BE49-F238E27FC236}">
                  <a16:creationId xmlns:a16="http://schemas.microsoft.com/office/drawing/2014/main" id="{C0046FCC-E205-4909-A92E-E2C90FBC3CC9}"/>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6" name="Oval 194">
              <a:extLst>
                <a:ext uri="{FF2B5EF4-FFF2-40B4-BE49-F238E27FC236}">
                  <a16:creationId xmlns:a16="http://schemas.microsoft.com/office/drawing/2014/main" id="{2E61F2BA-C063-44B0-ADD8-F3CFB4158FFF}"/>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7" name="Oval 195">
              <a:extLst>
                <a:ext uri="{FF2B5EF4-FFF2-40B4-BE49-F238E27FC236}">
                  <a16:creationId xmlns:a16="http://schemas.microsoft.com/office/drawing/2014/main" id="{E55FF92A-7A41-4AEC-B5AE-A01E00D3FF5D}"/>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8" name="Oval 196">
              <a:extLst>
                <a:ext uri="{FF2B5EF4-FFF2-40B4-BE49-F238E27FC236}">
                  <a16:creationId xmlns:a16="http://schemas.microsoft.com/office/drawing/2014/main" id="{39C53FDD-5A97-430D-9A7E-80E23F3793D8}"/>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199" name="Oval 197">
              <a:extLst>
                <a:ext uri="{FF2B5EF4-FFF2-40B4-BE49-F238E27FC236}">
                  <a16:creationId xmlns:a16="http://schemas.microsoft.com/office/drawing/2014/main" id="{2C13560B-EA05-47FB-82AA-1A29AF4B3C62}"/>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0" name="Oval 198">
              <a:extLst>
                <a:ext uri="{FF2B5EF4-FFF2-40B4-BE49-F238E27FC236}">
                  <a16:creationId xmlns:a16="http://schemas.microsoft.com/office/drawing/2014/main" id="{7CB0E42C-0F14-4D8D-8DC7-486D8A811E7D}"/>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1" name="Oval 199">
              <a:extLst>
                <a:ext uri="{FF2B5EF4-FFF2-40B4-BE49-F238E27FC236}">
                  <a16:creationId xmlns:a16="http://schemas.microsoft.com/office/drawing/2014/main" id="{A29B9B22-E30E-45A5-8ADB-36CB5348AB2E}"/>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2" name="Oval 200">
              <a:extLst>
                <a:ext uri="{FF2B5EF4-FFF2-40B4-BE49-F238E27FC236}">
                  <a16:creationId xmlns:a16="http://schemas.microsoft.com/office/drawing/2014/main" id="{FEF3D1A4-5A0F-4DFB-8059-6FF4303D4A10}"/>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3" name="Oval 201">
              <a:extLst>
                <a:ext uri="{FF2B5EF4-FFF2-40B4-BE49-F238E27FC236}">
                  <a16:creationId xmlns:a16="http://schemas.microsoft.com/office/drawing/2014/main" id="{FA3A7DF6-210F-40A8-91A2-972814B042EE}"/>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4" name="Oval 202">
              <a:extLst>
                <a:ext uri="{FF2B5EF4-FFF2-40B4-BE49-F238E27FC236}">
                  <a16:creationId xmlns:a16="http://schemas.microsoft.com/office/drawing/2014/main" id="{3B5B3766-55E3-47D4-ACB4-6A6B300CB4AC}"/>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5" name="Oval 203">
              <a:extLst>
                <a:ext uri="{FF2B5EF4-FFF2-40B4-BE49-F238E27FC236}">
                  <a16:creationId xmlns:a16="http://schemas.microsoft.com/office/drawing/2014/main" id="{B97A4677-120C-404F-8385-3467FC6C6C3C}"/>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6" name="Oval 204">
              <a:extLst>
                <a:ext uri="{FF2B5EF4-FFF2-40B4-BE49-F238E27FC236}">
                  <a16:creationId xmlns:a16="http://schemas.microsoft.com/office/drawing/2014/main" id="{E319AEF5-0DF2-4FA6-A4B7-01D41AF34F2E}"/>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7" name="Oval 205">
              <a:extLst>
                <a:ext uri="{FF2B5EF4-FFF2-40B4-BE49-F238E27FC236}">
                  <a16:creationId xmlns:a16="http://schemas.microsoft.com/office/drawing/2014/main" id="{39974B4A-DBAA-484B-990A-4E6D2999A443}"/>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8" name="Oval 206">
              <a:extLst>
                <a:ext uri="{FF2B5EF4-FFF2-40B4-BE49-F238E27FC236}">
                  <a16:creationId xmlns:a16="http://schemas.microsoft.com/office/drawing/2014/main" id="{DD9D2EFA-6062-4B3E-B8FB-BD106F484245}"/>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09" name="Oval 207">
              <a:extLst>
                <a:ext uri="{FF2B5EF4-FFF2-40B4-BE49-F238E27FC236}">
                  <a16:creationId xmlns:a16="http://schemas.microsoft.com/office/drawing/2014/main" id="{486453E0-C59B-473E-BFD9-8FFD4BA63BFA}"/>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0" name="Oval 208">
              <a:extLst>
                <a:ext uri="{FF2B5EF4-FFF2-40B4-BE49-F238E27FC236}">
                  <a16:creationId xmlns:a16="http://schemas.microsoft.com/office/drawing/2014/main" id="{B22B6D57-193C-4E79-AB66-CAF9F7C2EE20}"/>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1" name="Oval 209">
              <a:extLst>
                <a:ext uri="{FF2B5EF4-FFF2-40B4-BE49-F238E27FC236}">
                  <a16:creationId xmlns:a16="http://schemas.microsoft.com/office/drawing/2014/main" id="{6581717F-03A5-4DE0-9317-3C6F497004B8}"/>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2" name="Oval 210">
              <a:extLst>
                <a:ext uri="{FF2B5EF4-FFF2-40B4-BE49-F238E27FC236}">
                  <a16:creationId xmlns:a16="http://schemas.microsoft.com/office/drawing/2014/main" id="{8F6A319C-2F2B-495C-8E61-7C4A914EF1CE}"/>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3" name="Oval 211">
              <a:extLst>
                <a:ext uri="{FF2B5EF4-FFF2-40B4-BE49-F238E27FC236}">
                  <a16:creationId xmlns:a16="http://schemas.microsoft.com/office/drawing/2014/main" id="{06953ECE-D886-494D-B743-7C59B2D45EC8}"/>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4" name="Oval 212">
              <a:extLst>
                <a:ext uri="{FF2B5EF4-FFF2-40B4-BE49-F238E27FC236}">
                  <a16:creationId xmlns:a16="http://schemas.microsoft.com/office/drawing/2014/main" id="{5535F33A-5B7C-4C4C-8A13-87BB15C26A4F}"/>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5" name="Oval 213">
              <a:extLst>
                <a:ext uri="{FF2B5EF4-FFF2-40B4-BE49-F238E27FC236}">
                  <a16:creationId xmlns:a16="http://schemas.microsoft.com/office/drawing/2014/main" id="{BC376EA3-4CFA-4997-A0BE-5EFC2A1FF3D6}"/>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6" name="Oval 214">
              <a:extLst>
                <a:ext uri="{FF2B5EF4-FFF2-40B4-BE49-F238E27FC236}">
                  <a16:creationId xmlns:a16="http://schemas.microsoft.com/office/drawing/2014/main" id="{838952E8-6B70-454F-A1BC-D9DF98AE93AE}"/>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7" name="Oval 215">
              <a:extLst>
                <a:ext uri="{FF2B5EF4-FFF2-40B4-BE49-F238E27FC236}">
                  <a16:creationId xmlns:a16="http://schemas.microsoft.com/office/drawing/2014/main" id="{1CC8E8D5-601D-4AB3-9503-AF18CBC01D5D}"/>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8" name="Oval 216">
              <a:extLst>
                <a:ext uri="{FF2B5EF4-FFF2-40B4-BE49-F238E27FC236}">
                  <a16:creationId xmlns:a16="http://schemas.microsoft.com/office/drawing/2014/main" id="{4769D7BC-B555-4171-AD72-3907260845FD}"/>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219" name="Oval 217">
              <a:extLst>
                <a:ext uri="{FF2B5EF4-FFF2-40B4-BE49-F238E27FC236}">
                  <a16:creationId xmlns:a16="http://schemas.microsoft.com/office/drawing/2014/main" id="{BC9B8BD0-6356-43D4-96AA-63283FA9B11B}"/>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grpSp>
      <p:sp>
        <p:nvSpPr>
          <p:cNvPr id="5346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pt-BR"/>
              <a:t>Clique para editar o estilo do título mestre</a:t>
            </a:r>
          </a:p>
        </p:txBody>
      </p:sp>
      <p:sp>
        <p:nvSpPr>
          <p:cNvPr id="5346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pt-BR"/>
              <a:t>Clique para editar o estilo do subtítulo mestre</a:t>
            </a:r>
          </a:p>
        </p:txBody>
      </p:sp>
      <p:sp>
        <p:nvSpPr>
          <p:cNvPr id="220" name="Rectangle 220">
            <a:extLst>
              <a:ext uri="{FF2B5EF4-FFF2-40B4-BE49-F238E27FC236}">
                <a16:creationId xmlns:a16="http://schemas.microsoft.com/office/drawing/2014/main" id="{CB88FA35-9728-4DBB-87E3-C4F2F6C8664E}"/>
              </a:ext>
            </a:extLst>
          </p:cNvPr>
          <p:cNvSpPr>
            <a:spLocks noGrp="1" noChangeArrowheads="1"/>
          </p:cNvSpPr>
          <p:nvPr>
            <p:ph type="dt" sz="quarter" idx="10"/>
          </p:nvPr>
        </p:nvSpPr>
        <p:spPr/>
        <p:txBody>
          <a:bodyPr/>
          <a:lstStyle>
            <a:lvl1pPr>
              <a:defRPr/>
            </a:lvl1pPr>
          </a:lstStyle>
          <a:p>
            <a:pPr>
              <a:defRPr/>
            </a:pPr>
            <a:endParaRPr lang="pt-BR"/>
          </a:p>
        </p:txBody>
      </p:sp>
      <p:sp>
        <p:nvSpPr>
          <p:cNvPr id="221" name="Rectangle 221">
            <a:extLst>
              <a:ext uri="{FF2B5EF4-FFF2-40B4-BE49-F238E27FC236}">
                <a16:creationId xmlns:a16="http://schemas.microsoft.com/office/drawing/2014/main" id="{6D965387-AD90-4C08-8C27-DBEC2F2F8BBD}"/>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pt-BR"/>
          </a:p>
        </p:txBody>
      </p:sp>
      <p:sp>
        <p:nvSpPr>
          <p:cNvPr id="222" name="Rectangle 222">
            <a:extLst>
              <a:ext uri="{FF2B5EF4-FFF2-40B4-BE49-F238E27FC236}">
                <a16:creationId xmlns:a16="http://schemas.microsoft.com/office/drawing/2014/main" id="{176B8751-5D27-45A7-AE25-4AFDE7E25D01}"/>
              </a:ext>
            </a:extLst>
          </p:cNvPr>
          <p:cNvSpPr>
            <a:spLocks noGrp="1" noChangeArrowheads="1"/>
          </p:cNvSpPr>
          <p:nvPr>
            <p:ph type="sldNum" sz="quarter" idx="12"/>
          </p:nvPr>
        </p:nvSpPr>
        <p:spPr/>
        <p:txBody>
          <a:bodyPr/>
          <a:lstStyle>
            <a:lvl1pPr>
              <a:defRPr/>
            </a:lvl1pPr>
          </a:lstStyle>
          <a:p>
            <a:fld id="{808C860B-3A5D-46EA-9DFD-4AA37B72F6B8}" type="slidenum">
              <a:rPr lang="pt-BR" altLang="pt-BR"/>
              <a:pPr/>
              <a:t>‹nº›</a:t>
            </a:fld>
            <a:endParaRPr lang="pt-BR" altLang="pt-BR"/>
          </a:p>
        </p:txBody>
      </p:sp>
    </p:spTree>
    <p:extLst>
      <p:ext uri="{BB962C8B-B14F-4D97-AF65-F5344CB8AC3E}">
        <p14:creationId xmlns:p14="http://schemas.microsoft.com/office/powerpoint/2010/main" val="149410629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18">
            <a:extLst>
              <a:ext uri="{FF2B5EF4-FFF2-40B4-BE49-F238E27FC236}">
                <a16:creationId xmlns:a16="http://schemas.microsoft.com/office/drawing/2014/main" id="{F221254F-BE40-4873-B605-9DE3D1251F6B}"/>
              </a:ext>
            </a:extLst>
          </p:cNvPr>
          <p:cNvSpPr>
            <a:spLocks noGrp="1" noChangeArrowheads="1"/>
          </p:cNvSpPr>
          <p:nvPr>
            <p:ph type="sldNum" sz="quarter" idx="10"/>
          </p:nvPr>
        </p:nvSpPr>
        <p:spPr>
          <a:ln/>
        </p:spPr>
        <p:txBody>
          <a:bodyPr/>
          <a:lstStyle>
            <a:lvl1pPr>
              <a:defRPr/>
            </a:lvl1pPr>
          </a:lstStyle>
          <a:p>
            <a:fld id="{374783C8-1AA3-4B9B-BB68-8ED2F413F964}" type="slidenum">
              <a:rPr lang="pt-BR" altLang="pt-BR"/>
              <a:pPr/>
              <a:t>‹nº›</a:t>
            </a:fld>
            <a:endParaRPr lang="pt-BR" altLang="pt-BR"/>
          </a:p>
        </p:txBody>
      </p:sp>
      <p:sp>
        <p:nvSpPr>
          <p:cNvPr id="5" name="Rectangle 219">
            <a:extLst>
              <a:ext uri="{FF2B5EF4-FFF2-40B4-BE49-F238E27FC236}">
                <a16:creationId xmlns:a16="http://schemas.microsoft.com/office/drawing/2014/main" id="{BA7EBCF0-34CC-47FB-9A54-AEF26940A4E0}"/>
              </a:ext>
            </a:extLst>
          </p:cNvPr>
          <p:cNvSpPr>
            <a:spLocks noGrp="1" noChangeArrowheads="1"/>
          </p:cNvSpPr>
          <p:nvPr>
            <p:ph type="dt" sz="half" idx="11"/>
          </p:nvPr>
        </p:nvSpPr>
        <p:spPr>
          <a:ln/>
        </p:spPr>
        <p:txBody>
          <a:bodyPr/>
          <a:lstStyle>
            <a:lvl1pPr>
              <a:defRPr/>
            </a:lvl1pPr>
          </a:lstStyle>
          <a:p>
            <a:pPr>
              <a:defRPr/>
            </a:pPr>
            <a:endParaRPr lang="pt-BR"/>
          </a:p>
        </p:txBody>
      </p:sp>
      <p:sp>
        <p:nvSpPr>
          <p:cNvPr id="6" name="Rectangle 220">
            <a:extLst>
              <a:ext uri="{FF2B5EF4-FFF2-40B4-BE49-F238E27FC236}">
                <a16:creationId xmlns:a16="http://schemas.microsoft.com/office/drawing/2014/main" id="{26569726-6013-42EC-974D-5557C1E46BF7}"/>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76735502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946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946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18">
            <a:extLst>
              <a:ext uri="{FF2B5EF4-FFF2-40B4-BE49-F238E27FC236}">
                <a16:creationId xmlns:a16="http://schemas.microsoft.com/office/drawing/2014/main" id="{B405AE2C-20A5-4AAD-9B10-311AE59004DD}"/>
              </a:ext>
            </a:extLst>
          </p:cNvPr>
          <p:cNvSpPr>
            <a:spLocks noGrp="1" noChangeArrowheads="1"/>
          </p:cNvSpPr>
          <p:nvPr>
            <p:ph type="sldNum" sz="quarter" idx="10"/>
          </p:nvPr>
        </p:nvSpPr>
        <p:spPr>
          <a:ln/>
        </p:spPr>
        <p:txBody>
          <a:bodyPr/>
          <a:lstStyle>
            <a:lvl1pPr>
              <a:defRPr/>
            </a:lvl1pPr>
          </a:lstStyle>
          <a:p>
            <a:fld id="{F880018C-4F8D-4B0A-9236-E748E6F9DAA9}" type="slidenum">
              <a:rPr lang="pt-BR" altLang="pt-BR"/>
              <a:pPr/>
              <a:t>‹nº›</a:t>
            </a:fld>
            <a:endParaRPr lang="pt-BR" altLang="pt-BR"/>
          </a:p>
        </p:txBody>
      </p:sp>
      <p:sp>
        <p:nvSpPr>
          <p:cNvPr id="5" name="Rectangle 219">
            <a:extLst>
              <a:ext uri="{FF2B5EF4-FFF2-40B4-BE49-F238E27FC236}">
                <a16:creationId xmlns:a16="http://schemas.microsoft.com/office/drawing/2014/main" id="{CEDF649A-4DAB-4F54-A24F-4086E109D630}"/>
              </a:ext>
            </a:extLst>
          </p:cNvPr>
          <p:cNvSpPr>
            <a:spLocks noGrp="1" noChangeArrowheads="1"/>
          </p:cNvSpPr>
          <p:nvPr>
            <p:ph type="dt" sz="half" idx="11"/>
          </p:nvPr>
        </p:nvSpPr>
        <p:spPr>
          <a:ln/>
        </p:spPr>
        <p:txBody>
          <a:bodyPr/>
          <a:lstStyle>
            <a:lvl1pPr>
              <a:defRPr/>
            </a:lvl1pPr>
          </a:lstStyle>
          <a:p>
            <a:pPr>
              <a:defRPr/>
            </a:pPr>
            <a:endParaRPr lang="pt-BR"/>
          </a:p>
        </p:txBody>
      </p:sp>
      <p:sp>
        <p:nvSpPr>
          <p:cNvPr id="6" name="Rectangle 220">
            <a:extLst>
              <a:ext uri="{FF2B5EF4-FFF2-40B4-BE49-F238E27FC236}">
                <a16:creationId xmlns:a16="http://schemas.microsoft.com/office/drawing/2014/main" id="{464CDDFA-CCB7-4F24-8D2F-1739A8D976C1}"/>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40372571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18">
            <a:extLst>
              <a:ext uri="{FF2B5EF4-FFF2-40B4-BE49-F238E27FC236}">
                <a16:creationId xmlns:a16="http://schemas.microsoft.com/office/drawing/2014/main" id="{55D39831-B4FA-4C1E-8AAB-D54E0FCA29AC}"/>
              </a:ext>
            </a:extLst>
          </p:cNvPr>
          <p:cNvSpPr>
            <a:spLocks noGrp="1" noChangeArrowheads="1"/>
          </p:cNvSpPr>
          <p:nvPr>
            <p:ph type="sldNum" sz="quarter" idx="10"/>
          </p:nvPr>
        </p:nvSpPr>
        <p:spPr>
          <a:ln/>
        </p:spPr>
        <p:txBody>
          <a:bodyPr/>
          <a:lstStyle>
            <a:lvl1pPr>
              <a:defRPr/>
            </a:lvl1pPr>
          </a:lstStyle>
          <a:p>
            <a:fld id="{78FABE19-5BF0-4ED1-A851-35B662F33958}" type="slidenum">
              <a:rPr lang="pt-BR" altLang="pt-BR"/>
              <a:pPr/>
              <a:t>‹nº›</a:t>
            </a:fld>
            <a:endParaRPr lang="pt-BR" altLang="pt-BR"/>
          </a:p>
        </p:txBody>
      </p:sp>
      <p:sp>
        <p:nvSpPr>
          <p:cNvPr id="5" name="Rectangle 219">
            <a:extLst>
              <a:ext uri="{FF2B5EF4-FFF2-40B4-BE49-F238E27FC236}">
                <a16:creationId xmlns:a16="http://schemas.microsoft.com/office/drawing/2014/main" id="{B4012B24-38C9-46F2-93CA-7D941AA0A591}"/>
              </a:ext>
            </a:extLst>
          </p:cNvPr>
          <p:cNvSpPr>
            <a:spLocks noGrp="1" noChangeArrowheads="1"/>
          </p:cNvSpPr>
          <p:nvPr>
            <p:ph type="dt" sz="half" idx="11"/>
          </p:nvPr>
        </p:nvSpPr>
        <p:spPr>
          <a:ln/>
        </p:spPr>
        <p:txBody>
          <a:bodyPr/>
          <a:lstStyle>
            <a:lvl1pPr>
              <a:defRPr/>
            </a:lvl1pPr>
          </a:lstStyle>
          <a:p>
            <a:pPr>
              <a:defRPr/>
            </a:pPr>
            <a:endParaRPr lang="pt-BR"/>
          </a:p>
        </p:txBody>
      </p:sp>
      <p:sp>
        <p:nvSpPr>
          <p:cNvPr id="6" name="Rectangle 220">
            <a:extLst>
              <a:ext uri="{FF2B5EF4-FFF2-40B4-BE49-F238E27FC236}">
                <a16:creationId xmlns:a16="http://schemas.microsoft.com/office/drawing/2014/main" id="{A68CF3D0-69F5-4D25-AF7C-1B3A8F798F68}"/>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68482867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218">
            <a:extLst>
              <a:ext uri="{FF2B5EF4-FFF2-40B4-BE49-F238E27FC236}">
                <a16:creationId xmlns:a16="http://schemas.microsoft.com/office/drawing/2014/main" id="{C86B9AFD-720B-4328-B272-983CFF26E682}"/>
              </a:ext>
            </a:extLst>
          </p:cNvPr>
          <p:cNvSpPr>
            <a:spLocks noGrp="1" noChangeArrowheads="1"/>
          </p:cNvSpPr>
          <p:nvPr>
            <p:ph type="sldNum" sz="quarter" idx="10"/>
          </p:nvPr>
        </p:nvSpPr>
        <p:spPr>
          <a:ln/>
        </p:spPr>
        <p:txBody>
          <a:bodyPr/>
          <a:lstStyle>
            <a:lvl1pPr>
              <a:defRPr/>
            </a:lvl1pPr>
          </a:lstStyle>
          <a:p>
            <a:fld id="{3269CE73-F52C-48E8-A129-3E3E34524D2A}" type="slidenum">
              <a:rPr lang="pt-BR" altLang="pt-BR"/>
              <a:pPr/>
              <a:t>‹nº›</a:t>
            </a:fld>
            <a:endParaRPr lang="pt-BR" altLang="pt-BR"/>
          </a:p>
        </p:txBody>
      </p:sp>
      <p:sp>
        <p:nvSpPr>
          <p:cNvPr id="5" name="Rectangle 219">
            <a:extLst>
              <a:ext uri="{FF2B5EF4-FFF2-40B4-BE49-F238E27FC236}">
                <a16:creationId xmlns:a16="http://schemas.microsoft.com/office/drawing/2014/main" id="{7900DF2E-DC33-416C-924D-4942612564CD}"/>
              </a:ext>
            </a:extLst>
          </p:cNvPr>
          <p:cNvSpPr>
            <a:spLocks noGrp="1" noChangeArrowheads="1"/>
          </p:cNvSpPr>
          <p:nvPr>
            <p:ph type="dt" sz="half" idx="11"/>
          </p:nvPr>
        </p:nvSpPr>
        <p:spPr>
          <a:ln/>
        </p:spPr>
        <p:txBody>
          <a:bodyPr/>
          <a:lstStyle>
            <a:lvl1pPr>
              <a:defRPr/>
            </a:lvl1pPr>
          </a:lstStyle>
          <a:p>
            <a:pPr>
              <a:defRPr/>
            </a:pPr>
            <a:endParaRPr lang="pt-BR"/>
          </a:p>
        </p:txBody>
      </p:sp>
      <p:sp>
        <p:nvSpPr>
          <p:cNvPr id="6" name="Rectangle 220">
            <a:extLst>
              <a:ext uri="{FF2B5EF4-FFF2-40B4-BE49-F238E27FC236}">
                <a16:creationId xmlns:a16="http://schemas.microsoft.com/office/drawing/2014/main" id="{88833E86-A7BE-4F83-82C7-039F507DECAF}"/>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131637640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218">
            <a:extLst>
              <a:ext uri="{FF2B5EF4-FFF2-40B4-BE49-F238E27FC236}">
                <a16:creationId xmlns:a16="http://schemas.microsoft.com/office/drawing/2014/main" id="{FC91DA4A-4D22-406A-BDB9-152531FD4C62}"/>
              </a:ext>
            </a:extLst>
          </p:cNvPr>
          <p:cNvSpPr>
            <a:spLocks noGrp="1" noChangeArrowheads="1"/>
          </p:cNvSpPr>
          <p:nvPr>
            <p:ph type="sldNum" sz="quarter" idx="10"/>
          </p:nvPr>
        </p:nvSpPr>
        <p:spPr>
          <a:ln/>
        </p:spPr>
        <p:txBody>
          <a:bodyPr/>
          <a:lstStyle>
            <a:lvl1pPr>
              <a:defRPr/>
            </a:lvl1pPr>
          </a:lstStyle>
          <a:p>
            <a:fld id="{3316BD35-53AC-4B60-A3A6-0200AB525192}" type="slidenum">
              <a:rPr lang="pt-BR" altLang="pt-BR"/>
              <a:pPr/>
              <a:t>‹nº›</a:t>
            </a:fld>
            <a:endParaRPr lang="pt-BR" altLang="pt-BR"/>
          </a:p>
        </p:txBody>
      </p:sp>
      <p:sp>
        <p:nvSpPr>
          <p:cNvPr id="6" name="Rectangle 219">
            <a:extLst>
              <a:ext uri="{FF2B5EF4-FFF2-40B4-BE49-F238E27FC236}">
                <a16:creationId xmlns:a16="http://schemas.microsoft.com/office/drawing/2014/main" id="{DB4E55FC-CB3E-4B88-B893-4BF02C6E3239}"/>
              </a:ext>
            </a:extLst>
          </p:cNvPr>
          <p:cNvSpPr>
            <a:spLocks noGrp="1" noChangeArrowheads="1"/>
          </p:cNvSpPr>
          <p:nvPr>
            <p:ph type="dt" sz="half" idx="11"/>
          </p:nvPr>
        </p:nvSpPr>
        <p:spPr>
          <a:ln/>
        </p:spPr>
        <p:txBody>
          <a:bodyPr/>
          <a:lstStyle>
            <a:lvl1pPr>
              <a:defRPr/>
            </a:lvl1pPr>
          </a:lstStyle>
          <a:p>
            <a:pPr>
              <a:defRPr/>
            </a:pPr>
            <a:endParaRPr lang="pt-BR"/>
          </a:p>
        </p:txBody>
      </p:sp>
      <p:sp>
        <p:nvSpPr>
          <p:cNvPr id="7" name="Rectangle 220">
            <a:extLst>
              <a:ext uri="{FF2B5EF4-FFF2-40B4-BE49-F238E27FC236}">
                <a16:creationId xmlns:a16="http://schemas.microsoft.com/office/drawing/2014/main" id="{9A1F9720-8E97-4A54-9800-31BA61791344}"/>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12034142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218">
            <a:extLst>
              <a:ext uri="{FF2B5EF4-FFF2-40B4-BE49-F238E27FC236}">
                <a16:creationId xmlns:a16="http://schemas.microsoft.com/office/drawing/2014/main" id="{8B9280F7-4E9D-4423-A177-5B2497C8D431}"/>
              </a:ext>
            </a:extLst>
          </p:cNvPr>
          <p:cNvSpPr>
            <a:spLocks noGrp="1" noChangeArrowheads="1"/>
          </p:cNvSpPr>
          <p:nvPr>
            <p:ph type="sldNum" sz="quarter" idx="10"/>
          </p:nvPr>
        </p:nvSpPr>
        <p:spPr>
          <a:ln/>
        </p:spPr>
        <p:txBody>
          <a:bodyPr/>
          <a:lstStyle>
            <a:lvl1pPr>
              <a:defRPr/>
            </a:lvl1pPr>
          </a:lstStyle>
          <a:p>
            <a:fld id="{F6CAB5B1-985A-471B-A357-26A9CD3D0500}" type="slidenum">
              <a:rPr lang="pt-BR" altLang="pt-BR"/>
              <a:pPr/>
              <a:t>‹nº›</a:t>
            </a:fld>
            <a:endParaRPr lang="pt-BR" altLang="pt-BR"/>
          </a:p>
        </p:txBody>
      </p:sp>
      <p:sp>
        <p:nvSpPr>
          <p:cNvPr id="8" name="Rectangle 219">
            <a:extLst>
              <a:ext uri="{FF2B5EF4-FFF2-40B4-BE49-F238E27FC236}">
                <a16:creationId xmlns:a16="http://schemas.microsoft.com/office/drawing/2014/main" id="{98A7E8E4-F66B-4263-964E-6B25F859B189}"/>
              </a:ext>
            </a:extLst>
          </p:cNvPr>
          <p:cNvSpPr>
            <a:spLocks noGrp="1" noChangeArrowheads="1"/>
          </p:cNvSpPr>
          <p:nvPr>
            <p:ph type="dt" sz="half" idx="11"/>
          </p:nvPr>
        </p:nvSpPr>
        <p:spPr>
          <a:ln/>
        </p:spPr>
        <p:txBody>
          <a:bodyPr/>
          <a:lstStyle>
            <a:lvl1pPr>
              <a:defRPr/>
            </a:lvl1pPr>
          </a:lstStyle>
          <a:p>
            <a:pPr>
              <a:defRPr/>
            </a:pPr>
            <a:endParaRPr lang="pt-BR"/>
          </a:p>
        </p:txBody>
      </p:sp>
      <p:sp>
        <p:nvSpPr>
          <p:cNvPr id="9" name="Rectangle 220">
            <a:extLst>
              <a:ext uri="{FF2B5EF4-FFF2-40B4-BE49-F238E27FC236}">
                <a16:creationId xmlns:a16="http://schemas.microsoft.com/office/drawing/2014/main" id="{60FE68BE-2FD6-4124-8727-50A852CC2739}"/>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85759932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218">
            <a:extLst>
              <a:ext uri="{FF2B5EF4-FFF2-40B4-BE49-F238E27FC236}">
                <a16:creationId xmlns:a16="http://schemas.microsoft.com/office/drawing/2014/main" id="{F1D01D2A-67F6-4FD5-8FA4-663A60ACCDBE}"/>
              </a:ext>
            </a:extLst>
          </p:cNvPr>
          <p:cNvSpPr>
            <a:spLocks noGrp="1" noChangeArrowheads="1"/>
          </p:cNvSpPr>
          <p:nvPr>
            <p:ph type="sldNum" sz="quarter" idx="10"/>
          </p:nvPr>
        </p:nvSpPr>
        <p:spPr>
          <a:ln/>
        </p:spPr>
        <p:txBody>
          <a:bodyPr/>
          <a:lstStyle>
            <a:lvl1pPr>
              <a:defRPr/>
            </a:lvl1pPr>
          </a:lstStyle>
          <a:p>
            <a:fld id="{93A25CE0-BCFF-4830-8A3E-1F1154C52FFE}" type="slidenum">
              <a:rPr lang="pt-BR" altLang="pt-BR"/>
              <a:pPr/>
              <a:t>‹nº›</a:t>
            </a:fld>
            <a:endParaRPr lang="pt-BR" altLang="pt-BR"/>
          </a:p>
        </p:txBody>
      </p:sp>
      <p:sp>
        <p:nvSpPr>
          <p:cNvPr id="4" name="Rectangle 219">
            <a:extLst>
              <a:ext uri="{FF2B5EF4-FFF2-40B4-BE49-F238E27FC236}">
                <a16:creationId xmlns:a16="http://schemas.microsoft.com/office/drawing/2014/main" id="{60DC16E0-F358-4415-80CE-5CD6357E2DEA}"/>
              </a:ext>
            </a:extLst>
          </p:cNvPr>
          <p:cNvSpPr>
            <a:spLocks noGrp="1" noChangeArrowheads="1"/>
          </p:cNvSpPr>
          <p:nvPr>
            <p:ph type="dt" sz="half" idx="11"/>
          </p:nvPr>
        </p:nvSpPr>
        <p:spPr>
          <a:ln/>
        </p:spPr>
        <p:txBody>
          <a:bodyPr/>
          <a:lstStyle>
            <a:lvl1pPr>
              <a:defRPr/>
            </a:lvl1pPr>
          </a:lstStyle>
          <a:p>
            <a:pPr>
              <a:defRPr/>
            </a:pPr>
            <a:endParaRPr lang="pt-BR"/>
          </a:p>
        </p:txBody>
      </p:sp>
      <p:sp>
        <p:nvSpPr>
          <p:cNvPr id="5" name="Rectangle 220">
            <a:extLst>
              <a:ext uri="{FF2B5EF4-FFF2-40B4-BE49-F238E27FC236}">
                <a16:creationId xmlns:a16="http://schemas.microsoft.com/office/drawing/2014/main" id="{575BD81A-1738-473E-83F0-13907B8E5CF9}"/>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03837566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2639B4DB-909B-4195-8DE6-67CD86F143A5}"/>
              </a:ext>
            </a:extLst>
          </p:cNvPr>
          <p:cNvSpPr>
            <a:spLocks noGrp="1" noChangeArrowheads="1"/>
          </p:cNvSpPr>
          <p:nvPr>
            <p:ph type="sldNum" sz="quarter" idx="10"/>
          </p:nvPr>
        </p:nvSpPr>
        <p:spPr>
          <a:ln/>
        </p:spPr>
        <p:txBody>
          <a:bodyPr/>
          <a:lstStyle>
            <a:lvl1pPr>
              <a:defRPr/>
            </a:lvl1pPr>
          </a:lstStyle>
          <a:p>
            <a:fld id="{4AFA93E3-31C2-438F-812C-EC4A16BFDE0E}" type="slidenum">
              <a:rPr lang="pt-BR" altLang="pt-BR"/>
              <a:pPr/>
              <a:t>‹nº›</a:t>
            </a:fld>
            <a:endParaRPr lang="pt-BR" altLang="pt-BR"/>
          </a:p>
        </p:txBody>
      </p:sp>
      <p:sp>
        <p:nvSpPr>
          <p:cNvPr id="3" name="Rectangle 219">
            <a:extLst>
              <a:ext uri="{FF2B5EF4-FFF2-40B4-BE49-F238E27FC236}">
                <a16:creationId xmlns:a16="http://schemas.microsoft.com/office/drawing/2014/main" id="{9CD7AF64-9B9D-431E-9447-2E272A031CF7}"/>
              </a:ext>
            </a:extLst>
          </p:cNvPr>
          <p:cNvSpPr>
            <a:spLocks noGrp="1" noChangeArrowheads="1"/>
          </p:cNvSpPr>
          <p:nvPr>
            <p:ph type="dt" sz="half" idx="11"/>
          </p:nvPr>
        </p:nvSpPr>
        <p:spPr>
          <a:ln/>
        </p:spPr>
        <p:txBody>
          <a:bodyPr/>
          <a:lstStyle>
            <a:lvl1pPr>
              <a:defRPr/>
            </a:lvl1pPr>
          </a:lstStyle>
          <a:p>
            <a:pPr>
              <a:defRPr/>
            </a:pPr>
            <a:endParaRPr lang="pt-BR"/>
          </a:p>
        </p:txBody>
      </p:sp>
      <p:sp>
        <p:nvSpPr>
          <p:cNvPr id="4" name="Rectangle 220">
            <a:extLst>
              <a:ext uri="{FF2B5EF4-FFF2-40B4-BE49-F238E27FC236}">
                <a16:creationId xmlns:a16="http://schemas.microsoft.com/office/drawing/2014/main" id="{AF6C1C62-8BE6-43B9-9CAA-C6DC59042D45}"/>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279772390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218">
            <a:extLst>
              <a:ext uri="{FF2B5EF4-FFF2-40B4-BE49-F238E27FC236}">
                <a16:creationId xmlns:a16="http://schemas.microsoft.com/office/drawing/2014/main" id="{26A140A3-9504-4F07-9E3C-FDAC23EA78D5}"/>
              </a:ext>
            </a:extLst>
          </p:cNvPr>
          <p:cNvSpPr>
            <a:spLocks noGrp="1" noChangeArrowheads="1"/>
          </p:cNvSpPr>
          <p:nvPr>
            <p:ph type="sldNum" sz="quarter" idx="10"/>
          </p:nvPr>
        </p:nvSpPr>
        <p:spPr>
          <a:ln/>
        </p:spPr>
        <p:txBody>
          <a:bodyPr/>
          <a:lstStyle>
            <a:lvl1pPr>
              <a:defRPr/>
            </a:lvl1pPr>
          </a:lstStyle>
          <a:p>
            <a:fld id="{433269B0-6AA4-48D7-B6F7-FC7DDA9E1CC9}" type="slidenum">
              <a:rPr lang="pt-BR" altLang="pt-BR"/>
              <a:pPr/>
              <a:t>‹nº›</a:t>
            </a:fld>
            <a:endParaRPr lang="pt-BR" altLang="pt-BR"/>
          </a:p>
        </p:txBody>
      </p:sp>
      <p:sp>
        <p:nvSpPr>
          <p:cNvPr id="6" name="Rectangle 219">
            <a:extLst>
              <a:ext uri="{FF2B5EF4-FFF2-40B4-BE49-F238E27FC236}">
                <a16:creationId xmlns:a16="http://schemas.microsoft.com/office/drawing/2014/main" id="{C220773F-BB58-431E-AC31-F62C62F9C065}"/>
              </a:ext>
            </a:extLst>
          </p:cNvPr>
          <p:cNvSpPr>
            <a:spLocks noGrp="1" noChangeArrowheads="1"/>
          </p:cNvSpPr>
          <p:nvPr>
            <p:ph type="dt" sz="half" idx="11"/>
          </p:nvPr>
        </p:nvSpPr>
        <p:spPr>
          <a:ln/>
        </p:spPr>
        <p:txBody>
          <a:bodyPr/>
          <a:lstStyle>
            <a:lvl1pPr>
              <a:defRPr/>
            </a:lvl1pPr>
          </a:lstStyle>
          <a:p>
            <a:pPr>
              <a:defRPr/>
            </a:pPr>
            <a:endParaRPr lang="pt-BR"/>
          </a:p>
        </p:txBody>
      </p:sp>
      <p:sp>
        <p:nvSpPr>
          <p:cNvPr id="7" name="Rectangle 220">
            <a:extLst>
              <a:ext uri="{FF2B5EF4-FFF2-40B4-BE49-F238E27FC236}">
                <a16:creationId xmlns:a16="http://schemas.microsoft.com/office/drawing/2014/main" id="{F870E17A-06D6-4C54-9773-1C995B501490}"/>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167018518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218">
            <a:extLst>
              <a:ext uri="{FF2B5EF4-FFF2-40B4-BE49-F238E27FC236}">
                <a16:creationId xmlns:a16="http://schemas.microsoft.com/office/drawing/2014/main" id="{D64C28CD-518A-44C9-90C6-4290C678607C}"/>
              </a:ext>
            </a:extLst>
          </p:cNvPr>
          <p:cNvSpPr>
            <a:spLocks noGrp="1" noChangeArrowheads="1"/>
          </p:cNvSpPr>
          <p:nvPr>
            <p:ph type="sldNum" sz="quarter" idx="10"/>
          </p:nvPr>
        </p:nvSpPr>
        <p:spPr>
          <a:ln/>
        </p:spPr>
        <p:txBody>
          <a:bodyPr/>
          <a:lstStyle>
            <a:lvl1pPr>
              <a:defRPr/>
            </a:lvl1pPr>
          </a:lstStyle>
          <a:p>
            <a:fld id="{29968F18-B1AD-42AB-ACFD-1A4980035E42}" type="slidenum">
              <a:rPr lang="pt-BR" altLang="pt-BR"/>
              <a:pPr/>
              <a:t>‹nº›</a:t>
            </a:fld>
            <a:endParaRPr lang="pt-BR" altLang="pt-BR"/>
          </a:p>
        </p:txBody>
      </p:sp>
      <p:sp>
        <p:nvSpPr>
          <p:cNvPr id="6" name="Rectangle 219">
            <a:extLst>
              <a:ext uri="{FF2B5EF4-FFF2-40B4-BE49-F238E27FC236}">
                <a16:creationId xmlns:a16="http://schemas.microsoft.com/office/drawing/2014/main" id="{019A2FF7-C0B0-4409-B6A5-9E68C34B86A0}"/>
              </a:ext>
            </a:extLst>
          </p:cNvPr>
          <p:cNvSpPr>
            <a:spLocks noGrp="1" noChangeArrowheads="1"/>
          </p:cNvSpPr>
          <p:nvPr>
            <p:ph type="dt" sz="half" idx="11"/>
          </p:nvPr>
        </p:nvSpPr>
        <p:spPr>
          <a:ln/>
        </p:spPr>
        <p:txBody>
          <a:bodyPr/>
          <a:lstStyle>
            <a:lvl1pPr>
              <a:defRPr/>
            </a:lvl1pPr>
          </a:lstStyle>
          <a:p>
            <a:pPr>
              <a:defRPr/>
            </a:pPr>
            <a:endParaRPr lang="pt-BR"/>
          </a:p>
        </p:txBody>
      </p:sp>
      <p:sp>
        <p:nvSpPr>
          <p:cNvPr id="7" name="Rectangle 220">
            <a:extLst>
              <a:ext uri="{FF2B5EF4-FFF2-40B4-BE49-F238E27FC236}">
                <a16:creationId xmlns:a16="http://schemas.microsoft.com/office/drawing/2014/main" id="{A89C88BA-2728-49D3-BCAE-05727B02CAA3}"/>
              </a:ext>
            </a:extLst>
          </p:cNvPr>
          <p:cNvSpPr>
            <a:spLocks noGrp="1" noChangeArrowheads="1"/>
          </p:cNvSpPr>
          <p:nvPr>
            <p:ph type="ftr" sz="quarter" idx="12"/>
          </p:nvPr>
        </p:nvSpPr>
        <p:spPr>
          <a:ln/>
        </p:spPr>
        <p:txBody>
          <a:bodyPr/>
          <a:lstStyle>
            <a:lvl1pPr>
              <a:defRPr/>
            </a:lvl1pPr>
          </a:lstStyle>
          <a:p>
            <a:pPr>
              <a:defRPr/>
            </a:pPr>
            <a:endParaRPr lang="pt-BR"/>
          </a:p>
        </p:txBody>
      </p:sp>
    </p:spTree>
    <p:extLst>
      <p:ext uri="{BB962C8B-B14F-4D97-AF65-F5344CB8AC3E}">
        <p14:creationId xmlns:p14="http://schemas.microsoft.com/office/powerpoint/2010/main" val="382967177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76C4436-CA95-413A-88FD-CF7308317792}"/>
              </a:ext>
            </a:extLst>
          </p:cNvPr>
          <p:cNvGrpSpPr>
            <a:grpSpLocks/>
          </p:cNvGrpSpPr>
          <p:nvPr/>
        </p:nvGrpSpPr>
        <p:grpSpPr bwMode="auto">
          <a:xfrm>
            <a:off x="-496888" y="1308100"/>
            <a:ext cx="10429876" cy="5908675"/>
            <a:chOff x="-313" y="824"/>
            <a:chExt cx="6570" cy="3722"/>
          </a:xfrm>
        </p:grpSpPr>
        <p:sp>
          <p:nvSpPr>
            <p:cNvPr id="52227" name="Rectangle 3">
              <a:extLst>
                <a:ext uri="{FF2B5EF4-FFF2-40B4-BE49-F238E27FC236}">
                  <a16:creationId xmlns:a16="http://schemas.microsoft.com/office/drawing/2014/main" id="{8A60B912-9CFB-474A-8F03-BA6A02F9C4DC}"/>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28" name="Rectangle 4">
              <a:extLst>
                <a:ext uri="{FF2B5EF4-FFF2-40B4-BE49-F238E27FC236}">
                  <a16:creationId xmlns:a16="http://schemas.microsoft.com/office/drawing/2014/main" id="{3DED0730-0E8B-4C2A-94B2-7D841B5D077F}"/>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29" name="Rectangle 5">
              <a:extLst>
                <a:ext uri="{FF2B5EF4-FFF2-40B4-BE49-F238E27FC236}">
                  <a16:creationId xmlns:a16="http://schemas.microsoft.com/office/drawing/2014/main" id="{A95F6F77-7F80-401B-AC9E-23CA63E39E83}"/>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0" name="Rectangle 6">
              <a:extLst>
                <a:ext uri="{FF2B5EF4-FFF2-40B4-BE49-F238E27FC236}">
                  <a16:creationId xmlns:a16="http://schemas.microsoft.com/office/drawing/2014/main" id="{93B4F791-27F7-46D7-AA60-7F3A9BC0B642}"/>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1" name="Rectangle 7">
              <a:extLst>
                <a:ext uri="{FF2B5EF4-FFF2-40B4-BE49-F238E27FC236}">
                  <a16:creationId xmlns:a16="http://schemas.microsoft.com/office/drawing/2014/main" id="{1D2F999F-B88C-47D7-9697-689AE3B21C24}"/>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2" name="Rectangle 8">
              <a:extLst>
                <a:ext uri="{FF2B5EF4-FFF2-40B4-BE49-F238E27FC236}">
                  <a16:creationId xmlns:a16="http://schemas.microsoft.com/office/drawing/2014/main" id="{DA122652-8877-4E2E-810F-1E32EAC6347D}"/>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3" name="Rectangle 9">
              <a:extLst>
                <a:ext uri="{FF2B5EF4-FFF2-40B4-BE49-F238E27FC236}">
                  <a16:creationId xmlns:a16="http://schemas.microsoft.com/office/drawing/2014/main" id="{E1DB3BE2-4CBA-4B22-B56F-99D86C8F1C21}"/>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4" name="Rectangle 10">
              <a:extLst>
                <a:ext uri="{FF2B5EF4-FFF2-40B4-BE49-F238E27FC236}">
                  <a16:creationId xmlns:a16="http://schemas.microsoft.com/office/drawing/2014/main" id="{C98D6EDA-836E-442E-B541-DF3A6D21783E}"/>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5" name="Rectangle 11">
              <a:extLst>
                <a:ext uri="{FF2B5EF4-FFF2-40B4-BE49-F238E27FC236}">
                  <a16:creationId xmlns:a16="http://schemas.microsoft.com/office/drawing/2014/main" id="{9C9433D7-1A56-40FA-BB33-3E7D1497905A}"/>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6" name="Rectangle 12">
              <a:extLst>
                <a:ext uri="{FF2B5EF4-FFF2-40B4-BE49-F238E27FC236}">
                  <a16:creationId xmlns:a16="http://schemas.microsoft.com/office/drawing/2014/main" id="{04EBD44E-14A4-448B-9911-D913D830E2B8}"/>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7" name="Rectangle 13">
              <a:extLst>
                <a:ext uri="{FF2B5EF4-FFF2-40B4-BE49-F238E27FC236}">
                  <a16:creationId xmlns:a16="http://schemas.microsoft.com/office/drawing/2014/main" id="{46029E9D-B86E-4911-AB63-3457D063882E}"/>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8" name="Rectangle 14">
              <a:extLst>
                <a:ext uri="{FF2B5EF4-FFF2-40B4-BE49-F238E27FC236}">
                  <a16:creationId xmlns:a16="http://schemas.microsoft.com/office/drawing/2014/main" id="{D79A09EE-C520-45D2-B9FC-8E6B81C4515F}"/>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39" name="Rectangle 15">
              <a:extLst>
                <a:ext uri="{FF2B5EF4-FFF2-40B4-BE49-F238E27FC236}">
                  <a16:creationId xmlns:a16="http://schemas.microsoft.com/office/drawing/2014/main" id="{8336D800-336C-46D5-A50E-42CD86BDB47E}"/>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40" name="Rectangle 16">
              <a:extLst>
                <a:ext uri="{FF2B5EF4-FFF2-40B4-BE49-F238E27FC236}">
                  <a16:creationId xmlns:a16="http://schemas.microsoft.com/office/drawing/2014/main" id="{5869D4A0-CE09-4D1A-AE66-F565DC8A2A0E}"/>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41" name="Rectangle 17">
              <a:extLst>
                <a:ext uri="{FF2B5EF4-FFF2-40B4-BE49-F238E27FC236}">
                  <a16:creationId xmlns:a16="http://schemas.microsoft.com/office/drawing/2014/main" id="{73E3869A-18EC-4829-A5C9-30C55019A903}"/>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pt-BR">
                <a:effectLst>
                  <a:outerShdw blurRad="38100" dist="38100" dir="2700000" algn="tl">
                    <a:srgbClr val="000000"/>
                  </a:outerShdw>
                </a:effectLst>
                <a:latin typeface="Arial" charset="0"/>
              </a:endParaRPr>
            </a:p>
          </p:txBody>
        </p:sp>
        <p:sp>
          <p:nvSpPr>
            <p:cNvPr id="52242" name="Rectangle 18">
              <a:extLst>
                <a:ext uri="{FF2B5EF4-FFF2-40B4-BE49-F238E27FC236}">
                  <a16:creationId xmlns:a16="http://schemas.microsoft.com/office/drawing/2014/main" id="{ED631F1C-0955-401E-B26E-A55556FAA053}"/>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pt-BR">
                <a:effectLst>
                  <a:outerShdw blurRad="38100" dist="38100" dir="2700000" algn="tl">
                    <a:srgbClr val="000000"/>
                  </a:outerShdw>
                </a:effectLst>
                <a:latin typeface="Arial" charset="0"/>
              </a:endParaRPr>
            </a:p>
          </p:txBody>
        </p:sp>
        <p:sp>
          <p:nvSpPr>
            <p:cNvPr id="52243" name="Rectangle 19">
              <a:extLst>
                <a:ext uri="{FF2B5EF4-FFF2-40B4-BE49-F238E27FC236}">
                  <a16:creationId xmlns:a16="http://schemas.microsoft.com/office/drawing/2014/main" id="{40ABC851-C0FD-4A15-9415-182C738B45E5}"/>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4" name="Rectangle 20">
              <a:extLst>
                <a:ext uri="{FF2B5EF4-FFF2-40B4-BE49-F238E27FC236}">
                  <a16:creationId xmlns:a16="http://schemas.microsoft.com/office/drawing/2014/main" id="{EAE71CF7-8E5F-4753-9A60-97116066367F}"/>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5" name="Rectangle 21">
              <a:extLst>
                <a:ext uri="{FF2B5EF4-FFF2-40B4-BE49-F238E27FC236}">
                  <a16:creationId xmlns:a16="http://schemas.microsoft.com/office/drawing/2014/main" id="{06617985-873A-4370-8DB5-7AE67DE15D6E}"/>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6" name="Rectangle 22">
              <a:extLst>
                <a:ext uri="{FF2B5EF4-FFF2-40B4-BE49-F238E27FC236}">
                  <a16:creationId xmlns:a16="http://schemas.microsoft.com/office/drawing/2014/main" id="{81C3283C-D9CA-4AA1-8DAD-B222EB5ACF96}"/>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7" name="Rectangle 23">
              <a:extLst>
                <a:ext uri="{FF2B5EF4-FFF2-40B4-BE49-F238E27FC236}">
                  <a16:creationId xmlns:a16="http://schemas.microsoft.com/office/drawing/2014/main" id="{DC7623EE-2776-4508-BB62-D864156B5687}"/>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8" name="Rectangle 24">
              <a:extLst>
                <a:ext uri="{FF2B5EF4-FFF2-40B4-BE49-F238E27FC236}">
                  <a16:creationId xmlns:a16="http://schemas.microsoft.com/office/drawing/2014/main" id="{015C4E88-A334-4B5F-8ADB-E87DF13D743F}"/>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49" name="Rectangle 25">
              <a:extLst>
                <a:ext uri="{FF2B5EF4-FFF2-40B4-BE49-F238E27FC236}">
                  <a16:creationId xmlns:a16="http://schemas.microsoft.com/office/drawing/2014/main" id="{B8CC0DC7-63D1-483F-8104-2E1D7F7CCC2F}"/>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0" name="Rectangle 26">
              <a:extLst>
                <a:ext uri="{FF2B5EF4-FFF2-40B4-BE49-F238E27FC236}">
                  <a16:creationId xmlns:a16="http://schemas.microsoft.com/office/drawing/2014/main" id="{84AEAB85-CC9F-4509-850E-E7EB068B1094}"/>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51" name="Rectangle 27">
              <a:extLst>
                <a:ext uri="{FF2B5EF4-FFF2-40B4-BE49-F238E27FC236}">
                  <a16:creationId xmlns:a16="http://schemas.microsoft.com/office/drawing/2014/main" id="{369758AE-60B1-4056-B3D8-713E2596B255}"/>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52" name="Rectangle 28">
              <a:extLst>
                <a:ext uri="{FF2B5EF4-FFF2-40B4-BE49-F238E27FC236}">
                  <a16:creationId xmlns:a16="http://schemas.microsoft.com/office/drawing/2014/main" id="{F0397814-A629-4F9F-A000-C753A1AC0230}"/>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53" name="Rectangle 29">
              <a:extLst>
                <a:ext uri="{FF2B5EF4-FFF2-40B4-BE49-F238E27FC236}">
                  <a16:creationId xmlns:a16="http://schemas.microsoft.com/office/drawing/2014/main" id="{5569BC9A-8170-4D0E-ABC2-5FD213720AEC}"/>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pt-BR">
                <a:effectLst>
                  <a:outerShdw blurRad="38100" dist="38100" dir="2700000" algn="tl">
                    <a:srgbClr val="000000"/>
                  </a:outerShdw>
                </a:effectLst>
                <a:latin typeface="Arial" charset="0"/>
              </a:endParaRPr>
            </a:p>
          </p:txBody>
        </p:sp>
        <p:sp>
          <p:nvSpPr>
            <p:cNvPr id="52254" name="Rectangle 30">
              <a:extLst>
                <a:ext uri="{FF2B5EF4-FFF2-40B4-BE49-F238E27FC236}">
                  <a16:creationId xmlns:a16="http://schemas.microsoft.com/office/drawing/2014/main" id="{933B5C39-3843-4474-82F5-3D10AF336ABE}"/>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5" name="Rectangle 31">
              <a:extLst>
                <a:ext uri="{FF2B5EF4-FFF2-40B4-BE49-F238E27FC236}">
                  <a16:creationId xmlns:a16="http://schemas.microsoft.com/office/drawing/2014/main" id="{47B06DCA-6666-43CD-8DA8-74060B11B3E8}"/>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6" name="Rectangle 32">
              <a:extLst>
                <a:ext uri="{FF2B5EF4-FFF2-40B4-BE49-F238E27FC236}">
                  <a16:creationId xmlns:a16="http://schemas.microsoft.com/office/drawing/2014/main" id="{EE6582A3-2A3C-41F0-AA10-159073749CE1}"/>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7" name="Rectangle 33">
              <a:extLst>
                <a:ext uri="{FF2B5EF4-FFF2-40B4-BE49-F238E27FC236}">
                  <a16:creationId xmlns:a16="http://schemas.microsoft.com/office/drawing/2014/main" id="{C49254EA-D43C-459A-86B5-4E913AB8E691}"/>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8" name="Rectangle 34">
              <a:extLst>
                <a:ext uri="{FF2B5EF4-FFF2-40B4-BE49-F238E27FC236}">
                  <a16:creationId xmlns:a16="http://schemas.microsoft.com/office/drawing/2014/main" id="{7BCB2BC5-DC82-47A2-88FF-D9E6B203A319}"/>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pt-BR">
                <a:effectLst>
                  <a:outerShdw blurRad="38100" dist="38100" dir="2700000" algn="tl">
                    <a:srgbClr val="000000"/>
                  </a:outerShdw>
                </a:effectLst>
                <a:latin typeface="Arial" charset="0"/>
              </a:endParaRPr>
            </a:p>
          </p:txBody>
        </p:sp>
        <p:sp>
          <p:nvSpPr>
            <p:cNvPr id="52259" name="Oval 35">
              <a:extLst>
                <a:ext uri="{FF2B5EF4-FFF2-40B4-BE49-F238E27FC236}">
                  <a16:creationId xmlns:a16="http://schemas.microsoft.com/office/drawing/2014/main" id="{526499C1-5135-4CFF-AF98-4FD2834C230B}"/>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0" name="Oval 36">
              <a:extLst>
                <a:ext uri="{FF2B5EF4-FFF2-40B4-BE49-F238E27FC236}">
                  <a16:creationId xmlns:a16="http://schemas.microsoft.com/office/drawing/2014/main" id="{6CC83699-0606-4EF2-B067-ACF994E846E9}"/>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1" name="Oval 37">
              <a:extLst>
                <a:ext uri="{FF2B5EF4-FFF2-40B4-BE49-F238E27FC236}">
                  <a16:creationId xmlns:a16="http://schemas.microsoft.com/office/drawing/2014/main" id="{F792DCCF-282C-4D6E-89E3-412561A3A140}"/>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2" name="Oval 38">
              <a:extLst>
                <a:ext uri="{FF2B5EF4-FFF2-40B4-BE49-F238E27FC236}">
                  <a16:creationId xmlns:a16="http://schemas.microsoft.com/office/drawing/2014/main" id="{1B40E6EF-7A9B-4765-BDAA-D3333FE4891D}"/>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3" name="Oval 39">
              <a:extLst>
                <a:ext uri="{FF2B5EF4-FFF2-40B4-BE49-F238E27FC236}">
                  <a16:creationId xmlns:a16="http://schemas.microsoft.com/office/drawing/2014/main" id="{EE40E654-6DF5-4D9B-B01F-D1D3EC0151F0}"/>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4" name="Oval 40">
              <a:extLst>
                <a:ext uri="{FF2B5EF4-FFF2-40B4-BE49-F238E27FC236}">
                  <a16:creationId xmlns:a16="http://schemas.microsoft.com/office/drawing/2014/main" id="{556BA822-C279-4E3F-B9A3-A8244B3B9D09}"/>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5" name="Oval 41">
              <a:extLst>
                <a:ext uri="{FF2B5EF4-FFF2-40B4-BE49-F238E27FC236}">
                  <a16:creationId xmlns:a16="http://schemas.microsoft.com/office/drawing/2014/main" id="{C499BF1F-156A-4D5D-81FF-60C2BE3E8FF4}"/>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6" name="Oval 42">
              <a:extLst>
                <a:ext uri="{FF2B5EF4-FFF2-40B4-BE49-F238E27FC236}">
                  <a16:creationId xmlns:a16="http://schemas.microsoft.com/office/drawing/2014/main" id="{F2A3924E-9725-4C09-9E8C-B082F08551A3}"/>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7" name="Oval 43">
              <a:extLst>
                <a:ext uri="{FF2B5EF4-FFF2-40B4-BE49-F238E27FC236}">
                  <a16:creationId xmlns:a16="http://schemas.microsoft.com/office/drawing/2014/main" id="{21BBF7F1-A4C3-42B2-8C0D-E596F9D664B1}"/>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8" name="Oval 44">
              <a:extLst>
                <a:ext uri="{FF2B5EF4-FFF2-40B4-BE49-F238E27FC236}">
                  <a16:creationId xmlns:a16="http://schemas.microsoft.com/office/drawing/2014/main" id="{F701F2DE-FD4E-4345-97D0-352A70B2BA35}"/>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69" name="Oval 45">
              <a:extLst>
                <a:ext uri="{FF2B5EF4-FFF2-40B4-BE49-F238E27FC236}">
                  <a16:creationId xmlns:a16="http://schemas.microsoft.com/office/drawing/2014/main" id="{0763E1A1-0F30-4431-93E4-E3327E3E65CC}"/>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0" name="Oval 46">
              <a:extLst>
                <a:ext uri="{FF2B5EF4-FFF2-40B4-BE49-F238E27FC236}">
                  <a16:creationId xmlns:a16="http://schemas.microsoft.com/office/drawing/2014/main" id="{73CE1591-2EE2-4061-8C3B-A52880044A19}"/>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1" name="Oval 47">
              <a:extLst>
                <a:ext uri="{FF2B5EF4-FFF2-40B4-BE49-F238E27FC236}">
                  <a16:creationId xmlns:a16="http://schemas.microsoft.com/office/drawing/2014/main" id="{4D47F7E3-C0B6-41AF-BEEE-C97BC78A0DAD}"/>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2" name="Oval 48">
              <a:extLst>
                <a:ext uri="{FF2B5EF4-FFF2-40B4-BE49-F238E27FC236}">
                  <a16:creationId xmlns:a16="http://schemas.microsoft.com/office/drawing/2014/main" id="{36B8CEF2-D1D7-4CC5-ADBC-815AA75DDE92}"/>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3" name="Oval 49">
              <a:extLst>
                <a:ext uri="{FF2B5EF4-FFF2-40B4-BE49-F238E27FC236}">
                  <a16:creationId xmlns:a16="http://schemas.microsoft.com/office/drawing/2014/main" id="{257BF221-3251-4AF2-BCCD-A634A12DA4B8}"/>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4" name="Oval 50">
              <a:extLst>
                <a:ext uri="{FF2B5EF4-FFF2-40B4-BE49-F238E27FC236}">
                  <a16:creationId xmlns:a16="http://schemas.microsoft.com/office/drawing/2014/main" id="{95494300-4038-4AC1-8957-C61DFC43AE95}"/>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5" name="Oval 51">
              <a:extLst>
                <a:ext uri="{FF2B5EF4-FFF2-40B4-BE49-F238E27FC236}">
                  <a16:creationId xmlns:a16="http://schemas.microsoft.com/office/drawing/2014/main" id="{3D13229B-15C2-4F34-912C-92A7517990ED}"/>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6" name="Oval 52">
              <a:extLst>
                <a:ext uri="{FF2B5EF4-FFF2-40B4-BE49-F238E27FC236}">
                  <a16:creationId xmlns:a16="http://schemas.microsoft.com/office/drawing/2014/main" id="{B239EB80-DDC1-4C21-BBCF-D32D194C5737}"/>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7" name="Oval 53">
              <a:extLst>
                <a:ext uri="{FF2B5EF4-FFF2-40B4-BE49-F238E27FC236}">
                  <a16:creationId xmlns:a16="http://schemas.microsoft.com/office/drawing/2014/main" id="{E6A8F56F-7E00-4F1D-A464-F6959C85A73F}"/>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8" name="Oval 54">
              <a:extLst>
                <a:ext uri="{FF2B5EF4-FFF2-40B4-BE49-F238E27FC236}">
                  <a16:creationId xmlns:a16="http://schemas.microsoft.com/office/drawing/2014/main" id="{E32CE946-AEEC-4DEE-B169-047DB189F9EC}"/>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79" name="Oval 55">
              <a:extLst>
                <a:ext uri="{FF2B5EF4-FFF2-40B4-BE49-F238E27FC236}">
                  <a16:creationId xmlns:a16="http://schemas.microsoft.com/office/drawing/2014/main" id="{757AF85A-2760-420D-A366-ADCCC9F7C661}"/>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0" name="Oval 56">
              <a:extLst>
                <a:ext uri="{FF2B5EF4-FFF2-40B4-BE49-F238E27FC236}">
                  <a16:creationId xmlns:a16="http://schemas.microsoft.com/office/drawing/2014/main" id="{DE75B371-6704-46BC-9927-F1023BCF62C1}"/>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1" name="Oval 57">
              <a:extLst>
                <a:ext uri="{FF2B5EF4-FFF2-40B4-BE49-F238E27FC236}">
                  <a16:creationId xmlns:a16="http://schemas.microsoft.com/office/drawing/2014/main" id="{D488BACA-0B1D-484E-8325-B95DA8297F89}"/>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2" name="Oval 58">
              <a:extLst>
                <a:ext uri="{FF2B5EF4-FFF2-40B4-BE49-F238E27FC236}">
                  <a16:creationId xmlns:a16="http://schemas.microsoft.com/office/drawing/2014/main" id="{99669163-C05F-46BB-A20A-6B72DA19F38D}"/>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3" name="Oval 59">
              <a:extLst>
                <a:ext uri="{FF2B5EF4-FFF2-40B4-BE49-F238E27FC236}">
                  <a16:creationId xmlns:a16="http://schemas.microsoft.com/office/drawing/2014/main" id="{DA9A843C-E1BF-449B-9875-7A34E74381B1}"/>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4" name="Oval 60">
              <a:extLst>
                <a:ext uri="{FF2B5EF4-FFF2-40B4-BE49-F238E27FC236}">
                  <a16:creationId xmlns:a16="http://schemas.microsoft.com/office/drawing/2014/main" id="{6899D59B-AC3D-4484-B836-D2C4555B6C80}"/>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5" name="Oval 61">
              <a:extLst>
                <a:ext uri="{FF2B5EF4-FFF2-40B4-BE49-F238E27FC236}">
                  <a16:creationId xmlns:a16="http://schemas.microsoft.com/office/drawing/2014/main" id="{9FC0797B-93D7-4CBC-80A8-D0160942EA3D}"/>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6" name="Oval 62">
              <a:extLst>
                <a:ext uri="{FF2B5EF4-FFF2-40B4-BE49-F238E27FC236}">
                  <a16:creationId xmlns:a16="http://schemas.microsoft.com/office/drawing/2014/main" id="{71DCDF5D-A75B-4573-B844-6198FB002371}"/>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7" name="Oval 63">
              <a:extLst>
                <a:ext uri="{FF2B5EF4-FFF2-40B4-BE49-F238E27FC236}">
                  <a16:creationId xmlns:a16="http://schemas.microsoft.com/office/drawing/2014/main" id="{3C10F2F1-F9C5-470E-BB52-B75BCC416842}"/>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8" name="Oval 64">
              <a:extLst>
                <a:ext uri="{FF2B5EF4-FFF2-40B4-BE49-F238E27FC236}">
                  <a16:creationId xmlns:a16="http://schemas.microsoft.com/office/drawing/2014/main" id="{43BA3E4A-9F03-4D12-9A57-6E008782F307}"/>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89" name="Oval 65">
              <a:extLst>
                <a:ext uri="{FF2B5EF4-FFF2-40B4-BE49-F238E27FC236}">
                  <a16:creationId xmlns:a16="http://schemas.microsoft.com/office/drawing/2014/main" id="{75AD7FF6-69C7-476B-924B-727719A2FC3B}"/>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0" name="Oval 66">
              <a:extLst>
                <a:ext uri="{FF2B5EF4-FFF2-40B4-BE49-F238E27FC236}">
                  <a16:creationId xmlns:a16="http://schemas.microsoft.com/office/drawing/2014/main" id="{1BE83541-D828-4669-89C0-6A784B2F00D3}"/>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1" name="Oval 67">
              <a:extLst>
                <a:ext uri="{FF2B5EF4-FFF2-40B4-BE49-F238E27FC236}">
                  <a16:creationId xmlns:a16="http://schemas.microsoft.com/office/drawing/2014/main" id="{EE8A6B1E-DAEE-4387-B4FF-C5C68A320B3E}"/>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2" name="Oval 68">
              <a:extLst>
                <a:ext uri="{FF2B5EF4-FFF2-40B4-BE49-F238E27FC236}">
                  <a16:creationId xmlns:a16="http://schemas.microsoft.com/office/drawing/2014/main" id="{A6D9981B-D2E6-41B2-957F-1A4501A16E3E}"/>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3" name="Oval 69">
              <a:extLst>
                <a:ext uri="{FF2B5EF4-FFF2-40B4-BE49-F238E27FC236}">
                  <a16:creationId xmlns:a16="http://schemas.microsoft.com/office/drawing/2014/main" id="{5B43F866-E676-44D2-AF17-DFDD22A8FC6F}"/>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4" name="Oval 70">
              <a:extLst>
                <a:ext uri="{FF2B5EF4-FFF2-40B4-BE49-F238E27FC236}">
                  <a16:creationId xmlns:a16="http://schemas.microsoft.com/office/drawing/2014/main" id="{1A7DBC23-F50D-4643-A00F-136C6FE5C8BC}"/>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5" name="Oval 71">
              <a:extLst>
                <a:ext uri="{FF2B5EF4-FFF2-40B4-BE49-F238E27FC236}">
                  <a16:creationId xmlns:a16="http://schemas.microsoft.com/office/drawing/2014/main" id="{AE8E532A-4349-4476-9CE6-0AD7F053B3AC}"/>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6" name="Oval 72">
              <a:extLst>
                <a:ext uri="{FF2B5EF4-FFF2-40B4-BE49-F238E27FC236}">
                  <a16:creationId xmlns:a16="http://schemas.microsoft.com/office/drawing/2014/main" id="{9F972C43-CC3E-4552-91E8-95FB92BC4D56}"/>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7" name="Oval 73">
              <a:extLst>
                <a:ext uri="{FF2B5EF4-FFF2-40B4-BE49-F238E27FC236}">
                  <a16:creationId xmlns:a16="http://schemas.microsoft.com/office/drawing/2014/main" id="{8D25B313-FCB6-425B-916A-DD3B9EABD997}"/>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8" name="Oval 74">
              <a:extLst>
                <a:ext uri="{FF2B5EF4-FFF2-40B4-BE49-F238E27FC236}">
                  <a16:creationId xmlns:a16="http://schemas.microsoft.com/office/drawing/2014/main" id="{28E3CCEB-B0EF-42A3-ADCC-89D09E25D57D}"/>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299" name="Oval 75">
              <a:extLst>
                <a:ext uri="{FF2B5EF4-FFF2-40B4-BE49-F238E27FC236}">
                  <a16:creationId xmlns:a16="http://schemas.microsoft.com/office/drawing/2014/main" id="{F3E82B23-E507-4811-B763-64C3736680BA}"/>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0" name="Oval 76">
              <a:extLst>
                <a:ext uri="{FF2B5EF4-FFF2-40B4-BE49-F238E27FC236}">
                  <a16:creationId xmlns:a16="http://schemas.microsoft.com/office/drawing/2014/main" id="{1A10427B-DB11-4566-BCFB-649B72DD4F1D}"/>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1" name="Oval 77">
              <a:extLst>
                <a:ext uri="{FF2B5EF4-FFF2-40B4-BE49-F238E27FC236}">
                  <a16:creationId xmlns:a16="http://schemas.microsoft.com/office/drawing/2014/main" id="{EE489DC7-5C4F-4AA7-BDAD-60504D1A7123}"/>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2" name="Oval 78">
              <a:extLst>
                <a:ext uri="{FF2B5EF4-FFF2-40B4-BE49-F238E27FC236}">
                  <a16:creationId xmlns:a16="http://schemas.microsoft.com/office/drawing/2014/main" id="{D2B98041-3486-4EBA-856E-5CD294FDA8B4}"/>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3" name="Oval 79">
              <a:extLst>
                <a:ext uri="{FF2B5EF4-FFF2-40B4-BE49-F238E27FC236}">
                  <a16:creationId xmlns:a16="http://schemas.microsoft.com/office/drawing/2014/main" id="{A0AC7B75-5D91-4B55-AA14-1A484B4B9818}"/>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4" name="Oval 80">
              <a:extLst>
                <a:ext uri="{FF2B5EF4-FFF2-40B4-BE49-F238E27FC236}">
                  <a16:creationId xmlns:a16="http://schemas.microsoft.com/office/drawing/2014/main" id="{52E4E1A3-A15C-4B31-BC5B-70716B2784D2}"/>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5" name="Oval 81">
              <a:extLst>
                <a:ext uri="{FF2B5EF4-FFF2-40B4-BE49-F238E27FC236}">
                  <a16:creationId xmlns:a16="http://schemas.microsoft.com/office/drawing/2014/main" id="{8CF51433-5006-4EA6-84A0-88308CE3C247}"/>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6" name="Oval 82">
              <a:extLst>
                <a:ext uri="{FF2B5EF4-FFF2-40B4-BE49-F238E27FC236}">
                  <a16:creationId xmlns:a16="http://schemas.microsoft.com/office/drawing/2014/main" id="{B4DDC154-AFAF-49CC-A638-A20833B34042}"/>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7" name="Oval 83">
              <a:extLst>
                <a:ext uri="{FF2B5EF4-FFF2-40B4-BE49-F238E27FC236}">
                  <a16:creationId xmlns:a16="http://schemas.microsoft.com/office/drawing/2014/main" id="{0D2A98E4-620E-4A22-BE12-34DA0801705E}"/>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8" name="Oval 84">
              <a:extLst>
                <a:ext uri="{FF2B5EF4-FFF2-40B4-BE49-F238E27FC236}">
                  <a16:creationId xmlns:a16="http://schemas.microsoft.com/office/drawing/2014/main" id="{B37C0F4C-DD04-48A7-8911-0530B827EBA9}"/>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09" name="Oval 85">
              <a:extLst>
                <a:ext uri="{FF2B5EF4-FFF2-40B4-BE49-F238E27FC236}">
                  <a16:creationId xmlns:a16="http://schemas.microsoft.com/office/drawing/2014/main" id="{B2FA800D-489F-4466-B630-1550EB24792E}"/>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0" name="Oval 86">
              <a:extLst>
                <a:ext uri="{FF2B5EF4-FFF2-40B4-BE49-F238E27FC236}">
                  <a16:creationId xmlns:a16="http://schemas.microsoft.com/office/drawing/2014/main" id="{66DACA0D-5636-4DE7-89D2-4038CA1981A8}"/>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1" name="Oval 87">
              <a:extLst>
                <a:ext uri="{FF2B5EF4-FFF2-40B4-BE49-F238E27FC236}">
                  <a16:creationId xmlns:a16="http://schemas.microsoft.com/office/drawing/2014/main" id="{5C1C6238-462E-4CCE-A21F-AC6650826C6D}"/>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2" name="Oval 88">
              <a:extLst>
                <a:ext uri="{FF2B5EF4-FFF2-40B4-BE49-F238E27FC236}">
                  <a16:creationId xmlns:a16="http://schemas.microsoft.com/office/drawing/2014/main" id="{90C411D4-CDE8-47F2-8566-96675B915DB9}"/>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3" name="Oval 89">
              <a:extLst>
                <a:ext uri="{FF2B5EF4-FFF2-40B4-BE49-F238E27FC236}">
                  <a16:creationId xmlns:a16="http://schemas.microsoft.com/office/drawing/2014/main" id="{698B575B-C5B9-4B10-A086-5911730D4F8E}"/>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4" name="Oval 90">
              <a:extLst>
                <a:ext uri="{FF2B5EF4-FFF2-40B4-BE49-F238E27FC236}">
                  <a16:creationId xmlns:a16="http://schemas.microsoft.com/office/drawing/2014/main" id="{CB8990A4-C0F7-403E-AC3B-8DF64B635189}"/>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5" name="Oval 91">
              <a:extLst>
                <a:ext uri="{FF2B5EF4-FFF2-40B4-BE49-F238E27FC236}">
                  <a16:creationId xmlns:a16="http://schemas.microsoft.com/office/drawing/2014/main" id="{984F7D9C-E0BB-4A75-AE9F-3CE315370FD1}"/>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6" name="Oval 92">
              <a:extLst>
                <a:ext uri="{FF2B5EF4-FFF2-40B4-BE49-F238E27FC236}">
                  <a16:creationId xmlns:a16="http://schemas.microsoft.com/office/drawing/2014/main" id="{E282BBFD-F1B4-4EF6-B0F3-97BF8F4E8F37}"/>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7" name="Oval 93">
              <a:extLst>
                <a:ext uri="{FF2B5EF4-FFF2-40B4-BE49-F238E27FC236}">
                  <a16:creationId xmlns:a16="http://schemas.microsoft.com/office/drawing/2014/main" id="{6DB923EE-3F94-49F0-85CA-76DF88C90EEA}"/>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8" name="Oval 94">
              <a:extLst>
                <a:ext uri="{FF2B5EF4-FFF2-40B4-BE49-F238E27FC236}">
                  <a16:creationId xmlns:a16="http://schemas.microsoft.com/office/drawing/2014/main" id="{A7FD7A2D-2E65-42B3-8766-2561DE9C3A50}"/>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19" name="Oval 95">
              <a:extLst>
                <a:ext uri="{FF2B5EF4-FFF2-40B4-BE49-F238E27FC236}">
                  <a16:creationId xmlns:a16="http://schemas.microsoft.com/office/drawing/2014/main" id="{D9AD6C5A-C53D-407C-87A8-B6FEB56D3393}"/>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0" name="Oval 96">
              <a:extLst>
                <a:ext uri="{FF2B5EF4-FFF2-40B4-BE49-F238E27FC236}">
                  <a16:creationId xmlns:a16="http://schemas.microsoft.com/office/drawing/2014/main" id="{BB6443A4-0318-44EA-88A9-B450F5A0EA96}"/>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1" name="Oval 97">
              <a:extLst>
                <a:ext uri="{FF2B5EF4-FFF2-40B4-BE49-F238E27FC236}">
                  <a16:creationId xmlns:a16="http://schemas.microsoft.com/office/drawing/2014/main" id="{C8859F68-ABEB-42F6-B767-FA95EAB80374}"/>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2" name="Oval 98">
              <a:extLst>
                <a:ext uri="{FF2B5EF4-FFF2-40B4-BE49-F238E27FC236}">
                  <a16:creationId xmlns:a16="http://schemas.microsoft.com/office/drawing/2014/main" id="{BDEF8C95-CFA8-47AE-8A39-ECE72E360D4E}"/>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3" name="Oval 99">
              <a:extLst>
                <a:ext uri="{FF2B5EF4-FFF2-40B4-BE49-F238E27FC236}">
                  <a16:creationId xmlns:a16="http://schemas.microsoft.com/office/drawing/2014/main" id="{D46D3A17-8498-4F72-B7EB-D5B9A021A97F}"/>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4" name="Oval 100">
              <a:extLst>
                <a:ext uri="{FF2B5EF4-FFF2-40B4-BE49-F238E27FC236}">
                  <a16:creationId xmlns:a16="http://schemas.microsoft.com/office/drawing/2014/main" id="{9D1595B5-5173-4BA0-9B15-162A81BF570F}"/>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5" name="Oval 101">
              <a:extLst>
                <a:ext uri="{FF2B5EF4-FFF2-40B4-BE49-F238E27FC236}">
                  <a16:creationId xmlns:a16="http://schemas.microsoft.com/office/drawing/2014/main" id="{840336E9-B1C5-48DD-805C-01E879E05D2C}"/>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6" name="Oval 102">
              <a:extLst>
                <a:ext uri="{FF2B5EF4-FFF2-40B4-BE49-F238E27FC236}">
                  <a16:creationId xmlns:a16="http://schemas.microsoft.com/office/drawing/2014/main" id="{4A9B38FE-984F-49CC-9CEC-17B0DC240168}"/>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7" name="Oval 103">
              <a:extLst>
                <a:ext uri="{FF2B5EF4-FFF2-40B4-BE49-F238E27FC236}">
                  <a16:creationId xmlns:a16="http://schemas.microsoft.com/office/drawing/2014/main" id="{5BE298F9-E09B-4E7F-8856-4AAFB041D8CC}"/>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8" name="Oval 104">
              <a:extLst>
                <a:ext uri="{FF2B5EF4-FFF2-40B4-BE49-F238E27FC236}">
                  <a16:creationId xmlns:a16="http://schemas.microsoft.com/office/drawing/2014/main" id="{2A52F99D-934E-4162-A46F-DD2AA5324835}"/>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29" name="Oval 105">
              <a:extLst>
                <a:ext uri="{FF2B5EF4-FFF2-40B4-BE49-F238E27FC236}">
                  <a16:creationId xmlns:a16="http://schemas.microsoft.com/office/drawing/2014/main" id="{D9683932-3523-45DD-9944-F7479B6F1264}"/>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0" name="Oval 106">
              <a:extLst>
                <a:ext uri="{FF2B5EF4-FFF2-40B4-BE49-F238E27FC236}">
                  <a16:creationId xmlns:a16="http://schemas.microsoft.com/office/drawing/2014/main" id="{E0ABB8FA-681E-4EB5-B4A4-B82CD0D34B88}"/>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1" name="Oval 107">
              <a:extLst>
                <a:ext uri="{FF2B5EF4-FFF2-40B4-BE49-F238E27FC236}">
                  <a16:creationId xmlns:a16="http://schemas.microsoft.com/office/drawing/2014/main" id="{6DA4278C-6C7D-4656-BB72-252D0D2FB024}"/>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2" name="Oval 108">
              <a:extLst>
                <a:ext uri="{FF2B5EF4-FFF2-40B4-BE49-F238E27FC236}">
                  <a16:creationId xmlns:a16="http://schemas.microsoft.com/office/drawing/2014/main" id="{84C623D6-CEA8-4A57-8510-6C63EB7C3349}"/>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3" name="Oval 109">
              <a:extLst>
                <a:ext uri="{FF2B5EF4-FFF2-40B4-BE49-F238E27FC236}">
                  <a16:creationId xmlns:a16="http://schemas.microsoft.com/office/drawing/2014/main" id="{BF1A3003-90C8-46B5-AAC5-4F6E5A2BD69D}"/>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4" name="Oval 110">
              <a:extLst>
                <a:ext uri="{FF2B5EF4-FFF2-40B4-BE49-F238E27FC236}">
                  <a16:creationId xmlns:a16="http://schemas.microsoft.com/office/drawing/2014/main" id="{453467B6-C27F-4D24-945B-146C451E505B}"/>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5" name="Oval 111">
              <a:extLst>
                <a:ext uri="{FF2B5EF4-FFF2-40B4-BE49-F238E27FC236}">
                  <a16:creationId xmlns:a16="http://schemas.microsoft.com/office/drawing/2014/main" id="{2B8AF696-89D2-45BD-B9F2-13F3329EB61D}"/>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6" name="Oval 112">
              <a:extLst>
                <a:ext uri="{FF2B5EF4-FFF2-40B4-BE49-F238E27FC236}">
                  <a16:creationId xmlns:a16="http://schemas.microsoft.com/office/drawing/2014/main" id="{EE41DEDF-D424-4BA6-ABA2-654B73F8E458}"/>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7" name="Oval 113">
              <a:extLst>
                <a:ext uri="{FF2B5EF4-FFF2-40B4-BE49-F238E27FC236}">
                  <a16:creationId xmlns:a16="http://schemas.microsoft.com/office/drawing/2014/main" id="{FA05D298-AE8E-4A28-8293-29809E409BC3}"/>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8" name="Oval 114">
              <a:extLst>
                <a:ext uri="{FF2B5EF4-FFF2-40B4-BE49-F238E27FC236}">
                  <a16:creationId xmlns:a16="http://schemas.microsoft.com/office/drawing/2014/main" id="{78EB9658-3072-424F-AC98-6BCAB92F1D98}"/>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39" name="Oval 115">
              <a:extLst>
                <a:ext uri="{FF2B5EF4-FFF2-40B4-BE49-F238E27FC236}">
                  <a16:creationId xmlns:a16="http://schemas.microsoft.com/office/drawing/2014/main" id="{8487FC2C-CC9E-4FDF-A728-91A70C9E9C7F}"/>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0" name="Oval 116">
              <a:extLst>
                <a:ext uri="{FF2B5EF4-FFF2-40B4-BE49-F238E27FC236}">
                  <a16:creationId xmlns:a16="http://schemas.microsoft.com/office/drawing/2014/main" id="{9557FB3C-679A-48A8-926C-35E54832E82A}"/>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1" name="Oval 117">
              <a:extLst>
                <a:ext uri="{FF2B5EF4-FFF2-40B4-BE49-F238E27FC236}">
                  <a16:creationId xmlns:a16="http://schemas.microsoft.com/office/drawing/2014/main" id="{231E14BD-FF2D-42F3-BFF7-EE0261352EA9}"/>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2" name="Oval 118">
              <a:extLst>
                <a:ext uri="{FF2B5EF4-FFF2-40B4-BE49-F238E27FC236}">
                  <a16:creationId xmlns:a16="http://schemas.microsoft.com/office/drawing/2014/main" id="{5AD0299A-8259-45C9-A62E-2B69B3DC227F}"/>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3" name="Oval 119">
              <a:extLst>
                <a:ext uri="{FF2B5EF4-FFF2-40B4-BE49-F238E27FC236}">
                  <a16:creationId xmlns:a16="http://schemas.microsoft.com/office/drawing/2014/main" id="{AB0B132B-C038-4265-9A49-CE4EAD735EDF}"/>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4" name="Oval 120">
              <a:extLst>
                <a:ext uri="{FF2B5EF4-FFF2-40B4-BE49-F238E27FC236}">
                  <a16:creationId xmlns:a16="http://schemas.microsoft.com/office/drawing/2014/main" id="{D09F8221-5DD8-4177-8DE5-D4308F3F80C2}"/>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5" name="Oval 121">
              <a:extLst>
                <a:ext uri="{FF2B5EF4-FFF2-40B4-BE49-F238E27FC236}">
                  <a16:creationId xmlns:a16="http://schemas.microsoft.com/office/drawing/2014/main" id="{6C222AFB-AC62-4C3E-81A7-A5569BE4266D}"/>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6" name="Oval 122">
              <a:extLst>
                <a:ext uri="{FF2B5EF4-FFF2-40B4-BE49-F238E27FC236}">
                  <a16:creationId xmlns:a16="http://schemas.microsoft.com/office/drawing/2014/main" id="{2064E52D-EA17-4548-8391-EEAC90EF759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7" name="Oval 123">
              <a:extLst>
                <a:ext uri="{FF2B5EF4-FFF2-40B4-BE49-F238E27FC236}">
                  <a16:creationId xmlns:a16="http://schemas.microsoft.com/office/drawing/2014/main" id="{5954F936-ABD4-4EB7-88EA-1E1D1ECBCCB4}"/>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8" name="Oval 124">
              <a:extLst>
                <a:ext uri="{FF2B5EF4-FFF2-40B4-BE49-F238E27FC236}">
                  <a16:creationId xmlns:a16="http://schemas.microsoft.com/office/drawing/2014/main" id="{0FD044A8-FAC7-4FBA-903A-E9C7F20B6A93}"/>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49" name="Oval 125">
              <a:extLst>
                <a:ext uri="{FF2B5EF4-FFF2-40B4-BE49-F238E27FC236}">
                  <a16:creationId xmlns:a16="http://schemas.microsoft.com/office/drawing/2014/main" id="{8620FD0F-6FFC-4A61-8A00-9855655EDE06}"/>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0" name="Oval 126">
              <a:extLst>
                <a:ext uri="{FF2B5EF4-FFF2-40B4-BE49-F238E27FC236}">
                  <a16:creationId xmlns:a16="http://schemas.microsoft.com/office/drawing/2014/main" id="{1B7A62CB-9A1E-4AEE-9EB0-995DDE669050}"/>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1" name="Oval 127">
              <a:extLst>
                <a:ext uri="{FF2B5EF4-FFF2-40B4-BE49-F238E27FC236}">
                  <a16:creationId xmlns:a16="http://schemas.microsoft.com/office/drawing/2014/main" id="{54F809BC-54A3-4AFE-A386-5AF933CEA68A}"/>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2" name="Oval 128">
              <a:extLst>
                <a:ext uri="{FF2B5EF4-FFF2-40B4-BE49-F238E27FC236}">
                  <a16:creationId xmlns:a16="http://schemas.microsoft.com/office/drawing/2014/main" id="{E0EEA383-1E8E-4838-968F-87D55CBD2DEE}"/>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3" name="Oval 129">
              <a:extLst>
                <a:ext uri="{FF2B5EF4-FFF2-40B4-BE49-F238E27FC236}">
                  <a16:creationId xmlns:a16="http://schemas.microsoft.com/office/drawing/2014/main" id="{96FD2D44-84CE-4B9A-B489-91FE59B02071}"/>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4" name="Oval 130">
              <a:extLst>
                <a:ext uri="{FF2B5EF4-FFF2-40B4-BE49-F238E27FC236}">
                  <a16:creationId xmlns:a16="http://schemas.microsoft.com/office/drawing/2014/main" id="{53FCAE73-40AF-4E5B-BFF8-D9BE4743AB5D}"/>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5" name="Oval 131">
              <a:extLst>
                <a:ext uri="{FF2B5EF4-FFF2-40B4-BE49-F238E27FC236}">
                  <a16:creationId xmlns:a16="http://schemas.microsoft.com/office/drawing/2014/main" id="{5F29F53B-4C00-4EDA-9370-D902B10BE312}"/>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6" name="Oval 132">
              <a:extLst>
                <a:ext uri="{FF2B5EF4-FFF2-40B4-BE49-F238E27FC236}">
                  <a16:creationId xmlns:a16="http://schemas.microsoft.com/office/drawing/2014/main" id="{73C184CB-C09F-4D1B-B0A4-0526503065C1}"/>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7" name="Oval 133">
              <a:extLst>
                <a:ext uri="{FF2B5EF4-FFF2-40B4-BE49-F238E27FC236}">
                  <a16:creationId xmlns:a16="http://schemas.microsoft.com/office/drawing/2014/main" id="{D569EFFF-05EC-42F2-8FCE-A564202850AB}"/>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8" name="Oval 134">
              <a:extLst>
                <a:ext uri="{FF2B5EF4-FFF2-40B4-BE49-F238E27FC236}">
                  <a16:creationId xmlns:a16="http://schemas.microsoft.com/office/drawing/2014/main" id="{BC44F48E-10D8-45DE-90F3-F4162F394D7F}"/>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59" name="Oval 135">
              <a:extLst>
                <a:ext uri="{FF2B5EF4-FFF2-40B4-BE49-F238E27FC236}">
                  <a16:creationId xmlns:a16="http://schemas.microsoft.com/office/drawing/2014/main" id="{7723D75F-BBCA-430F-A9E1-7FE02E61CF62}"/>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0" name="Oval 136">
              <a:extLst>
                <a:ext uri="{FF2B5EF4-FFF2-40B4-BE49-F238E27FC236}">
                  <a16:creationId xmlns:a16="http://schemas.microsoft.com/office/drawing/2014/main" id="{E59FD72D-93D3-4AFA-83DD-C39ECBC89B04}"/>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1" name="Oval 137">
              <a:extLst>
                <a:ext uri="{FF2B5EF4-FFF2-40B4-BE49-F238E27FC236}">
                  <a16:creationId xmlns:a16="http://schemas.microsoft.com/office/drawing/2014/main" id="{817F1057-0D9C-4ED3-AEF4-0F62105C0CCD}"/>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2" name="Oval 138">
              <a:extLst>
                <a:ext uri="{FF2B5EF4-FFF2-40B4-BE49-F238E27FC236}">
                  <a16:creationId xmlns:a16="http://schemas.microsoft.com/office/drawing/2014/main" id="{17359DC8-3175-416A-A52A-362855FAB05C}"/>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3" name="Oval 139">
              <a:extLst>
                <a:ext uri="{FF2B5EF4-FFF2-40B4-BE49-F238E27FC236}">
                  <a16:creationId xmlns:a16="http://schemas.microsoft.com/office/drawing/2014/main" id="{4FE3FEC5-F060-421B-BCE9-4DE400B09A28}"/>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4" name="Oval 140">
              <a:extLst>
                <a:ext uri="{FF2B5EF4-FFF2-40B4-BE49-F238E27FC236}">
                  <a16:creationId xmlns:a16="http://schemas.microsoft.com/office/drawing/2014/main" id="{D81D68EE-F9CD-42F3-97F7-1CBC89B0825A}"/>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5" name="Oval 141">
              <a:extLst>
                <a:ext uri="{FF2B5EF4-FFF2-40B4-BE49-F238E27FC236}">
                  <a16:creationId xmlns:a16="http://schemas.microsoft.com/office/drawing/2014/main" id="{1B1625DE-D055-45D7-B545-FEE0E2A5B131}"/>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6" name="Oval 142">
              <a:extLst>
                <a:ext uri="{FF2B5EF4-FFF2-40B4-BE49-F238E27FC236}">
                  <a16:creationId xmlns:a16="http://schemas.microsoft.com/office/drawing/2014/main" id="{5C45DFDA-FE04-4F4F-A1FF-EA864AB995C6}"/>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7" name="Oval 143">
              <a:extLst>
                <a:ext uri="{FF2B5EF4-FFF2-40B4-BE49-F238E27FC236}">
                  <a16:creationId xmlns:a16="http://schemas.microsoft.com/office/drawing/2014/main" id="{5EBD3243-7C23-4CB7-8B71-115C0428559C}"/>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8" name="Oval 144">
              <a:extLst>
                <a:ext uri="{FF2B5EF4-FFF2-40B4-BE49-F238E27FC236}">
                  <a16:creationId xmlns:a16="http://schemas.microsoft.com/office/drawing/2014/main" id="{50370DDB-E2EA-48B2-85A2-60B5140871DA}"/>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69" name="Oval 145">
              <a:extLst>
                <a:ext uri="{FF2B5EF4-FFF2-40B4-BE49-F238E27FC236}">
                  <a16:creationId xmlns:a16="http://schemas.microsoft.com/office/drawing/2014/main" id="{CDE74273-6BCD-48FE-BDA8-831F14B4D9FF}"/>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0" name="Oval 146">
              <a:extLst>
                <a:ext uri="{FF2B5EF4-FFF2-40B4-BE49-F238E27FC236}">
                  <a16:creationId xmlns:a16="http://schemas.microsoft.com/office/drawing/2014/main" id="{000F4209-4570-4B16-8441-94921D047B2C}"/>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1" name="Oval 147">
              <a:extLst>
                <a:ext uri="{FF2B5EF4-FFF2-40B4-BE49-F238E27FC236}">
                  <a16:creationId xmlns:a16="http://schemas.microsoft.com/office/drawing/2014/main" id="{441D4DC2-D5B7-4190-AD55-E2E602DB4A8A}"/>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2" name="Oval 148">
              <a:extLst>
                <a:ext uri="{FF2B5EF4-FFF2-40B4-BE49-F238E27FC236}">
                  <a16:creationId xmlns:a16="http://schemas.microsoft.com/office/drawing/2014/main" id="{50C4A822-E319-4122-9CEB-01FE1C5BE99C}"/>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3" name="Oval 149">
              <a:extLst>
                <a:ext uri="{FF2B5EF4-FFF2-40B4-BE49-F238E27FC236}">
                  <a16:creationId xmlns:a16="http://schemas.microsoft.com/office/drawing/2014/main" id="{30C20B49-2E41-4108-8233-22D4436B0528}"/>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4" name="Oval 150">
              <a:extLst>
                <a:ext uri="{FF2B5EF4-FFF2-40B4-BE49-F238E27FC236}">
                  <a16:creationId xmlns:a16="http://schemas.microsoft.com/office/drawing/2014/main" id="{C06001ED-E2D5-419D-84CE-8EA7CCBDF0E1}"/>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5" name="Oval 151">
              <a:extLst>
                <a:ext uri="{FF2B5EF4-FFF2-40B4-BE49-F238E27FC236}">
                  <a16:creationId xmlns:a16="http://schemas.microsoft.com/office/drawing/2014/main" id="{56AD499B-69A6-4402-B600-68BD9DB0517F}"/>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6" name="Oval 152">
              <a:extLst>
                <a:ext uri="{FF2B5EF4-FFF2-40B4-BE49-F238E27FC236}">
                  <a16:creationId xmlns:a16="http://schemas.microsoft.com/office/drawing/2014/main" id="{155264F3-2584-400A-88DF-FCBA406C0203}"/>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7" name="Oval 153">
              <a:extLst>
                <a:ext uri="{FF2B5EF4-FFF2-40B4-BE49-F238E27FC236}">
                  <a16:creationId xmlns:a16="http://schemas.microsoft.com/office/drawing/2014/main" id="{DD4B164B-E8AA-4426-896E-CBBE43EE4FE4}"/>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8" name="Oval 154">
              <a:extLst>
                <a:ext uri="{FF2B5EF4-FFF2-40B4-BE49-F238E27FC236}">
                  <a16:creationId xmlns:a16="http://schemas.microsoft.com/office/drawing/2014/main" id="{17F3B3FD-B631-4ED7-B10C-298630E6611E}"/>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79" name="Oval 155">
              <a:extLst>
                <a:ext uri="{FF2B5EF4-FFF2-40B4-BE49-F238E27FC236}">
                  <a16:creationId xmlns:a16="http://schemas.microsoft.com/office/drawing/2014/main" id="{752FB385-B9EC-4962-AB63-D542DB57F637}"/>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0" name="Oval 156">
              <a:extLst>
                <a:ext uri="{FF2B5EF4-FFF2-40B4-BE49-F238E27FC236}">
                  <a16:creationId xmlns:a16="http://schemas.microsoft.com/office/drawing/2014/main" id="{7AFA2B8D-0444-4871-AA25-987083A526D8}"/>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1" name="Oval 157">
              <a:extLst>
                <a:ext uri="{FF2B5EF4-FFF2-40B4-BE49-F238E27FC236}">
                  <a16:creationId xmlns:a16="http://schemas.microsoft.com/office/drawing/2014/main" id="{29339D5C-A299-46F4-9739-8CBF2DD60E65}"/>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2" name="Oval 158">
              <a:extLst>
                <a:ext uri="{FF2B5EF4-FFF2-40B4-BE49-F238E27FC236}">
                  <a16:creationId xmlns:a16="http://schemas.microsoft.com/office/drawing/2014/main" id="{0113CB67-367D-410C-8CF3-586AD677BE3E}"/>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3" name="Oval 159">
              <a:extLst>
                <a:ext uri="{FF2B5EF4-FFF2-40B4-BE49-F238E27FC236}">
                  <a16:creationId xmlns:a16="http://schemas.microsoft.com/office/drawing/2014/main" id="{D3E73255-5056-4AFB-AB08-0ACF3E6841D8}"/>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4" name="Oval 160">
              <a:extLst>
                <a:ext uri="{FF2B5EF4-FFF2-40B4-BE49-F238E27FC236}">
                  <a16:creationId xmlns:a16="http://schemas.microsoft.com/office/drawing/2014/main" id="{3ACAFE58-02A4-4D4D-85AE-9A2ABAB8107C}"/>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5" name="Oval 161">
              <a:extLst>
                <a:ext uri="{FF2B5EF4-FFF2-40B4-BE49-F238E27FC236}">
                  <a16:creationId xmlns:a16="http://schemas.microsoft.com/office/drawing/2014/main" id="{4B2E86BB-8512-488B-AC2E-2BF544760B96}"/>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6" name="Oval 162">
              <a:extLst>
                <a:ext uri="{FF2B5EF4-FFF2-40B4-BE49-F238E27FC236}">
                  <a16:creationId xmlns:a16="http://schemas.microsoft.com/office/drawing/2014/main" id="{A2F7F75E-6472-4D72-B054-3EB6EF167E5C}"/>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7" name="Oval 163">
              <a:extLst>
                <a:ext uri="{FF2B5EF4-FFF2-40B4-BE49-F238E27FC236}">
                  <a16:creationId xmlns:a16="http://schemas.microsoft.com/office/drawing/2014/main" id="{1A318C2E-8FB7-496B-A6DE-7BD8DC9A6987}"/>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8" name="Oval 164">
              <a:extLst>
                <a:ext uri="{FF2B5EF4-FFF2-40B4-BE49-F238E27FC236}">
                  <a16:creationId xmlns:a16="http://schemas.microsoft.com/office/drawing/2014/main" id="{575E4CC8-A80C-4507-8532-ADC5FD26E84C}"/>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89" name="Oval 165">
              <a:extLst>
                <a:ext uri="{FF2B5EF4-FFF2-40B4-BE49-F238E27FC236}">
                  <a16:creationId xmlns:a16="http://schemas.microsoft.com/office/drawing/2014/main" id="{F03C986F-D199-4840-8B71-067E340971D8}"/>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0" name="Oval 166">
              <a:extLst>
                <a:ext uri="{FF2B5EF4-FFF2-40B4-BE49-F238E27FC236}">
                  <a16:creationId xmlns:a16="http://schemas.microsoft.com/office/drawing/2014/main" id="{5F4EAEA4-FD49-446E-BF36-F346DF43DB67}"/>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1" name="Oval 167">
              <a:extLst>
                <a:ext uri="{FF2B5EF4-FFF2-40B4-BE49-F238E27FC236}">
                  <a16:creationId xmlns:a16="http://schemas.microsoft.com/office/drawing/2014/main" id="{528796D0-30DF-4441-88B4-A4087CC02636}"/>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2" name="Oval 168">
              <a:extLst>
                <a:ext uri="{FF2B5EF4-FFF2-40B4-BE49-F238E27FC236}">
                  <a16:creationId xmlns:a16="http://schemas.microsoft.com/office/drawing/2014/main" id="{681F1323-90E3-43B0-8C62-54DD946BC628}"/>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3" name="Oval 169">
              <a:extLst>
                <a:ext uri="{FF2B5EF4-FFF2-40B4-BE49-F238E27FC236}">
                  <a16:creationId xmlns:a16="http://schemas.microsoft.com/office/drawing/2014/main" id="{C0C8DC05-B01F-405D-B575-135A274ED719}"/>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4" name="Oval 170">
              <a:extLst>
                <a:ext uri="{FF2B5EF4-FFF2-40B4-BE49-F238E27FC236}">
                  <a16:creationId xmlns:a16="http://schemas.microsoft.com/office/drawing/2014/main" id="{C2A19906-88E9-42D5-9C69-C060590F56B4}"/>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5" name="Oval 171">
              <a:extLst>
                <a:ext uri="{FF2B5EF4-FFF2-40B4-BE49-F238E27FC236}">
                  <a16:creationId xmlns:a16="http://schemas.microsoft.com/office/drawing/2014/main" id="{A4480D3B-BE33-4591-9A0F-D147C40517BB}"/>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6" name="Oval 172">
              <a:extLst>
                <a:ext uri="{FF2B5EF4-FFF2-40B4-BE49-F238E27FC236}">
                  <a16:creationId xmlns:a16="http://schemas.microsoft.com/office/drawing/2014/main" id="{A1AE26DF-9502-4DF5-B04D-16C8A1EF6BA3}"/>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7" name="Oval 173">
              <a:extLst>
                <a:ext uri="{FF2B5EF4-FFF2-40B4-BE49-F238E27FC236}">
                  <a16:creationId xmlns:a16="http://schemas.microsoft.com/office/drawing/2014/main" id="{3D32A9B6-6EA6-4626-B254-F269DFF27580}"/>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8" name="Oval 174">
              <a:extLst>
                <a:ext uri="{FF2B5EF4-FFF2-40B4-BE49-F238E27FC236}">
                  <a16:creationId xmlns:a16="http://schemas.microsoft.com/office/drawing/2014/main" id="{40A6A7F0-F5DD-4B44-BF3C-DB4259234DEE}"/>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399" name="Oval 175">
              <a:extLst>
                <a:ext uri="{FF2B5EF4-FFF2-40B4-BE49-F238E27FC236}">
                  <a16:creationId xmlns:a16="http://schemas.microsoft.com/office/drawing/2014/main" id="{582D3799-D42F-46FE-AC29-5D40F12C542F}"/>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0" name="Oval 176">
              <a:extLst>
                <a:ext uri="{FF2B5EF4-FFF2-40B4-BE49-F238E27FC236}">
                  <a16:creationId xmlns:a16="http://schemas.microsoft.com/office/drawing/2014/main" id="{7983F55C-928C-49F5-88B0-3E0E3C850051}"/>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1" name="Oval 177">
              <a:extLst>
                <a:ext uri="{FF2B5EF4-FFF2-40B4-BE49-F238E27FC236}">
                  <a16:creationId xmlns:a16="http://schemas.microsoft.com/office/drawing/2014/main" id="{62D5345F-66FE-4621-8B66-1FA11BA7FB7B}"/>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2" name="Oval 178">
              <a:extLst>
                <a:ext uri="{FF2B5EF4-FFF2-40B4-BE49-F238E27FC236}">
                  <a16:creationId xmlns:a16="http://schemas.microsoft.com/office/drawing/2014/main" id="{3FD65D70-5997-4B88-8D68-E7007CB0A1EE}"/>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3" name="Oval 179">
              <a:extLst>
                <a:ext uri="{FF2B5EF4-FFF2-40B4-BE49-F238E27FC236}">
                  <a16:creationId xmlns:a16="http://schemas.microsoft.com/office/drawing/2014/main" id="{B886D2CF-2243-4F43-9F16-3C909925D8F5}"/>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4" name="Oval 180">
              <a:extLst>
                <a:ext uri="{FF2B5EF4-FFF2-40B4-BE49-F238E27FC236}">
                  <a16:creationId xmlns:a16="http://schemas.microsoft.com/office/drawing/2014/main" id="{66C6B949-B171-4190-B344-8764072EFE17}"/>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5" name="Oval 181">
              <a:extLst>
                <a:ext uri="{FF2B5EF4-FFF2-40B4-BE49-F238E27FC236}">
                  <a16:creationId xmlns:a16="http://schemas.microsoft.com/office/drawing/2014/main" id="{9F902A57-06C3-46AD-BB75-8C353FFB96FC}"/>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6" name="Oval 182">
              <a:extLst>
                <a:ext uri="{FF2B5EF4-FFF2-40B4-BE49-F238E27FC236}">
                  <a16:creationId xmlns:a16="http://schemas.microsoft.com/office/drawing/2014/main" id="{5DF240EE-721A-4AC0-964A-1A0488AD80F5}"/>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7" name="Oval 183">
              <a:extLst>
                <a:ext uri="{FF2B5EF4-FFF2-40B4-BE49-F238E27FC236}">
                  <a16:creationId xmlns:a16="http://schemas.microsoft.com/office/drawing/2014/main" id="{FF182B82-33DE-4DC7-A4BC-3FA18F0D08E7}"/>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8" name="Oval 184">
              <a:extLst>
                <a:ext uri="{FF2B5EF4-FFF2-40B4-BE49-F238E27FC236}">
                  <a16:creationId xmlns:a16="http://schemas.microsoft.com/office/drawing/2014/main" id="{BD3EA3A7-4714-4EFD-91AB-3219F35109EF}"/>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09" name="Oval 185">
              <a:extLst>
                <a:ext uri="{FF2B5EF4-FFF2-40B4-BE49-F238E27FC236}">
                  <a16:creationId xmlns:a16="http://schemas.microsoft.com/office/drawing/2014/main" id="{5A45404D-5E60-4869-A39B-68003A41CF90}"/>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0" name="Oval 186">
              <a:extLst>
                <a:ext uri="{FF2B5EF4-FFF2-40B4-BE49-F238E27FC236}">
                  <a16:creationId xmlns:a16="http://schemas.microsoft.com/office/drawing/2014/main" id="{89232CE8-FA91-4766-8517-1FEE5700F9AD}"/>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1" name="Oval 187">
              <a:extLst>
                <a:ext uri="{FF2B5EF4-FFF2-40B4-BE49-F238E27FC236}">
                  <a16:creationId xmlns:a16="http://schemas.microsoft.com/office/drawing/2014/main" id="{F1023B7A-6C1E-48E5-93D4-F74EDEC4CDFA}"/>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2" name="Oval 188">
              <a:extLst>
                <a:ext uri="{FF2B5EF4-FFF2-40B4-BE49-F238E27FC236}">
                  <a16:creationId xmlns:a16="http://schemas.microsoft.com/office/drawing/2014/main" id="{5D5DC7B1-37FD-4A3B-8C55-BB8C63E648D6}"/>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3" name="Oval 189">
              <a:extLst>
                <a:ext uri="{FF2B5EF4-FFF2-40B4-BE49-F238E27FC236}">
                  <a16:creationId xmlns:a16="http://schemas.microsoft.com/office/drawing/2014/main" id="{07F22949-67E0-4E04-A944-DA7C4FC37AA9}"/>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4" name="Oval 190">
              <a:extLst>
                <a:ext uri="{FF2B5EF4-FFF2-40B4-BE49-F238E27FC236}">
                  <a16:creationId xmlns:a16="http://schemas.microsoft.com/office/drawing/2014/main" id="{09FFAF78-2C93-4CC0-BA02-98A9984BE161}"/>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5" name="Oval 191">
              <a:extLst>
                <a:ext uri="{FF2B5EF4-FFF2-40B4-BE49-F238E27FC236}">
                  <a16:creationId xmlns:a16="http://schemas.microsoft.com/office/drawing/2014/main" id="{2714D359-CA49-4601-89FB-53880E40846F}"/>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6" name="Oval 192">
              <a:extLst>
                <a:ext uri="{FF2B5EF4-FFF2-40B4-BE49-F238E27FC236}">
                  <a16:creationId xmlns:a16="http://schemas.microsoft.com/office/drawing/2014/main" id="{E52D320E-00C9-461C-BA2B-1118B5E2F9F2}"/>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7" name="Oval 193">
              <a:extLst>
                <a:ext uri="{FF2B5EF4-FFF2-40B4-BE49-F238E27FC236}">
                  <a16:creationId xmlns:a16="http://schemas.microsoft.com/office/drawing/2014/main" id="{690F9628-AC97-468D-8D9C-477A185E012E}"/>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8" name="Oval 194">
              <a:extLst>
                <a:ext uri="{FF2B5EF4-FFF2-40B4-BE49-F238E27FC236}">
                  <a16:creationId xmlns:a16="http://schemas.microsoft.com/office/drawing/2014/main" id="{8D713563-6F1F-46D6-9B23-23A6C9467A58}"/>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19" name="Oval 195">
              <a:extLst>
                <a:ext uri="{FF2B5EF4-FFF2-40B4-BE49-F238E27FC236}">
                  <a16:creationId xmlns:a16="http://schemas.microsoft.com/office/drawing/2014/main" id="{B4F11606-40B7-49A3-A2C0-B458382154CC}"/>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0" name="Oval 196">
              <a:extLst>
                <a:ext uri="{FF2B5EF4-FFF2-40B4-BE49-F238E27FC236}">
                  <a16:creationId xmlns:a16="http://schemas.microsoft.com/office/drawing/2014/main" id="{B51AF7EC-C6BB-453D-BA07-12C446F7726A}"/>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1" name="Oval 197">
              <a:extLst>
                <a:ext uri="{FF2B5EF4-FFF2-40B4-BE49-F238E27FC236}">
                  <a16:creationId xmlns:a16="http://schemas.microsoft.com/office/drawing/2014/main" id="{59B00B31-2F36-4E04-850A-18C47AA6C1B5}"/>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2" name="Oval 198">
              <a:extLst>
                <a:ext uri="{FF2B5EF4-FFF2-40B4-BE49-F238E27FC236}">
                  <a16:creationId xmlns:a16="http://schemas.microsoft.com/office/drawing/2014/main" id="{022BFF8A-B2AC-413E-B8BF-A383FCB7FA0F}"/>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3" name="Oval 199">
              <a:extLst>
                <a:ext uri="{FF2B5EF4-FFF2-40B4-BE49-F238E27FC236}">
                  <a16:creationId xmlns:a16="http://schemas.microsoft.com/office/drawing/2014/main" id="{07BC79B3-D6BA-4837-8E46-7FA1F452D696}"/>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4" name="Oval 200">
              <a:extLst>
                <a:ext uri="{FF2B5EF4-FFF2-40B4-BE49-F238E27FC236}">
                  <a16:creationId xmlns:a16="http://schemas.microsoft.com/office/drawing/2014/main" id="{872E7692-21C7-44DF-AF61-8474FD469AED}"/>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5" name="Oval 201">
              <a:extLst>
                <a:ext uri="{FF2B5EF4-FFF2-40B4-BE49-F238E27FC236}">
                  <a16:creationId xmlns:a16="http://schemas.microsoft.com/office/drawing/2014/main" id="{C4EED377-6E4E-459A-88CA-DB7AFD87EF59}"/>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6" name="Oval 202">
              <a:extLst>
                <a:ext uri="{FF2B5EF4-FFF2-40B4-BE49-F238E27FC236}">
                  <a16:creationId xmlns:a16="http://schemas.microsoft.com/office/drawing/2014/main" id="{9C61402B-804E-40D0-AA0A-5503890D4A0F}"/>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7" name="Oval 203">
              <a:extLst>
                <a:ext uri="{FF2B5EF4-FFF2-40B4-BE49-F238E27FC236}">
                  <a16:creationId xmlns:a16="http://schemas.microsoft.com/office/drawing/2014/main" id="{82F35E3F-A721-4E43-B91D-A08511A8196D}"/>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8" name="Oval 204">
              <a:extLst>
                <a:ext uri="{FF2B5EF4-FFF2-40B4-BE49-F238E27FC236}">
                  <a16:creationId xmlns:a16="http://schemas.microsoft.com/office/drawing/2014/main" id="{B72AFB29-E3D7-4734-B9E1-394EEAA7ED06}"/>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29" name="Oval 205">
              <a:extLst>
                <a:ext uri="{FF2B5EF4-FFF2-40B4-BE49-F238E27FC236}">
                  <a16:creationId xmlns:a16="http://schemas.microsoft.com/office/drawing/2014/main" id="{44C953BB-8807-46A8-86AE-264BF9C31013}"/>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0" name="Oval 206">
              <a:extLst>
                <a:ext uri="{FF2B5EF4-FFF2-40B4-BE49-F238E27FC236}">
                  <a16:creationId xmlns:a16="http://schemas.microsoft.com/office/drawing/2014/main" id="{123CD06E-15F9-485F-A191-F4B6F540B281}"/>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1" name="Oval 207">
              <a:extLst>
                <a:ext uri="{FF2B5EF4-FFF2-40B4-BE49-F238E27FC236}">
                  <a16:creationId xmlns:a16="http://schemas.microsoft.com/office/drawing/2014/main" id="{50A71D7D-6C0E-46E9-96E7-4AB3081BB2A4}"/>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2" name="Oval 208">
              <a:extLst>
                <a:ext uri="{FF2B5EF4-FFF2-40B4-BE49-F238E27FC236}">
                  <a16:creationId xmlns:a16="http://schemas.microsoft.com/office/drawing/2014/main" id="{B53B0D73-131F-492A-ADE9-3956FB7C8201}"/>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3" name="Oval 209">
              <a:extLst>
                <a:ext uri="{FF2B5EF4-FFF2-40B4-BE49-F238E27FC236}">
                  <a16:creationId xmlns:a16="http://schemas.microsoft.com/office/drawing/2014/main" id="{E9E780D6-51A4-4707-B81F-31003C7091FB}"/>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4" name="Oval 210">
              <a:extLst>
                <a:ext uri="{FF2B5EF4-FFF2-40B4-BE49-F238E27FC236}">
                  <a16:creationId xmlns:a16="http://schemas.microsoft.com/office/drawing/2014/main" id="{0F81BDCC-73D0-4514-890B-C1AAD32F4EBD}"/>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5" name="Oval 211">
              <a:extLst>
                <a:ext uri="{FF2B5EF4-FFF2-40B4-BE49-F238E27FC236}">
                  <a16:creationId xmlns:a16="http://schemas.microsoft.com/office/drawing/2014/main" id="{4936724B-89FF-4896-9EEE-BBA2D34F7F26}"/>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6" name="Oval 212">
              <a:extLst>
                <a:ext uri="{FF2B5EF4-FFF2-40B4-BE49-F238E27FC236}">
                  <a16:creationId xmlns:a16="http://schemas.microsoft.com/office/drawing/2014/main" id="{4AA3460B-9114-40F5-B703-C928229A466D}"/>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7" name="Oval 213">
              <a:extLst>
                <a:ext uri="{FF2B5EF4-FFF2-40B4-BE49-F238E27FC236}">
                  <a16:creationId xmlns:a16="http://schemas.microsoft.com/office/drawing/2014/main" id="{1020F8D3-4EE5-4AC2-A2B4-E3F3B66DD2BC}"/>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8" name="Oval 214">
              <a:extLst>
                <a:ext uri="{FF2B5EF4-FFF2-40B4-BE49-F238E27FC236}">
                  <a16:creationId xmlns:a16="http://schemas.microsoft.com/office/drawing/2014/main" id="{6D5DC6D3-597C-48BE-8469-8C2481AEC7D9}"/>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39" name="Oval 215">
              <a:extLst>
                <a:ext uri="{FF2B5EF4-FFF2-40B4-BE49-F238E27FC236}">
                  <a16:creationId xmlns:a16="http://schemas.microsoft.com/office/drawing/2014/main" id="{440A174B-49FB-4D57-B0B5-0353D91E58C2}"/>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40" name="Oval 216">
              <a:extLst>
                <a:ext uri="{FF2B5EF4-FFF2-40B4-BE49-F238E27FC236}">
                  <a16:creationId xmlns:a16="http://schemas.microsoft.com/office/drawing/2014/main" id="{4C82AC9C-DC9E-45D2-AB56-61F092B20D77}"/>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sp>
          <p:nvSpPr>
            <p:cNvPr id="52441" name="Oval 217">
              <a:extLst>
                <a:ext uri="{FF2B5EF4-FFF2-40B4-BE49-F238E27FC236}">
                  <a16:creationId xmlns:a16="http://schemas.microsoft.com/office/drawing/2014/main" id="{B05F9186-2E01-41D6-B4D2-D8D591F3B4FE}"/>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pt-BR">
                <a:latin typeface="Arial" charset="0"/>
              </a:endParaRPr>
            </a:p>
          </p:txBody>
        </p:sp>
      </p:grpSp>
      <p:sp>
        <p:nvSpPr>
          <p:cNvPr id="52442" name="Rectangle 218">
            <a:extLst>
              <a:ext uri="{FF2B5EF4-FFF2-40B4-BE49-F238E27FC236}">
                <a16:creationId xmlns:a16="http://schemas.microsoft.com/office/drawing/2014/main" id="{B5DBC624-DDFE-4688-94FD-BC7225715C2D}"/>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9EE8F41B-93B8-4470-865B-FE304677E6B1}" type="slidenum">
              <a:rPr lang="pt-BR" altLang="pt-BR"/>
              <a:pPr/>
              <a:t>‹nº›</a:t>
            </a:fld>
            <a:endParaRPr lang="pt-BR" altLang="pt-BR"/>
          </a:p>
        </p:txBody>
      </p:sp>
      <p:sp>
        <p:nvSpPr>
          <p:cNvPr id="52443" name="Rectangle 219">
            <a:extLst>
              <a:ext uri="{FF2B5EF4-FFF2-40B4-BE49-F238E27FC236}">
                <a16:creationId xmlns:a16="http://schemas.microsoft.com/office/drawing/2014/main" id="{86849939-0CB5-4BBF-88B0-09C1C9B1CEC2}"/>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endParaRPr lang="pt-BR"/>
          </a:p>
        </p:txBody>
      </p:sp>
      <p:sp>
        <p:nvSpPr>
          <p:cNvPr id="52444" name="Rectangle 220">
            <a:extLst>
              <a:ext uri="{FF2B5EF4-FFF2-40B4-BE49-F238E27FC236}">
                <a16:creationId xmlns:a16="http://schemas.microsoft.com/office/drawing/2014/main" id="{F896AC76-7AF3-4338-854B-6BA04A9D8B28}"/>
              </a:ext>
            </a:extLst>
          </p:cNvPr>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pt-BR"/>
          </a:p>
        </p:txBody>
      </p:sp>
      <p:sp>
        <p:nvSpPr>
          <p:cNvPr id="52445" name="Rectangle 221">
            <a:extLst>
              <a:ext uri="{FF2B5EF4-FFF2-40B4-BE49-F238E27FC236}">
                <a16:creationId xmlns:a16="http://schemas.microsoft.com/office/drawing/2014/main" id="{58CF657C-C6A7-4F80-A395-D3A84FE65E5A}"/>
              </a:ext>
            </a:extLst>
          </p:cNvPr>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2446" name="Rectangle 222">
            <a:extLst>
              <a:ext uri="{FF2B5EF4-FFF2-40B4-BE49-F238E27FC236}">
                <a16:creationId xmlns:a16="http://schemas.microsoft.com/office/drawing/2014/main" id="{3FA71025-B553-4A3C-B098-3C83CE2F18AB}"/>
              </a:ext>
            </a:extLst>
          </p:cNvPr>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Tree>
  </p:cSld>
  <p:clrMap bg1="dk2" tx1="lt1" bg2="dk1" tx2="lt2" accent1="accent1" accent2="accent2" accent3="accent3" accent4="accent4" accent5="accent5" accent6="accent6" hlink="hlink" folHlink="folHlink"/>
  <p:sldLayoutIdLst>
    <p:sldLayoutId id="2147483774"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p:random/>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28E5405-7857-4234-BFBA-162C99A6CFDE}"/>
              </a:ext>
            </a:extLst>
          </p:cNvPr>
          <p:cNvSpPr>
            <a:spLocks noGrp="1" noChangeArrowheads="1"/>
          </p:cNvSpPr>
          <p:nvPr>
            <p:ph type="ctrTitle"/>
          </p:nvPr>
        </p:nvSpPr>
        <p:spPr>
          <a:xfrm>
            <a:off x="0" y="2565400"/>
            <a:ext cx="9144000" cy="1736725"/>
          </a:xfrm>
        </p:spPr>
        <p:txBody>
          <a:bodyPr/>
          <a:lstStyle/>
          <a:p>
            <a:pPr eaLnBrk="1" hangingPunct="1">
              <a:defRPr/>
            </a:pPr>
            <a:r>
              <a:rPr lang="pt-BR" sz="4800" dirty="0">
                <a:solidFill>
                  <a:srgbClr val="FFFA06"/>
                </a:solidFill>
              </a:rPr>
              <a:t>LÓGICA DE</a:t>
            </a:r>
            <a:br>
              <a:rPr lang="pt-BR" sz="4800" dirty="0">
                <a:solidFill>
                  <a:srgbClr val="FFFA06"/>
                </a:solidFill>
              </a:rPr>
            </a:br>
            <a:r>
              <a:rPr lang="pt-BR" sz="4800" dirty="0">
                <a:solidFill>
                  <a:srgbClr val="FFFA06"/>
                </a:solidFill>
              </a:rPr>
              <a:t>PROGRAMAÇÃO</a:t>
            </a:r>
            <a:br>
              <a:rPr lang="pt-BR" sz="4800" dirty="0">
                <a:solidFill>
                  <a:srgbClr val="FFFA06"/>
                </a:solidFill>
              </a:rPr>
            </a:br>
            <a:br>
              <a:rPr lang="pt-BR" sz="4800" dirty="0">
                <a:solidFill>
                  <a:srgbClr val="FFFA06"/>
                </a:solidFill>
              </a:rPr>
            </a:br>
            <a:r>
              <a:rPr lang="pt-BR" sz="4800" dirty="0">
                <a:solidFill>
                  <a:srgbClr val="FFFA06"/>
                </a:solidFill>
              </a:rPr>
              <a:t>Estruturas de Repetição (Determinada e Indeterminada)</a:t>
            </a:r>
            <a:br>
              <a:rPr lang="pt-BR" sz="4800" dirty="0">
                <a:solidFill>
                  <a:srgbClr val="FFFA06"/>
                </a:solidFill>
              </a:rPr>
            </a:br>
            <a:r>
              <a:rPr lang="pt-BR" sz="4800" dirty="0">
                <a:solidFill>
                  <a:srgbClr val="FFFA06"/>
                </a:solidFill>
              </a:rPr>
              <a:t>em C</a:t>
            </a:r>
          </a:p>
        </p:txBody>
      </p:sp>
      <p:sp>
        <p:nvSpPr>
          <p:cNvPr id="2051" name="Rectangle 3">
            <a:extLst>
              <a:ext uri="{FF2B5EF4-FFF2-40B4-BE49-F238E27FC236}">
                <a16:creationId xmlns:a16="http://schemas.microsoft.com/office/drawing/2014/main" id="{6C5A06AC-F273-4220-9D7E-D8492E726FD8}"/>
              </a:ext>
            </a:extLst>
          </p:cNvPr>
          <p:cNvSpPr>
            <a:spLocks noGrp="1" noChangeArrowheads="1"/>
          </p:cNvSpPr>
          <p:nvPr>
            <p:ph type="subTitle" idx="1"/>
          </p:nvPr>
        </p:nvSpPr>
        <p:spPr>
          <a:xfrm>
            <a:off x="0" y="4724400"/>
            <a:ext cx="9144000" cy="1752600"/>
          </a:xfrm>
        </p:spPr>
        <p:txBody>
          <a:bodyPr/>
          <a:lstStyle/>
          <a:p>
            <a:pPr eaLnBrk="1" hangingPunct="1">
              <a:defRPr/>
            </a:pPr>
            <a:r>
              <a:rPr lang="pt-BR" dirty="0"/>
              <a:t>2020</a:t>
            </a:r>
          </a:p>
          <a:p>
            <a:pPr eaLnBrk="1" hangingPunct="1">
              <a:defRPr/>
            </a:pPr>
            <a:r>
              <a:rPr lang="pt-BR" dirty="0"/>
              <a:t>Prof. Me. Sérgio Carlos Portari Júnior</a:t>
            </a:r>
          </a:p>
          <a:p>
            <a:pPr eaLnBrk="1" hangingPunct="1">
              <a:defRPr/>
            </a:pPr>
            <a:r>
              <a:rPr lang="pt-BR" dirty="0"/>
              <a:t>sergio.junior@uemg.br</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19C08-3CB3-4529-9CC9-AD5084D2B09A}"/>
              </a:ext>
            </a:extLst>
          </p:cNvPr>
          <p:cNvSpPr>
            <a:spLocks noGrp="1"/>
          </p:cNvSpPr>
          <p:nvPr>
            <p:ph type="title"/>
          </p:nvPr>
        </p:nvSpPr>
        <p:spPr/>
        <p:txBody>
          <a:bodyPr/>
          <a:lstStyle/>
          <a:p>
            <a:pPr algn="l"/>
            <a:r>
              <a:rPr lang="pt-BR" dirty="0"/>
              <a:t>Exemplo</a:t>
            </a:r>
          </a:p>
        </p:txBody>
      </p:sp>
      <p:sp>
        <p:nvSpPr>
          <p:cNvPr id="3" name="Espaço Reservado para Conteúdo 2">
            <a:extLst>
              <a:ext uri="{FF2B5EF4-FFF2-40B4-BE49-F238E27FC236}">
                <a16:creationId xmlns:a16="http://schemas.microsoft.com/office/drawing/2014/main" id="{6E0C6032-DA32-40C6-BD36-1E840134C090}"/>
              </a:ext>
            </a:extLst>
          </p:cNvPr>
          <p:cNvSpPr>
            <a:spLocks noGrp="1"/>
          </p:cNvSpPr>
          <p:nvPr>
            <p:ph idx="1"/>
          </p:nvPr>
        </p:nvSpPr>
        <p:spPr/>
        <p:txBody>
          <a:bodyPr/>
          <a:lstStyle/>
          <a:p>
            <a:pPr marL="0" indent="0">
              <a:buNone/>
            </a:pPr>
            <a:r>
              <a:rPr lang="pt-BR" sz="2000" dirty="0"/>
              <a:t>#include &lt;</a:t>
            </a:r>
            <a:r>
              <a:rPr lang="pt-BR" sz="2000" dirty="0" err="1"/>
              <a:t>stdio.h</a:t>
            </a:r>
            <a:r>
              <a:rPr lang="pt-BR" sz="2000" dirty="0"/>
              <a:t>&gt;</a:t>
            </a:r>
          </a:p>
          <a:p>
            <a:pPr marL="0" indent="0">
              <a:buNone/>
            </a:pPr>
            <a:r>
              <a:rPr lang="pt-BR" sz="2000" dirty="0" err="1"/>
              <a:t>int</a:t>
            </a:r>
            <a:r>
              <a:rPr lang="pt-BR" sz="2000" dirty="0"/>
              <a:t> </a:t>
            </a:r>
            <a:r>
              <a:rPr lang="pt-BR" sz="2000" dirty="0" err="1"/>
              <a:t>main</a:t>
            </a:r>
            <a:r>
              <a:rPr lang="pt-BR" sz="2000" dirty="0"/>
              <a:t>()</a:t>
            </a:r>
          </a:p>
          <a:p>
            <a:pPr marL="0" indent="0">
              <a:buNone/>
            </a:pPr>
            <a:r>
              <a:rPr lang="pt-BR" sz="2000" dirty="0"/>
              <a:t>{</a:t>
            </a:r>
          </a:p>
          <a:p>
            <a:pPr marL="0" indent="0">
              <a:buNone/>
            </a:pPr>
            <a:r>
              <a:rPr lang="pt-BR" sz="2000" dirty="0"/>
              <a:t>   </a:t>
            </a:r>
            <a:r>
              <a:rPr lang="pt-BR" sz="2000" dirty="0" err="1"/>
              <a:t>float</a:t>
            </a:r>
            <a:r>
              <a:rPr lang="pt-BR" sz="2000" dirty="0"/>
              <a:t> aresta, </a:t>
            </a:r>
            <a:r>
              <a:rPr lang="pt-BR" sz="2000" dirty="0" err="1"/>
              <a:t>area</a:t>
            </a:r>
            <a:r>
              <a:rPr lang="pt-BR" sz="2000" dirty="0"/>
              <a:t>;</a:t>
            </a:r>
          </a:p>
          <a:p>
            <a:pPr marL="0" indent="0">
              <a:buNone/>
            </a:pPr>
            <a:r>
              <a:rPr lang="pt-BR" sz="2000" dirty="0"/>
              <a:t>   do {</a:t>
            </a:r>
          </a:p>
          <a:p>
            <a:pPr marL="0" indent="0">
              <a:buNone/>
            </a:pPr>
            <a:r>
              <a:rPr lang="pt-BR" sz="2000" dirty="0"/>
              <a:t>         </a:t>
            </a:r>
            <a:r>
              <a:rPr lang="pt-BR" sz="2000" dirty="0" err="1"/>
              <a:t>printf</a:t>
            </a:r>
            <a:r>
              <a:rPr lang="pt-BR" sz="2000" dirty="0"/>
              <a:t>(“Informe o valor da aresta: ”);</a:t>
            </a:r>
          </a:p>
          <a:p>
            <a:pPr marL="0" indent="0">
              <a:buNone/>
            </a:pPr>
            <a:r>
              <a:rPr lang="pt-BR" sz="2000" dirty="0"/>
              <a:t>         </a:t>
            </a:r>
            <a:r>
              <a:rPr lang="pt-BR" sz="2000" dirty="0" err="1"/>
              <a:t>scanf</a:t>
            </a:r>
            <a:r>
              <a:rPr lang="pt-BR" sz="2000" dirty="0"/>
              <a:t>(“%</a:t>
            </a:r>
            <a:r>
              <a:rPr lang="pt-BR" sz="2000" dirty="0" err="1"/>
              <a:t>f”,&amp;aresta</a:t>
            </a:r>
            <a:r>
              <a:rPr lang="pt-BR" sz="2000" dirty="0"/>
              <a:t>);</a:t>
            </a:r>
          </a:p>
          <a:p>
            <a:pPr marL="0" indent="0">
              <a:buNone/>
            </a:pPr>
            <a:r>
              <a:rPr lang="pt-BR" sz="2000" dirty="0"/>
              <a:t>   } </a:t>
            </a:r>
            <a:r>
              <a:rPr lang="pt-BR" sz="2000" dirty="0" err="1"/>
              <a:t>while</a:t>
            </a:r>
            <a:r>
              <a:rPr lang="pt-BR" sz="2000" dirty="0"/>
              <a:t> (aresta &lt;=0);</a:t>
            </a:r>
          </a:p>
          <a:p>
            <a:pPr marL="0" indent="0">
              <a:buNone/>
            </a:pPr>
            <a:r>
              <a:rPr lang="pt-BR" sz="2000" dirty="0"/>
              <a:t>   </a:t>
            </a:r>
            <a:r>
              <a:rPr lang="pt-BR" sz="2000" dirty="0" err="1"/>
              <a:t>area</a:t>
            </a:r>
            <a:r>
              <a:rPr lang="pt-BR" sz="2000" dirty="0"/>
              <a:t>=aresta*aresta;</a:t>
            </a:r>
          </a:p>
          <a:p>
            <a:pPr marL="0" indent="0">
              <a:buNone/>
            </a:pPr>
            <a:r>
              <a:rPr lang="pt-BR" sz="2000" dirty="0"/>
              <a:t>   </a:t>
            </a:r>
            <a:r>
              <a:rPr lang="pt-BR" sz="2000" dirty="0" err="1"/>
              <a:t>printf</a:t>
            </a:r>
            <a:r>
              <a:rPr lang="pt-BR" sz="2000" dirty="0"/>
              <a:t>(“A área é: %4.3f”,area); </a:t>
            </a:r>
          </a:p>
          <a:p>
            <a:pPr marL="0" indent="0">
              <a:buNone/>
            </a:pPr>
            <a:r>
              <a:rPr lang="pt-BR" sz="2000" dirty="0"/>
              <a:t>}</a:t>
            </a:r>
          </a:p>
        </p:txBody>
      </p:sp>
      <p:pic>
        <p:nvPicPr>
          <p:cNvPr id="45058" name="Picture 2" descr="Fluxograma ilustrando o funcionamento do faca enquanto.">
            <a:extLst>
              <a:ext uri="{FF2B5EF4-FFF2-40B4-BE49-F238E27FC236}">
                <a16:creationId xmlns:a16="http://schemas.microsoft.com/office/drawing/2014/main" id="{3E07645A-C1D3-4AF9-BA99-4B955EDB3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78023"/>
            <a:ext cx="3160762" cy="590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44519"/>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A73D0B2-FDAB-4D8D-BCFC-EDE93EBB4582}"/>
              </a:ext>
            </a:extLst>
          </p:cNvPr>
          <p:cNvSpPr>
            <a:spLocks noGrp="1" noChangeArrowheads="1"/>
          </p:cNvSpPr>
          <p:nvPr>
            <p:ph type="title"/>
          </p:nvPr>
        </p:nvSpPr>
        <p:spPr/>
        <p:txBody>
          <a:bodyPr/>
          <a:lstStyle/>
          <a:p>
            <a:pPr eaLnBrk="1" hangingPunct="1">
              <a:defRPr/>
            </a:pPr>
            <a:r>
              <a:rPr lang="pt-BR" dirty="0"/>
              <a:t>Exercícios Determinada</a:t>
            </a:r>
          </a:p>
        </p:txBody>
      </p:sp>
      <p:sp>
        <p:nvSpPr>
          <p:cNvPr id="98307" name="Rectangle 3">
            <a:extLst>
              <a:ext uri="{FF2B5EF4-FFF2-40B4-BE49-F238E27FC236}">
                <a16:creationId xmlns:a16="http://schemas.microsoft.com/office/drawing/2014/main" id="{1A04EE8B-317B-44FE-80E2-75110C47D43C}"/>
              </a:ext>
            </a:extLst>
          </p:cNvPr>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defRPr/>
            </a:pPr>
            <a:r>
              <a:rPr lang="pt-BR" sz="2800"/>
              <a:t>Escreva um algoritmo que mostre os números múltiplos de 5 de 1 a 60.</a:t>
            </a:r>
          </a:p>
          <a:p>
            <a:pPr marL="609600" indent="-609600" eaLnBrk="1" hangingPunct="1">
              <a:lnSpc>
                <a:spcPct val="90000"/>
              </a:lnSpc>
              <a:buFont typeface="Wingdings" panose="05000000000000000000" pitchFamily="2" charset="2"/>
              <a:buAutoNum type="arabicPeriod"/>
              <a:defRPr/>
            </a:pPr>
            <a:r>
              <a:rPr lang="pt-BR" sz="2800"/>
              <a:t>Escrever um algoritmo que lê cinco pares de valores </a:t>
            </a:r>
            <a:r>
              <a:rPr lang="pt-BR" sz="2800" b="1"/>
              <a:t>a</a:t>
            </a:r>
            <a:r>
              <a:rPr lang="pt-BR" sz="2800"/>
              <a:t> e </a:t>
            </a:r>
            <a:r>
              <a:rPr lang="pt-BR" sz="2800" b="1"/>
              <a:t>b, </a:t>
            </a:r>
            <a:r>
              <a:rPr lang="pt-BR" sz="2800"/>
              <a:t>todos inteiros e positivos, um par de cada vez, com  </a:t>
            </a:r>
            <a:r>
              <a:rPr lang="pt-BR" sz="2800" b="1"/>
              <a:t>a&lt;b</a:t>
            </a:r>
            <a:r>
              <a:rPr lang="pt-BR" sz="2800"/>
              <a:t> </a:t>
            </a:r>
            <a:r>
              <a:rPr lang="pt-BR" sz="2800" b="1"/>
              <a:t> </a:t>
            </a:r>
            <a:r>
              <a:rPr lang="pt-BR" sz="2800"/>
              <a:t>e escreve os inteiros pares de </a:t>
            </a:r>
            <a:r>
              <a:rPr lang="pt-BR" sz="2800" b="1"/>
              <a:t>a</a:t>
            </a:r>
            <a:r>
              <a:rPr lang="pt-BR" sz="2800"/>
              <a:t> até </a:t>
            </a:r>
            <a:r>
              <a:rPr lang="pt-BR" sz="2800" b="1"/>
              <a:t>b</a:t>
            </a:r>
            <a:r>
              <a:rPr lang="pt-BR" sz="2800"/>
              <a:t>, incluindo o </a:t>
            </a:r>
            <a:r>
              <a:rPr lang="pt-BR" sz="2800" b="1"/>
              <a:t>a</a:t>
            </a:r>
            <a:r>
              <a:rPr lang="pt-BR" sz="2800"/>
              <a:t> e o </a:t>
            </a:r>
            <a:r>
              <a:rPr lang="pt-BR" sz="2800" b="1"/>
              <a:t>b</a:t>
            </a:r>
            <a:r>
              <a:rPr lang="pt-BR" sz="2800"/>
              <a:t> se forem pares.</a:t>
            </a:r>
          </a:p>
          <a:p>
            <a:pPr marL="609600" indent="-609600" eaLnBrk="1" hangingPunct="1">
              <a:lnSpc>
                <a:spcPct val="90000"/>
              </a:lnSpc>
              <a:buFont typeface="Wingdings" panose="05000000000000000000" pitchFamily="2" charset="2"/>
              <a:buAutoNum type="arabicPeriod"/>
              <a:defRPr/>
            </a:pPr>
            <a:r>
              <a:rPr lang="pt-BR" sz="2800"/>
              <a:t>Faça um algoritmo que leia 15 números inteiros e positivos e mostre a soma dos números ímpares e a soma dos números pares.</a:t>
            </a:r>
          </a:p>
          <a:p>
            <a:pPr marL="609600" indent="-609600" eaLnBrk="1" hangingPunct="1">
              <a:lnSpc>
                <a:spcPct val="90000"/>
              </a:lnSpc>
              <a:buFont typeface="Wingdings" panose="05000000000000000000" pitchFamily="2" charset="2"/>
              <a:buAutoNum type="arabicPeriod"/>
              <a:defRPr/>
            </a:pPr>
            <a:endParaRPr lang="pt-BR" sz="28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B3D665B-0A12-4838-B9D7-F4A2E131AC3D}"/>
              </a:ext>
            </a:extLst>
          </p:cNvPr>
          <p:cNvSpPr>
            <a:spLocks noGrp="1" noChangeArrowheads="1"/>
          </p:cNvSpPr>
          <p:nvPr>
            <p:ph type="title"/>
          </p:nvPr>
        </p:nvSpPr>
        <p:spPr/>
        <p:txBody>
          <a:bodyPr/>
          <a:lstStyle/>
          <a:p>
            <a:pPr eaLnBrk="1" hangingPunct="1">
              <a:defRPr/>
            </a:pPr>
            <a:r>
              <a:rPr lang="pt-BR" dirty="0"/>
              <a:t>Exercícios Indeterminada</a:t>
            </a:r>
          </a:p>
        </p:txBody>
      </p:sp>
      <p:sp>
        <p:nvSpPr>
          <p:cNvPr id="98307" name="Rectangle 3">
            <a:extLst>
              <a:ext uri="{FF2B5EF4-FFF2-40B4-BE49-F238E27FC236}">
                <a16:creationId xmlns:a16="http://schemas.microsoft.com/office/drawing/2014/main" id="{E8D4FD5E-E504-448A-A5DE-32914B3DF625}"/>
              </a:ext>
            </a:extLst>
          </p:cNvPr>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defRPr/>
            </a:pPr>
            <a:r>
              <a:rPr lang="pt-BR" sz="2400"/>
              <a:t>Elabore três algoritmos que calcule a tabuada do 7 utilizando em cada um deles um tipo de estrutura de repetição (para, enquanto e repita)</a:t>
            </a:r>
          </a:p>
          <a:p>
            <a:pPr marL="609600" indent="-609600" eaLnBrk="1" hangingPunct="1">
              <a:lnSpc>
                <a:spcPct val="90000"/>
              </a:lnSpc>
              <a:buFont typeface="Wingdings" panose="05000000000000000000" pitchFamily="2" charset="2"/>
              <a:buAutoNum type="arabicPeriod"/>
              <a:defRPr/>
            </a:pPr>
            <a:r>
              <a:rPr lang="pt-BR" sz="2400"/>
              <a:t>Faça um algoritmo que receba a idade de diversas pessoas e calcule a média das idades lidas. Terminar a leitura quando a idade digitada for 0 (zero)</a:t>
            </a:r>
          </a:p>
          <a:p>
            <a:pPr marL="609600" indent="-609600" eaLnBrk="1" hangingPunct="1">
              <a:lnSpc>
                <a:spcPct val="90000"/>
              </a:lnSpc>
              <a:buFont typeface="Wingdings" panose="05000000000000000000" pitchFamily="2" charset="2"/>
              <a:buAutoNum type="arabicPeriod"/>
              <a:defRPr/>
            </a:pPr>
            <a:r>
              <a:rPr lang="pt-BR" sz="2400"/>
              <a:t>Faça um algoritmo que leia diversos números inteiros e positivos. Calcule e mostre ao final a soma dos números pares lidos e a soma dos números ímpares lidos separadamente.</a:t>
            </a:r>
          </a:p>
          <a:p>
            <a:pPr marL="609600" indent="-609600" eaLnBrk="1" hangingPunct="1">
              <a:lnSpc>
                <a:spcPct val="90000"/>
              </a:lnSpc>
              <a:buFont typeface="Wingdings" panose="05000000000000000000" pitchFamily="2" charset="2"/>
              <a:buAutoNum type="arabicPeriod"/>
              <a:defRPr/>
            </a:pPr>
            <a:r>
              <a:rPr lang="pt-BR" sz="2400"/>
              <a:t>Se você fez o exercício anterior com enquanto, refaça-o utilizando o repita e vice-versa.</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E8D20E1B-7904-4231-91A8-2B1B92360F95}"/>
              </a:ext>
            </a:extLst>
          </p:cNvPr>
          <p:cNvSpPr>
            <a:spLocks noGrp="1" noChangeArrowheads="1"/>
          </p:cNvSpPr>
          <p:nvPr>
            <p:ph type="title"/>
          </p:nvPr>
        </p:nvSpPr>
        <p:spPr/>
        <p:txBody>
          <a:bodyPr/>
          <a:lstStyle/>
          <a:p>
            <a:pPr eaLnBrk="1" hangingPunct="1">
              <a:defRPr/>
            </a:pPr>
            <a:r>
              <a:rPr lang="pt-BR" dirty="0"/>
              <a:t>Estrutura de Repetição Determinada</a:t>
            </a:r>
          </a:p>
        </p:txBody>
      </p:sp>
      <p:sp>
        <p:nvSpPr>
          <p:cNvPr id="4099" name="Rectangle 3">
            <a:extLst>
              <a:ext uri="{FF2B5EF4-FFF2-40B4-BE49-F238E27FC236}">
                <a16:creationId xmlns:a16="http://schemas.microsoft.com/office/drawing/2014/main" id="{E80E2EB9-1AD8-4FA1-93E5-C397E0AABC2F}"/>
              </a:ext>
            </a:extLst>
          </p:cNvPr>
          <p:cNvSpPr>
            <a:spLocks noGrp="1" noChangeArrowheads="1"/>
          </p:cNvSpPr>
          <p:nvPr>
            <p:ph type="body" idx="1"/>
          </p:nvPr>
        </p:nvSpPr>
        <p:spPr/>
        <p:txBody>
          <a:bodyPr/>
          <a:lstStyle/>
          <a:p>
            <a:pPr eaLnBrk="1" hangingPunct="1">
              <a:lnSpc>
                <a:spcPct val="90000"/>
              </a:lnSpc>
            </a:pPr>
            <a:r>
              <a:rPr lang="pt-BR" altLang="pt-BR" sz="2400" dirty="0">
                <a:effectLst/>
              </a:rPr>
              <a:t>Quando uma mesma sequência de comandos deve ser executada repetidas vezes, tem-se uma estrutura de repetição.</a:t>
            </a:r>
          </a:p>
          <a:p>
            <a:pPr eaLnBrk="1" hangingPunct="1">
              <a:lnSpc>
                <a:spcPct val="90000"/>
              </a:lnSpc>
            </a:pPr>
            <a:r>
              <a:rPr lang="pt-BR" altLang="pt-BR" sz="2400" dirty="0">
                <a:effectLst/>
              </a:rPr>
              <a:t>Sintaxe:</a:t>
            </a:r>
          </a:p>
          <a:p>
            <a:pPr eaLnBrk="1" hangingPunct="1">
              <a:lnSpc>
                <a:spcPct val="90000"/>
              </a:lnSpc>
            </a:pPr>
            <a:endParaRPr lang="pt-BR" altLang="pt-BR" sz="2400" dirty="0">
              <a:effectLst/>
            </a:endParaRPr>
          </a:p>
          <a:p>
            <a:pPr eaLnBrk="1" hangingPunct="1">
              <a:lnSpc>
                <a:spcPct val="90000"/>
              </a:lnSpc>
            </a:pPr>
            <a:endParaRPr lang="pt-BR" altLang="pt-BR" sz="2400" dirty="0">
              <a:effectLst/>
            </a:endParaRPr>
          </a:p>
          <a:p>
            <a:pPr eaLnBrk="1" hangingPunct="1">
              <a:lnSpc>
                <a:spcPct val="90000"/>
              </a:lnSpc>
            </a:pPr>
            <a:endParaRPr lang="pt-BR" altLang="pt-BR" sz="2400" dirty="0">
              <a:effectLst/>
            </a:endParaRPr>
          </a:p>
          <a:p>
            <a:pPr eaLnBrk="1" hangingPunct="1">
              <a:lnSpc>
                <a:spcPct val="90000"/>
              </a:lnSpc>
            </a:pPr>
            <a:endParaRPr lang="pt-BR" altLang="pt-BR" sz="2400" dirty="0">
              <a:effectLst/>
            </a:endParaRPr>
          </a:p>
          <a:p>
            <a:pPr eaLnBrk="1" hangingPunct="1">
              <a:lnSpc>
                <a:spcPct val="90000"/>
              </a:lnSpc>
            </a:pPr>
            <a:endParaRPr lang="pt-BR" altLang="pt-BR" sz="2400" dirty="0">
              <a:effectLst/>
            </a:endParaRPr>
          </a:p>
          <a:p>
            <a:pPr marL="0" indent="0" eaLnBrk="1" hangingPunct="1">
              <a:lnSpc>
                <a:spcPct val="90000"/>
              </a:lnSpc>
              <a:buNone/>
            </a:pPr>
            <a:r>
              <a:rPr lang="pt-BR" altLang="pt-BR" sz="3600" dirty="0">
                <a:effectLst/>
              </a:rPr>
              <a:t>	  for (</a:t>
            </a:r>
            <a:r>
              <a:rPr lang="pt-BR" altLang="pt-BR" sz="3600" dirty="0" err="1">
                <a:effectLst/>
              </a:rPr>
              <a:t>int</a:t>
            </a:r>
            <a:r>
              <a:rPr lang="pt-BR" altLang="pt-BR" sz="3600" dirty="0">
                <a:effectLst/>
              </a:rPr>
              <a:t> i=0; i&lt;10; i++)</a:t>
            </a:r>
            <a:endParaRPr lang="pt-BR" altLang="pt-BR" sz="2800" dirty="0">
              <a:effectLst/>
            </a:endParaRPr>
          </a:p>
          <a:p>
            <a:pPr eaLnBrk="1" hangingPunct="1">
              <a:lnSpc>
                <a:spcPct val="90000"/>
              </a:lnSpc>
              <a:buFont typeface="Wingdings" panose="05000000000000000000" pitchFamily="2" charset="2"/>
              <a:buNone/>
            </a:pPr>
            <a:endParaRPr lang="pt-BR" altLang="pt-BR" sz="2400" dirty="0">
              <a:effectLst/>
            </a:endParaRPr>
          </a:p>
        </p:txBody>
      </p:sp>
      <p:sp>
        <p:nvSpPr>
          <p:cNvPr id="4" name="Balão de Fala: Oval 3">
            <a:extLst>
              <a:ext uri="{FF2B5EF4-FFF2-40B4-BE49-F238E27FC236}">
                <a16:creationId xmlns:a16="http://schemas.microsoft.com/office/drawing/2014/main" id="{C3E6FB89-02A5-40F3-AC71-40EBDB2C1F5F}"/>
              </a:ext>
            </a:extLst>
          </p:cNvPr>
          <p:cNvSpPr/>
          <p:nvPr/>
        </p:nvSpPr>
        <p:spPr>
          <a:xfrm>
            <a:off x="289336" y="3068960"/>
            <a:ext cx="3922624" cy="1143000"/>
          </a:xfrm>
          <a:prstGeom prst="wedgeEllipseCallout">
            <a:avLst>
              <a:gd name="adj1" fmla="val 22547"/>
              <a:gd name="adj2" fmla="val 13397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Variável i é uma variável contadora. “Sempre” deve ser inteiro</a:t>
            </a:r>
          </a:p>
        </p:txBody>
      </p:sp>
      <p:sp>
        <p:nvSpPr>
          <p:cNvPr id="5" name="Balão de Fala: Oval 4">
            <a:extLst>
              <a:ext uri="{FF2B5EF4-FFF2-40B4-BE49-F238E27FC236}">
                <a16:creationId xmlns:a16="http://schemas.microsoft.com/office/drawing/2014/main" id="{9ED42DB6-03F4-4F1B-9882-ECF195226877}"/>
              </a:ext>
            </a:extLst>
          </p:cNvPr>
          <p:cNvSpPr/>
          <p:nvPr/>
        </p:nvSpPr>
        <p:spPr>
          <a:xfrm>
            <a:off x="5669309" y="3429000"/>
            <a:ext cx="3367187" cy="1143000"/>
          </a:xfrm>
          <a:prstGeom prst="wedgeEllipseCallout">
            <a:avLst>
              <a:gd name="adj1" fmla="val -56008"/>
              <a:gd name="adj2" fmla="val 1032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Passo (pode ser positivo ou negativo), um por um ou mais</a:t>
            </a:r>
          </a:p>
        </p:txBody>
      </p:sp>
      <p:sp>
        <p:nvSpPr>
          <p:cNvPr id="6" name="Balão de Fala: Oval 5">
            <a:extLst>
              <a:ext uri="{FF2B5EF4-FFF2-40B4-BE49-F238E27FC236}">
                <a16:creationId xmlns:a16="http://schemas.microsoft.com/office/drawing/2014/main" id="{1178B5D2-8745-4BC3-8816-30F6D942A8B9}"/>
              </a:ext>
            </a:extLst>
          </p:cNvPr>
          <p:cNvSpPr/>
          <p:nvPr/>
        </p:nvSpPr>
        <p:spPr>
          <a:xfrm>
            <a:off x="4211960" y="2290447"/>
            <a:ext cx="3491880" cy="1143000"/>
          </a:xfrm>
          <a:prstGeom prst="wedgeEllipseCallout">
            <a:avLst>
              <a:gd name="adj1" fmla="val -44952"/>
              <a:gd name="adj2" fmla="val 201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Condição de término (até quando repete?)</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BB7EBF8-7D11-488D-948C-FD246ABB3AF6}"/>
              </a:ext>
            </a:extLst>
          </p:cNvPr>
          <p:cNvSpPr>
            <a:spLocks noGrp="1" noChangeArrowheads="1"/>
          </p:cNvSpPr>
          <p:nvPr>
            <p:ph type="title"/>
          </p:nvPr>
        </p:nvSpPr>
        <p:spPr/>
        <p:txBody>
          <a:bodyPr/>
          <a:lstStyle/>
          <a:p>
            <a:pPr algn="l" eaLnBrk="1" hangingPunct="1">
              <a:defRPr/>
            </a:pPr>
            <a:r>
              <a:rPr lang="pt-BR" sz="4000" dirty="0"/>
              <a:t>Exemplo:</a:t>
            </a:r>
          </a:p>
        </p:txBody>
      </p:sp>
      <p:sp>
        <p:nvSpPr>
          <p:cNvPr id="5123" name="Rectangle 3">
            <a:extLst>
              <a:ext uri="{FF2B5EF4-FFF2-40B4-BE49-F238E27FC236}">
                <a16:creationId xmlns:a16="http://schemas.microsoft.com/office/drawing/2014/main" id="{12F990EB-62F9-4DE6-94C6-2F9A608BD023}"/>
              </a:ext>
            </a:extLst>
          </p:cNvPr>
          <p:cNvSpPr>
            <a:spLocks noGrp="1" noChangeArrowheads="1"/>
          </p:cNvSpPr>
          <p:nvPr>
            <p:ph type="body" idx="1"/>
          </p:nvPr>
        </p:nvSpPr>
        <p:spPr/>
        <p:txBody>
          <a:bodyPr/>
          <a:lstStyle/>
          <a:p>
            <a:pPr marL="0" indent="0" algn="just" eaLnBrk="1" hangingPunct="1">
              <a:buNone/>
            </a:pPr>
            <a:r>
              <a:rPr lang="pt-BR" altLang="pt-BR" sz="2400" dirty="0">
                <a:effectLst/>
              </a:rPr>
              <a:t>#include &lt;</a:t>
            </a:r>
            <a:r>
              <a:rPr lang="pt-BR" altLang="pt-BR" sz="2400" dirty="0" err="1">
                <a:effectLst/>
              </a:rPr>
              <a:t>stdio.h</a:t>
            </a:r>
            <a:r>
              <a:rPr lang="pt-BR" altLang="pt-BR" sz="2400" dirty="0">
                <a:effectLst/>
              </a:rPr>
              <a:t>&gt;</a:t>
            </a:r>
          </a:p>
          <a:p>
            <a:pPr marL="0" indent="0" algn="just" eaLnBrk="1" hangingPunct="1">
              <a:buNone/>
            </a:pPr>
            <a:r>
              <a:rPr lang="pt-BR" altLang="pt-BR" sz="2400" dirty="0" err="1">
                <a:effectLst/>
              </a:rPr>
              <a:t>int</a:t>
            </a:r>
            <a:r>
              <a:rPr lang="pt-BR" altLang="pt-BR" sz="2400" dirty="0">
                <a:effectLst/>
              </a:rPr>
              <a:t> </a:t>
            </a:r>
            <a:r>
              <a:rPr lang="pt-BR" altLang="pt-BR" sz="2400" dirty="0" err="1">
                <a:effectLst/>
              </a:rPr>
              <a:t>main</a:t>
            </a:r>
            <a:r>
              <a:rPr lang="pt-BR" altLang="pt-BR" sz="2400" dirty="0">
                <a:effectLst/>
              </a:rPr>
              <a:t>()</a:t>
            </a:r>
          </a:p>
          <a:p>
            <a:pPr marL="0" indent="0" algn="just" eaLnBrk="1" hangingPunct="1">
              <a:buNone/>
            </a:pPr>
            <a:r>
              <a:rPr lang="pt-BR" altLang="pt-BR" sz="2400" dirty="0">
                <a:effectLst/>
              </a:rPr>
              <a:t>{</a:t>
            </a:r>
          </a:p>
          <a:p>
            <a:pPr marL="0" indent="0" algn="just" eaLnBrk="1" hangingPunct="1">
              <a:buNone/>
            </a:pPr>
            <a:r>
              <a:rPr lang="pt-BR" altLang="pt-BR" sz="2400" dirty="0">
                <a:effectLst/>
              </a:rPr>
              <a:t>   </a:t>
            </a:r>
            <a:r>
              <a:rPr lang="pt-BR" altLang="pt-BR" sz="2400" dirty="0" err="1">
                <a:effectLst/>
              </a:rPr>
              <a:t>int</a:t>
            </a:r>
            <a:r>
              <a:rPr lang="pt-BR" altLang="pt-BR" sz="2400" dirty="0">
                <a:effectLst/>
              </a:rPr>
              <a:t> </a:t>
            </a:r>
            <a:r>
              <a:rPr lang="pt-BR" altLang="pt-BR" sz="2400" dirty="0" err="1">
                <a:effectLst/>
              </a:rPr>
              <a:t>tab</a:t>
            </a:r>
            <a:r>
              <a:rPr lang="pt-BR" altLang="pt-BR" sz="2400" dirty="0">
                <a:effectLst/>
              </a:rPr>
              <a:t>;</a:t>
            </a:r>
          </a:p>
          <a:p>
            <a:pPr marL="0" indent="0" algn="just" eaLnBrk="1" hangingPunct="1">
              <a:buNone/>
            </a:pPr>
            <a:r>
              <a:rPr lang="pt-BR" altLang="pt-BR" sz="2400" dirty="0">
                <a:effectLst/>
              </a:rPr>
              <a:t>   for(</a:t>
            </a:r>
            <a:r>
              <a:rPr lang="pt-BR" altLang="pt-BR" sz="2400" dirty="0" err="1">
                <a:effectLst/>
              </a:rPr>
              <a:t>int</a:t>
            </a:r>
            <a:r>
              <a:rPr lang="pt-BR" altLang="pt-BR" sz="2400" dirty="0">
                <a:effectLst/>
              </a:rPr>
              <a:t> c=1; c&lt;=10; c++)</a:t>
            </a:r>
          </a:p>
          <a:p>
            <a:pPr marL="0" indent="0" algn="just" eaLnBrk="1" hangingPunct="1">
              <a:buNone/>
            </a:pPr>
            <a:r>
              <a:rPr lang="pt-BR" altLang="pt-BR" sz="2400" dirty="0">
                <a:effectLst/>
              </a:rPr>
              <a:t>   {</a:t>
            </a:r>
          </a:p>
          <a:p>
            <a:pPr marL="0" indent="0" algn="just" eaLnBrk="1" hangingPunct="1">
              <a:buNone/>
            </a:pPr>
            <a:r>
              <a:rPr lang="pt-BR" altLang="pt-BR" sz="2400" dirty="0">
                <a:effectLst/>
              </a:rPr>
              <a:t>         </a:t>
            </a:r>
            <a:r>
              <a:rPr lang="pt-BR" altLang="pt-BR" sz="2400" dirty="0" err="1">
                <a:effectLst/>
              </a:rPr>
              <a:t>tab</a:t>
            </a:r>
            <a:r>
              <a:rPr lang="pt-BR" altLang="pt-BR" sz="2400" dirty="0">
                <a:effectLst/>
              </a:rPr>
              <a:t>=c*3;</a:t>
            </a:r>
          </a:p>
          <a:p>
            <a:pPr marL="0" indent="0" algn="just" eaLnBrk="1" hangingPunct="1">
              <a:buNone/>
            </a:pPr>
            <a:r>
              <a:rPr lang="pt-BR" altLang="pt-BR" sz="2400" dirty="0">
                <a:effectLst/>
              </a:rPr>
              <a:t>         </a:t>
            </a:r>
            <a:r>
              <a:rPr lang="pt-BR" altLang="pt-BR" sz="2400" dirty="0" err="1">
                <a:effectLst/>
              </a:rPr>
              <a:t>printf</a:t>
            </a:r>
            <a:r>
              <a:rPr lang="pt-BR" altLang="pt-BR" sz="2400" dirty="0">
                <a:effectLst/>
              </a:rPr>
              <a:t>(“3 x %d = %d\n”, c, </a:t>
            </a:r>
            <a:r>
              <a:rPr lang="pt-BR" altLang="pt-BR" sz="2400" dirty="0" err="1">
                <a:effectLst/>
              </a:rPr>
              <a:t>tab</a:t>
            </a:r>
            <a:r>
              <a:rPr lang="pt-BR" altLang="pt-BR" sz="2400" dirty="0">
                <a:effectLst/>
              </a:rPr>
              <a:t>); </a:t>
            </a:r>
          </a:p>
          <a:p>
            <a:pPr marL="0" indent="0" algn="just" eaLnBrk="1" hangingPunct="1">
              <a:buNone/>
            </a:pPr>
            <a:r>
              <a:rPr lang="pt-BR" altLang="pt-BR" sz="2400" dirty="0">
                <a:effectLst/>
              </a:rPr>
              <a:t>   }</a:t>
            </a:r>
          </a:p>
          <a:p>
            <a:pPr marL="0" indent="0" algn="just" eaLnBrk="1" hangingPunct="1">
              <a:buNone/>
            </a:pPr>
            <a:r>
              <a:rPr lang="pt-BR" altLang="pt-BR" sz="2400" dirty="0">
                <a:effectLst/>
              </a:rPr>
              <a:t>}</a:t>
            </a:r>
          </a:p>
        </p:txBody>
      </p:sp>
      <p:pic>
        <p:nvPicPr>
          <p:cNvPr id="5125" name="Picture 5" descr="Fluxograma ilustrando o funcionamento do para">
            <a:extLst>
              <a:ext uri="{FF2B5EF4-FFF2-40B4-BE49-F238E27FC236}">
                <a16:creationId xmlns:a16="http://schemas.microsoft.com/office/drawing/2014/main" id="{02A2016D-A7CF-47A3-B3F5-DD6B101C6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576" y="261562"/>
            <a:ext cx="3816424" cy="6334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12CA185-B3DD-4761-A180-EE675F3D2660}"/>
              </a:ext>
            </a:extLst>
          </p:cNvPr>
          <p:cNvSpPr>
            <a:spLocks noGrp="1" noChangeArrowheads="1"/>
          </p:cNvSpPr>
          <p:nvPr>
            <p:ph type="title"/>
          </p:nvPr>
        </p:nvSpPr>
        <p:spPr/>
        <p:txBody>
          <a:bodyPr/>
          <a:lstStyle/>
          <a:p>
            <a:pPr eaLnBrk="1" hangingPunct="1">
              <a:defRPr/>
            </a:pPr>
            <a:r>
              <a:rPr lang="pt-BR" dirty="0">
                <a:solidFill>
                  <a:srgbClr val="FFFF00"/>
                </a:solidFill>
              </a:rPr>
              <a:t>Estrutura de Repetição Indeterminada</a:t>
            </a:r>
          </a:p>
        </p:txBody>
      </p:sp>
      <p:sp>
        <p:nvSpPr>
          <p:cNvPr id="10243" name="Rectangle 3">
            <a:extLst>
              <a:ext uri="{FF2B5EF4-FFF2-40B4-BE49-F238E27FC236}">
                <a16:creationId xmlns:a16="http://schemas.microsoft.com/office/drawing/2014/main" id="{917F2121-CD8C-4CAB-AA2B-0AFB1F7E0CC0}"/>
              </a:ext>
            </a:extLst>
          </p:cNvPr>
          <p:cNvSpPr>
            <a:spLocks noGrp="1" noChangeArrowheads="1"/>
          </p:cNvSpPr>
          <p:nvPr>
            <p:ph type="body" idx="1"/>
          </p:nvPr>
        </p:nvSpPr>
        <p:spPr/>
        <p:txBody>
          <a:bodyPr/>
          <a:lstStyle/>
          <a:p>
            <a:pPr eaLnBrk="1" hangingPunct="1">
              <a:lnSpc>
                <a:spcPct val="80000"/>
              </a:lnSpc>
            </a:pPr>
            <a:r>
              <a:rPr lang="pt-BR" altLang="pt-BR" sz="2800">
                <a:effectLst/>
              </a:rPr>
              <a:t>Quando uma mesma seqüência de comandos deve ser executada repetidas vezes, tem-se uma estrutura de repetição. Mas ao contrário da estrutura de repetição determinada, não teremos uma variável de controle dentro da estrutura para sabermos quantas vezes ela se repetirá. Para isso, utilizaremos um teste condicional.</a:t>
            </a:r>
          </a:p>
          <a:p>
            <a:pPr eaLnBrk="1" hangingPunct="1">
              <a:lnSpc>
                <a:spcPct val="80000"/>
              </a:lnSpc>
              <a:buFont typeface="Wingdings" panose="05000000000000000000" pitchFamily="2" charset="2"/>
              <a:buNone/>
            </a:pPr>
            <a:endParaRPr lang="pt-BR" altLang="pt-BR" sz="2800">
              <a:effectLst/>
            </a:endParaRPr>
          </a:p>
          <a:p>
            <a:pPr eaLnBrk="1" hangingPunct="1">
              <a:lnSpc>
                <a:spcPct val="80000"/>
              </a:lnSpc>
            </a:pPr>
            <a:r>
              <a:rPr lang="pt-BR" altLang="pt-BR" sz="2800">
                <a:effectLst/>
              </a:rPr>
              <a:t>Existem dois tipos de estruturas de repetição indeterminada: com teste no início e com teste no final.</a:t>
            </a:r>
          </a:p>
          <a:p>
            <a:pPr eaLnBrk="1" hangingPunct="1">
              <a:lnSpc>
                <a:spcPct val="80000"/>
              </a:lnSpc>
              <a:buFont typeface="Wingdings" panose="05000000000000000000" pitchFamily="2" charset="2"/>
              <a:buNone/>
            </a:pPr>
            <a:endParaRPr lang="pt-BR" altLang="pt-BR" sz="2800">
              <a:effectLst/>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4676EF2-4CA6-4D63-9534-E24878D533B1}"/>
              </a:ext>
            </a:extLst>
          </p:cNvPr>
          <p:cNvSpPr>
            <a:spLocks noGrp="1" noChangeArrowheads="1"/>
          </p:cNvSpPr>
          <p:nvPr>
            <p:ph type="title"/>
          </p:nvPr>
        </p:nvSpPr>
        <p:spPr/>
        <p:txBody>
          <a:bodyPr/>
          <a:lstStyle/>
          <a:p>
            <a:pPr eaLnBrk="1" hangingPunct="1">
              <a:defRPr/>
            </a:pPr>
            <a:r>
              <a:rPr lang="pt-BR" sz="4000"/>
              <a:t>Estrutura de repetição com</a:t>
            </a:r>
            <a:br>
              <a:rPr lang="pt-BR" sz="4000"/>
            </a:br>
            <a:r>
              <a:rPr lang="pt-BR" sz="4000"/>
              <a:t>teste no início</a:t>
            </a:r>
          </a:p>
        </p:txBody>
      </p:sp>
      <p:sp>
        <p:nvSpPr>
          <p:cNvPr id="11267" name="Rectangle 3">
            <a:extLst>
              <a:ext uri="{FF2B5EF4-FFF2-40B4-BE49-F238E27FC236}">
                <a16:creationId xmlns:a16="http://schemas.microsoft.com/office/drawing/2014/main" id="{563BC65F-168F-4633-A5D3-A767B5ED889D}"/>
              </a:ext>
            </a:extLst>
          </p:cNvPr>
          <p:cNvSpPr>
            <a:spLocks noGrp="1" noChangeArrowheads="1"/>
          </p:cNvSpPr>
          <p:nvPr>
            <p:ph type="body" idx="1"/>
          </p:nvPr>
        </p:nvSpPr>
        <p:spPr/>
        <p:txBody>
          <a:bodyPr/>
          <a:lstStyle/>
          <a:p>
            <a:pPr algn="just" eaLnBrk="1" hangingPunct="1">
              <a:lnSpc>
                <a:spcPct val="80000"/>
              </a:lnSpc>
            </a:pPr>
            <a:r>
              <a:rPr lang="pt-BR" altLang="pt-BR" sz="2800" dirty="0">
                <a:effectLst/>
              </a:rPr>
              <a:t>Na estrutura com teste no início, o bloco de comandos poderá ou não ser executado, dependendo do resultado da estrutura condicional colocada no início. Toda vez que a estrutura for ser repetida, o teste será refeito na nova situação.</a:t>
            </a:r>
          </a:p>
          <a:p>
            <a:pPr algn="just" eaLnBrk="1" hangingPunct="1">
              <a:lnSpc>
                <a:spcPct val="80000"/>
              </a:lnSpc>
            </a:pPr>
            <a:r>
              <a:rPr lang="pt-BR" altLang="pt-BR" sz="2800" dirty="0">
                <a:effectLst/>
              </a:rPr>
              <a:t>Sintaxe: </a:t>
            </a:r>
          </a:p>
          <a:p>
            <a:pPr algn="just" eaLnBrk="1" hangingPunct="1">
              <a:lnSpc>
                <a:spcPct val="80000"/>
              </a:lnSpc>
              <a:buFont typeface="Wingdings" panose="05000000000000000000" pitchFamily="2" charset="2"/>
              <a:buNone/>
            </a:pPr>
            <a:endParaRPr lang="pt-BR" altLang="pt-BR" sz="2800" dirty="0">
              <a:solidFill>
                <a:srgbClr val="FFFF99"/>
              </a:solidFill>
              <a:effectLst/>
            </a:endParaRPr>
          </a:p>
        </p:txBody>
      </p:sp>
      <p:sp>
        <p:nvSpPr>
          <p:cNvPr id="4" name="CaixaDeTexto 3">
            <a:extLst>
              <a:ext uri="{FF2B5EF4-FFF2-40B4-BE49-F238E27FC236}">
                <a16:creationId xmlns:a16="http://schemas.microsoft.com/office/drawing/2014/main" id="{83EDE560-3039-46FF-BB91-567150E2414D}"/>
              </a:ext>
            </a:extLst>
          </p:cNvPr>
          <p:cNvSpPr txBox="1"/>
          <p:nvPr/>
        </p:nvSpPr>
        <p:spPr>
          <a:xfrm>
            <a:off x="1115616" y="4221088"/>
            <a:ext cx="7571184" cy="1600200"/>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eaLnBrk="1" hangingPunct="1">
              <a:defRPr/>
            </a:pPr>
            <a:r>
              <a:rPr lang="pt-BR" dirty="0"/>
              <a:t>EM C:</a:t>
            </a:r>
          </a:p>
          <a:p>
            <a:pPr eaLnBrk="1" hangingPunct="1">
              <a:defRPr/>
            </a:pPr>
            <a:r>
              <a:rPr lang="pt-BR" sz="2000" dirty="0" err="1">
                <a:solidFill>
                  <a:srgbClr val="FFFF00"/>
                </a:solidFill>
              </a:rPr>
              <a:t>while</a:t>
            </a:r>
            <a:r>
              <a:rPr lang="pt-BR" sz="2000" dirty="0">
                <a:solidFill>
                  <a:schemeClr val="tx1"/>
                </a:solidFill>
              </a:rPr>
              <a:t>(</a:t>
            </a:r>
            <a:r>
              <a:rPr lang="pt-BR" sz="2000" dirty="0">
                <a:solidFill>
                  <a:srgbClr val="FFC000"/>
                </a:solidFill>
              </a:rPr>
              <a:t>condição</a:t>
            </a:r>
            <a:r>
              <a:rPr lang="pt-BR" sz="2000" dirty="0">
                <a:solidFill>
                  <a:schemeClr val="tx1"/>
                </a:solidFill>
              </a:rPr>
              <a:t>)</a:t>
            </a:r>
          </a:p>
          <a:p>
            <a:pPr eaLnBrk="1" hangingPunct="1">
              <a:defRPr/>
            </a:pPr>
            <a:r>
              <a:rPr lang="pt-BR" sz="2000" dirty="0">
                <a:solidFill>
                  <a:schemeClr val="tx1"/>
                </a:solidFill>
              </a:rPr>
              <a:t>{</a:t>
            </a:r>
          </a:p>
          <a:p>
            <a:pPr eaLnBrk="1" hangingPunct="1">
              <a:defRPr/>
            </a:pPr>
            <a:r>
              <a:rPr lang="pt-BR" sz="2000" dirty="0">
                <a:solidFill>
                  <a:schemeClr val="tx1"/>
                </a:solidFill>
              </a:rPr>
              <a:t>   //comandos;</a:t>
            </a:r>
          </a:p>
          <a:p>
            <a:pPr eaLnBrk="1" hangingPunct="1">
              <a:defRPr/>
            </a:pPr>
            <a:r>
              <a:rPr lang="pt-BR" sz="2000" dirty="0">
                <a:solidFill>
                  <a:schemeClr val="tx1"/>
                </a:solidFill>
              </a:rPr>
              <a:t>}</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AC5F5-8751-4B4C-B54D-A3E7F60AFC3D}"/>
              </a:ext>
            </a:extLst>
          </p:cNvPr>
          <p:cNvSpPr>
            <a:spLocks noGrp="1"/>
          </p:cNvSpPr>
          <p:nvPr>
            <p:ph type="title"/>
          </p:nvPr>
        </p:nvSpPr>
        <p:spPr/>
        <p:txBody>
          <a:bodyPr/>
          <a:lstStyle/>
          <a:p>
            <a:pPr algn="l"/>
            <a:r>
              <a:rPr lang="pt-BR" dirty="0"/>
              <a:t>Exemplo:</a:t>
            </a:r>
          </a:p>
        </p:txBody>
      </p:sp>
      <p:sp>
        <p:nvSpPr>
          <p:cNvPr id="3" name="Espaço Reservado para Conteúdo 2">
            <a:extLst>
              <a:ext uri="{FF2B5EF4-FFF2-40B4-BE49-F238E27FC236}">
                <a16:creationId xmlns:a16="http://schemas.microsoft.com/office/drawing/2014/main" id="{62195345-5C6F-48F5-AEB5-ED42616888C0}"/>
              </a:ext>
            </a:extLst>
          </p:cNvPr>
          <p:cNvSpPr>
            <a:spLocks noGrp="1"/>
          </p:cNvSpPr>
          <p:nvPr>
            <p:ph idx="1"/>
          </p:nvPr>
        </p:nvSpPr>
        <p:spPr>
          <a:xfrm>
            <a:off x="457200" y="1268760"/>
            <a:ext cx="8229600" cy="4533900"/>
          </a:xfrm>
        </p:spPr>
        <p:txBody>
          <a:bodyPr/>
          <a:lstStyle/>
          <a:p>
            <a:pPr marL="0" indent="0">
              <a:buNone/>
            </a:pPr>
            <a:r>
              <a:rPr lang="pt-BR" sz="2400" dirty="0"/>
              <a:t>#include &lt;</a:t>
            </a:r>
            <a:r>
              <a:rPr lang="pt-BR" sz="2400" dirty="0" err="1"/>
              <a:t>stdio.h</a:t>
            </a:r>
            <a:r>
              <a:rPr lang="pt-BR" sz="2400" dirty="0"/>
              <a:t>&gt;</a:t>
            </a:r>
          </a:p>
          <a:p>
            <a:pPr marL="0" indent="0">
              <a:buNone/>
            </a:pPr>
            <a:endParaRPr lang="pt-BR" sz="2400" dirty="0"/>
          </a:p>
          <a:p>
            <a:pPr marL="0" indent="0">
              <a:buNone/>
            </a:pPr>
            <a:r>
              <a:rPr lang="pt-BR" sz="2400" dirty="0" err="1"/>
              <a:t>int</a:t>
            </a:r>
            <a:r>
              <a:rPr lang="pt-BR" sz="2400" dirty="0"/>
              <a:t> </a:t>
            </a:r>
            <a:r>
              <a:rPr lang="pt-BR" sz="2400" dirty="0" err="1"/>
              <a:t>main</a:t>
            </a:r>
            <a:r>
              <a:rPr lang="pt-BR" sz="2400" dirty="0"/>
              <a:t>()</a:t>
            </a:r>
          </a:p>
          <a:p>
            <a:pPr marL="0" indent="0">
              <a:buNone/>
            </a:pPr>
            <a:r>
              <a:rPr lang="pt-BR" sz="2400" dirty="0"/>
              <a:t>{</a:t>
            </a:r>
          </a:p>
          <a:p>
            <a:pPr marL="0" indent="0">
              <a:buNone/>
            </a:pPr>
            <a:r>
              <a:rPr lang="pt-BR" sz="2400" dirty="0"/>
              <a:t>   char parar;</a:t>
            </a:r>
          </a:p>
          <a:p>
            <a:pPr marL="0" indent="0">
              <a:buNone/>
            </a:pPr>
            <a:r>
              <a:rPr lang="pt-BR" sz="2400" dirty="0"/>
              <a:t>   parar = ‘n’;</a:t>
            </a:r>
          </a:p>
          <a:p>
            <a:pPr marL="0" indent="0">
              <a:buNone/>
            </a:pPr>
            <a:r>
              <a:rPr lang="pt-BR" sz="2400" dirty="0"/>
              <a:t>   </a:t>
            </a:r>
            <a:r>
              <a:rPr lang="pt-BR" sz="2400" dirty="0" err="1"/>
              <a:t>while</a:t>
            </a:r>
            <a:r>
              <a:rPr lang="pt-BR" sz="2400" dirty="0"/>
              <a:t> (parar != ‘s’)</a:t>
            </a:r>
          </a:p>
          <a:p>
            <a:pPr marL="0" indent="0">
              <a:buNone/>
            </a:pPr>
            <a:r>
              <a:rPr lang="pt-BR" sz="2400" dirty="0"/>
              <a:t>   {</a:t>
            </a:r>
          </a:p>
          <a:p>
            <a:pPr marL="0" indent="0">
              <a:buNone/>
            </a:pPr>
            <a:r>
              <a:rPr lang="pt-BR" sz="2400" dirty="0"/>
              <a:t>        </a:t>
            </a:r>
            <a:r>
              <a:rPr lang="pt-BR" sz="2400" dirty="0" err="1"/>
              <a:t>printf</a:t>
            </a:r>
            <a:r>
              <a:rPr lang="pt-BR" sz="2400" dirty="0"/>
              <a:t>(“Deseja parar o laço? (S/N) ”);</a:t>
            </a:r>
          </a:p>
          <a:p>
            <a:pPr marL="0" indent="0">
              <a:buNone/>
            </a:pPr>
            <a:r>
              <a:rPr lang="pt-BR" sz="2400" dirty="0"/>
              <a:t>        </a:t>
            </a:r>
            <a:r>
              <a:rPr lang="pt-BR" sz="2400" dirty="0" err="1"/>
              <a:t>scanf</a:t>
            </a:r>
            <a:r>
              <a:rPr lang="pt-BR" sz="2400" dirty="0"/>
              <a:t>(“%</a:t>
            </a:r>
            <a:r>
              <a:rPr lang="pt-BR" sz="2400" dirty="0" err="1"/>
              <a:t>c”,&amp;parar</a:t>
            </a:r>
            <a:r>
              <a:rPr lang="pt-BR" sz="2400" dirty="0"/>
              <a:t>);</a:t>
            </a:r>
          </a:p>
          <a:p>
            <a:pPr marL="0" indent="0">
              <a:buNone/>
            </a:pPr>
            <a:r>
              <a:rPr lang="pt-BR" sz="2400" dirty="0"/>
              <a:t>   }</a:t>
            </a:r>
          </a:p>
          <a:p>
            <a:pPr marL="0" indent="0">
              <a:buNone/>
            </a:pPr>
            <a:r>
              <a:rPr lang="pt-BR" sz="2400" dirty="0"/>
              <a:t>}</a:t>
            </a:r>
          </a:p>
        </p:txBody>
      </p:sp>
      <p:pic>
        <p:nvPicPr>
          <p:cNvPr id="44034" name="Picture 2" descr="Fluxograma ilustrando o funcionamento do enquanto">
            <a:extLst>
              <a:ext uri="{FF2B5EF4-FFF2-40B4-BE49-F238E27FC236}">
                <a16:creationId xmlns:a16="http://schemas.microsoft.com/office/drawing/2014/main" id="{4339A725-8444-447C-B64D-812505864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698926"/>
            <a:ext cx="3696866" cy="524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63325"/>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D0DA95A-F894-4159-BDD5-678916FC6226}"/>
              </a:ext>
            </a:extLst>
          </p:cNvPr>
          <p:cNvSpPr>
            <a:spLocks noGrp="1" noChangeArrowheads="1"/>
          </p:cNvSpPr>
          <p:nvPr>
            <p:ph type="title"/>
          </p:nvPr>
        </p:nvSpPr>
        <p:spPr>
          <a:xfrm>
            <a:off x="468313" y="0"/>
            <a:ext cx="8229600" cy="1143000"/>
          </a:xfrm>
        </p:spPr>
        <p:txBody>
          <a:bodyPr/>
          <a:lstStyle/>
          <a:p>
            <a:pPr eaLnBrk="1" hangingPunct="1">
              <a:defRPr/>
            </a:pPr>
            <a:r>
              <a:rPr lang="pt-BR" sz="4000"/>
              <a:t>Estrutura de repetição com</a:t>
            </a:r>
            <a:br>
              <a:rPr lang="pt-BR" sz="4000"/>
            </a:br>
            <a:r>
              <a:rPr lang="pt-BR" sz="4000"/>
              <a:t>teste no início</a:t>
            </a:r>
          </a:p>
        </p:txBody>
      </p:sp>
      <p:sp>
        <p:nvSpPr>
          <p:cNvPr id="12291" name="Rectangle 3">
            <a:extLst>
              <a:ext uri="{FF2B5EF4-FFF2-40B4-BE49-F238E27FC236}">
                <a16:creationId xmlns:a16="http://schemas.microsoft.com/office/drawing/2014/main" id="{8D0F10A9-876F-4F50-A7EF-6DCAA4DC3D76}"/>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pt-BR" altLang="pt-BR" sz="2800">
                <a:effectLst/>
              </a:rPr>
              <a:t>Lembre-se que agora a estrutura não tem uma variável definida exclusivamente para a função. A condição pode adotar qulquer variável, ou fórmula, ou conta, etc., para determinar até quando a condição será repetida.</a:t>
            </a:r>
          </a:p>
          <a:p>
            <a:pPr eaLnBrk="1" hangingPunct="1">
              <a:lnSpc>
                <a:spcPct val="90000"/>
              </a:lnSpc>
              <a:buFont typeface="Wingdings" panose="05000000000000000000" pitchFamily="2" charset="2"/>
              <a:buNone/>
            </a:pPr>
            <a:r>
              <a:rPr lang="pt-BR" altLang="pt-BR" sz="2800">
                <a:effectLst/>
              </a:rPr>
              <a:t>Outro ponto importante é que de alguma maneira a sua condição precisa, no mínimo uma vez, ser atingida para evitar o que chamamos de “LOOPING INFINITO” ou simplesmente “LOOPING”, que é uma situação onde a repetição nunca encontra um final.</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31C017E-4820-4C3E-BBD1-79E5BA097C56}"/>
              </a:ext>
            </a:extLst>
          </p:cNvPr>
          <p:cNvSpPr>
            <a:spLocks noGrp="1" noChangeArrowheads="1"/>
          </p:cNvSpPr>
          <p:nvPr>
            <p:ph type="title"/>
          </p:nvPr>
        </p:nvSpPr>
        <p:spPr>
          <a:xfrm>
            <a:off x="395288" y="0"/>
            <a:ext cx="8229600" cy="1143000"/>
          </a:xfrm>
        </p:spPr>
        <p:txBody>
          <a:bodyPr/>
          <a:lstStyle/>
          <a:p>
            <a:pPr eaLnBrk="1" hangingPunct="1">
              <a:defRPr/>
            </a:pPr>
            <a:r>
              <a:rPr lang="pt-BR" dirty="0"/>
              <a:t>Exemplos</a:t>
            </a:r>
          </a:p>
        </p:txBody>
      </p:sp>
      <p:sp>
        <p:nvSpPr>
          <p:cNvPr id="13315" name="Rectangle 3">
            <a:extLst>
              <a:ext uri="{FF2B5EF4-FFF2-40B4-BE49-F238E27FC236}">
                <a16:creationId xmlns:a16="http://schemas.microsoft.com/office/drawing/2014/main" id="{5BD1BF30-1A59-44D0-9C4C-F46BC3F03FD0}"/>
              </a:ext>
            </a:extLst>
          </p:cNvPr>
          <p:cNvSpPr>
            <a:spLocks noGrp="1" noChangeArrowheads="1"/>
          </p:cNvSpPr>
          <p:nvPr>
            <p:ph type="body" idx="1"/>
          </p:nvPr>
        </p:nvSpPr>
        <p:spPr>
          <a:xfrm>
            <a:off x="179388" y="836712"/>
            <a:ext cx="8964612" cy="5545138"/>
          </a:xfrm>
        </p:spPr>
        <p:txBody>
          <a:bodyPr/>
          <a:lstStyle/>
          <a:p>
            <a:pPr eaLnBrk="1" hangingPunct="1">
              <a:lnSpc>
                <a:spcPct val="80000"/>
              </a:lnSpc>
            </a:pPr>
            <a:r>
              <a:rPr lang="pt-BR" altLang="pt-BR" sz="2800" dirty="0">
                <a:effectLst/>
              </a:rPr>
              <a:t>Algoritmo que escreve os 10 vezes a frase “Lógica de Programação”</a:t>
            </a:r>
          </a:p>
          <a:p>
            <a:pPr eaLnBrk="1" hangingPunct="1">
              <a:lnSpc>
                <a:spcPct val="80000"/>
              </a:lnSpc>
              <a:buFont typeface="Wingdings" panose="05000000000000000000" pitchFamily="2" charset="2"/>
              <a:buNone/>
            </a:pPr>
            <a:endParaRPr lang="pt-BR" altLang="pt-BR" sz="2000" dirty="0">
              <a:effectLst/>
            </a:endParaRPr>
          </a:p>
        </p:txBody>
      </p:sp>
      <p:sp>
        <p:nvSpPr>
          <p:cNvPr id="4" name="CaixaDeTexto 3">
            <a:extLst>
              <a:ext uri="{FF2B5EF4-FFF2-40B4-BE49-F238E27FC236}">
                <a16:creationId xmlns:a16="http://schemas.microsoft.com/office/drawing/2014/main" id="{06412E30-AEEA-42D4-A98D-077619DB73DD}"/>
              </a:ext>
            </a:extLst>
          </p:cNvPr>
          <p:cNvSpPr txBox="1"/>
          <p:nvPr/>
        </p:nvSpPr>
        <p:spPr>
          <a:xfrm>
            <a:off x="539552" y="1859339"/>
            <a:ext cx="8229600" cy="3139321"/>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eaLnBrk="1" hangingPunct="1">
              <a:defRPr/>
            </a:pPr>
            <a:r>
              <a:rPr lang="pt-BR" dirty="0"/>
              <a:t>EM C:</a:t>
            </a:r>
          </a:p>
          <a:p>
            <a:pPr eaLnBrk="1" hangingPunct="1">
              <a:lnSpc>
                <a:spcPct val="90000"/>
              </a:lnSpc>
              <a:buFont typeface="Wingdings" panose="05000000000000000000" pitchFamily="2" charset="2"/>
              <a:buNone/>
              <a:defRPr/>
            </a:pPr>
            <a:r>
              <a:rPr lang="pt-BR" altLang="pt-BR" sz="2000" dirty="0">
                <a:solidFill>
                  <a:schemeClr val="tx1"/>
                </a:solidFill>
              </a:rPr>
              <a:t>#include &lt;</a:t>
            </a:r>
            <a:r>
              <a:rPr lang="pt-BR" altLang="pt-BR" sz="2000" dirty="0" err="1">
                <a:solidFill>
                  <a:schemeClr val="tx1"/>
                </a:solidFill>
              </a:rPr>
              <a:t>stdio.h</a:t>
            </a:r>
            <a:r>
              <a:rPr lang="pt-BR" altLang="pt-BR" sz="2000" dirty="0">
                <a:solidFill>
                  <a:schemeClr val="tx1"/>
                </a:solidFill>
              </a:rPr>
              <a:t>&gt;</a:t>
            </a:r>
          </a:p>
          <a:p>
            <a:pPr eaLnBrk="1" hangingPunct="1">
              <a:lnSpc>
                <a:spcPct val="90000"/>
              </a:lnSpc>
              <a:buFont typeface="Wingdings" panose="05000000000000000000" pitchFamily="2" charset="2"/>
              <a:buNone/>
              <a:defRPr/>
            </a:pPr>
            <a:r>
              <a:rPr lang="pt-BR" altLang="pt-BR" sz="2000" dirty="0" err="1">
                <a:solidFill>
                  <a:schemeClr val="tx1"/>
                </a:solidFill>
              </a:rPr>
              <a:t>int</a:t>
            </a:r>
            <a:r>
              <a:rPr lang="pt-BR" altLang="pt-BR" sz="2000" dirty="0">
                <a:solidFill>
                  <a:schemeClr val="tx1"/>
                </a:solidFill>
              </a:rPr>
              <a:t> </a:t>
            </a:r>
            <a:r>
              <a:rPr lang="pt-BR" altLang="pt-BR" sz="2000" dirty="0" err="1">
                <a:solidFill>
                  <a:schemeClr val="tx1"/>
                </a:solidFill>
              </a:rPr>
              <a:t>main</a:t>
            </a:r>
            <a:r>
              <a:rPr lang="pt-BR" altLang="pt-BR" sz="2000" dirty="0">
                <a:solidFill>
                  <a:schemeClr val="tx1"/>
                </a:solidFill>
              </a:rPr>
              <a:t>() {</a:t>
            </a:r>
          </a:p>
          <a:p>
            <a:pPr eaLnBrk="1" hangingPunct="1">
              <a:lnSpc>
                <a:spcPct val="90000"/>
              </a:lnSpc>
              <a:buFont typeface="Wingdings" panose="05000000000000000000" pitchFamily="2" charset="2"/>
              <a:buNone/>
              <a:defRPr/>
            </a:pPr>
            <a:r>
              <a:rPr lang="pt-BR" altLang="pt-BR" sz="2000" dirty="0" err="1">
                <a:solidFill>
                  <a:schemeClr val="tx1"/>
                </a:solidFill>
              </a:rPr>
              <a:t>int</a:t>
            </a:r>
            <a:r>
              <a:rPr lang="pt-BR" altLang="pt-BR" sz="2000">
                <a:solidFill>
                  <a:schemeClr val="tx1"/>
                </a:solidFill>
              </a:rPr>
              <a:t> contador=0;</a:t>
            </a:r>
            <a:endParaRPr lang="pt-BR" altLang="pt-BR" sz="2000" dirty="0">
              <a:solidFill>
                <a:schemeClr val="tx1"/>
              </a:solidFill>
            </a:endParaRPr>
          </a:p>
          <a:p>
            <a:pPr eaLnBrk="1" hangingPunct="1">
              <a:lnSpc>
                <a:spcPct val="90000"/>
              </a:lnSpc>
              <a:buFont typeface="Wingdings" panose="05000000000000000000" pitchFamily="2" charset="2"/>
              <a:buNone/>
              <a:defRPr/>
            </a:pPr>
            <a:r>
              <a:rPr lang="pt-BR" altLang="pt-BR" sz="2000" dirty="0" err="1">
                <a:solidFill>
                  <a:srgbClr val="FFFF00"/>
                </a:solidFill>
              </a:rPr>
              <a:t>while</a:t>
            </a:r>
            <a:r>
              <a:rPr lang="pt-BR" altLang="pt-BR" sz="2000" dirty="0">
                <a:solidFill>
                  <a:srgbClr val="FFFF00"/>
                </a:solidFill>
              </a:rPr>
              <a:t> (contador&lt;=10)</a:t>
            </a:r>
          </a:p>
          <a:p>
            <a:pPr eaLnBrk="1" hangingPunct="1">
              <a:lnSpc>
                <a:spcPct val="90000"/>
              </a:lnSpc>
              <a:buFont typeface="Wingdings" panose="05000000000000000000" pitchFamily="2" charset="2"/>
              <a:buNone/>
              <a:defRPr/>
            </a:pPr>
            <a:r>
              <a:rPr lang="pt-BR" altLang="pt-BR" sz="2000" dirty="0">
                <a:solidFill>
                  <a:srgbClr val="FFFF00"/>
                </a:solidFill>
              </a:rPr>
              <a:t>{</a:t>
            </a:r>
          </a:p>
          <a:p>
            <a:pPr eaLnBrk="1" hangingPunct="1">
              <a:lnSpc>
                <a:spcPct val="90000"/>
              </a:lnSpc>
              <a:buFont typeface="Wingdings" panose="05000000000000000000" pitchFamily="2" charset="2"/>
              <a:buNone/>
              <a:defRPr/>
            </a:pPr>
            <a:r>
              <a:rPr lang="pt-BR" altLang="pt-BR" sz="2000" dirty="0">
                <a:solidFill>
                  <a:srgbClr val="FFFF00"/>
                </a:solidFill>
              </a:rPr>
              <a:t>   </a:t>
            </a:r>
            <a:r>
              <a:rPr lang="pt-BR" altLang="pt-BR" sz="2000" dirty="0" err="1">
                <a:solidFill>
                  <a:srgbClr val="FFFF00"/>
                </a:solidFill>
              </a:rPr>
              <a:t>printf</a:t>
            </a:r>
            <a:r>
              <a:rPr lang="pt-BR" altLang="pt-BR" sz="2000" dirty="0">
                <a:solidFill>
                  <a:srgbClr val="FFFF00"/>
                </a:solidFill>
              </a:rPr>
              <a:t>(“Introdução à Programação”);</a:t>
            </a:r>
          </a:p>
          <a:p>
            <a:pPr eaLnBrk="1" hangingPunct="1">
              <a:lnSpc>
                <a:spcPct val="90000"/>
              </a:lnSpc>
              <a:buFont typeface="Wingdings" panose="05000000000000000000" pitchFamily="2" charset="2"/>
              <a:buNone/>
              <a:defRPr/>
            </a:pPr>
            <a:r>
              <a:rPr lang="pt-BR" altLang="pt-BR" sz="2000" dirty="0">
                <a:solidFill>
                  <a:srgbClr val="FFFF00"/>
                </a:solidFill>
              </a:rPr>
              <a:t>    contador++;</a:t>
            </a:r>
          </a:p>
          <a:p>
            <a:pPr eaLnBrk="1" hangingPunct="1">
              <a:lnSpc>
                <a:spcPct val="90000"/>
              </a:lnSpc>
              <a:buFont typeface="Wingdings" panose="05000000000000000000" pitchFamily="2" charset="2"/>
              <a:buNone/>
              <a:defRPr/>
            </a:pPr>
            <a:r>
              <a:rPr lang="pt-BR" altLang="pt-BR" sz="2000" dirty="0">
                <a:solidFill>
                  <a:srgbClr val="FFFF00"/>
                </a:solidFill>
              </a:rPr>
              <a:t>}</a:t>
            </a:r>
            <a:endParaRPr lang="pt-BR" altLang="pt-BR" sz="2000" dirty="0">
              <a:solidFill>
                <a:schemeClr val="tx1"/>
              </a:solidFill>
            </a:endParaRPr>
          </a:p>
          <a:p>
            <a:pPr eaLnBrk="1" hangingPunct="1">
              <a:lnSpc>
                <a:spcPct val="90000"/>
              </a:lnSpc>
              <a:buFont typeface="Wingdings" panose="05000000000000000000" pitchFamily="2" charset="2"/>
              <a:buNone/>
              <a:defRPr/>
            </a:pPr>
            <a:r>
              <a:rPr lang="pt-BR" altLang="pt-BR" sz="2000" dirty="0" err="1">
                <a:solidFill>
                  <a:schemeClr val="tx1"/>
                </a:solidFill>
              </a:rPr>
              <a:t>return</a:t>
            </a:r>
            <a:r>
              <a:rPr lang="pt-BR" altLang="pt-BR" sz="2000" dirty="0">
                <a:solidFill>
                  <a:schemeClr val="tx1"/>
                </a:solidFill>
              </a:rPr>
              <a:t> (0);</a:t>
            </a:r>
          </a:p>
          <a:p>
            <a:pPr eaLnBrk="1" hangingPunct="1">
              <a:lnSpc>
                <a:spcPct val="90000"/>
              </a:lnSpc>
              <a:buFont typeface="Wingdings" panose="05000000000000000000" pitchFamily="2" charset="2"/>
              <a:buNone/>
              <a:defRPr/>
            </a:pPr>
            <a:r>
              <a:rPr lang="pt-BR" altLang="pt-BR" sz="2000" dirty="0">
                <a:solidFill>
                  <a:schemeClr val="tx1"/>
                </a:solidFill>
              </a:rPr>
              <a:t>}</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320805C-BC93-44A1-9DD7-D58070743162}"/>
              </a:ext>
            </a:extLst>
          </p:cNvPr>
          <p:cNvSpPr>
            <a:spLocks noGrp="1" noChangeArrowheads="1"/>
          </p:cNvSpPr>
          <p:nvPr>
            <p:ph type="title"/>
          </p:nvPr>
        </p:nvSpPr>
        <p:spPr/>
        <p:txBody>
          <a:bodyPr/>
          <a:lstStyle/>
          <a:p>
            <a:pPr eaLnBrk="1" hangingPunct="1">
              <a:defRPr/>
            </a:pPr>
            <a:r>
              <a:rPr lang="pt-BR" sz="4000"/>
              <a:t>Estrutura de repetição com</a:t>
            </a:r>
            <a:br>
              <a:rPr lang="pt-BR" sz="4000"/>
            </a:br>
            <a:r>
              <a:rPr lang="pt-BR" sz="4000"/>
              <a:t>teste no final</a:t>
            </a:r>
          </a:p>
        </p:txBody>
      </p:sp>
      <p:sp>
        <p:nvSpPr>
          <p:cNvPr id="112643" name="Rectangle 3">
            <a:extLst>
              <a:ext uri="{FF2B5EF4-FFF2-40B4-BE49-F238E27FC236}">
                <a16:creationId xmlns:a16="http://schemas.microsoft.com/office/drawing/2014/main" id="{3D79BCBC-E25A-4581-8DA4-9775689CEC68}"/>
              </a:ext>
            </a:extLst>
          </p:cNvPr>
          <p:cNvSpPr>
            <a:spLocks noGrp="1" noChangeArrowheads="1"/>
          </p:cNvSpPr>
          <p:nvPr>
            <p:ph type="body" idx="1"/>
          </p:nvPr>
        </p:nvSpPr>
        <p:spPr>
          <a:xfrm>
            <a:off x="457200" y="1700213"/>
            <a:ext cx="8229600" cy="4533900"/>
          </a:xfrm>
        </p:spPr>
        <p:txBody>
          <a:bodyPr/>
          <a:lstStyle/>
          <a:p>
            <a:pPr eaLnBrk="1" hangingPunct="1">
              <a:lnSpc>
                <a:spcPct val="90000"/>
              </a:lnSpc>
              <a:defRPr/>
            </a:pPr>
            <a:r>
              <a:rPr lang="pt-BR" dirty="0"/>
              <a:t>Existe ainda situações onde no mínimo uma vez a estrutura de repetição deverá ser executada. Neste caso, o teste da condição será feita no fim da estrutura.</a:t>
            </a:r>
          </a:p>
          <a:p>
            <a:pPr eaLnBrk="1" hangingPunct="1">
              <a:lnSpc>
                <a:spcPct val="90000"/>
              </a:lnSpc>
              <a:defRPr/>
            </a:pPr>
            <a:r>
              <a:rPr lang="pt-BR" dirty="0"/>
              <a:t>Sintaxe:</a:t>
            </a:r>
          </a:p>
        </p:txBody>
      </p:sp>
      <p:sp>
        <p:nvSpPr>
          <p:cNvPr id="4" name="CaixaDeTexto 3">
            <a:extLst>
              <a:ext uri="{FF2B5EF4-FFF2-40B4-BE49-F238E27FC236}">
                <a16:creationId xmlns:a16="http://schemas.microsoft.com/office/drawing/2014/main" id="{1B3DBA28-0C6F-4B40-BBA1-F87BD0F58F4C}"/>
              </a:ext>
            </a:extLst>
          </p:cNvPr>
          <p:cNvSpPr txBox="1"/>
          <p:nvPr/>
        </p:nvSpPr>
        <p:spPr>
          <a:xfrm>
            <a:off x="755576" y="4293096"/>
            <a:ext cx="7272808" cy="2123658"/>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eaLnBrk="1" hangingPunct="1">
              <a:defRPr/>
            </a:pPr>
            <a:r>
              <a:rPr lang="pt-BR" sz="2000" dirty="0"/>
              <a:t>EM C:</a:t>
            </a:r>
          </a:p>
          <a:p>
            <a:pPr eaLnBrk="1" hangingPunct="1">
              <a:defRPr/>
            </a:pPr>
            <a:r>
              <a:rPr lang="pt-BR" sz="2800" dirty="0">
                <a:solidFill>
                  <a:srgbClr val="FFFF00"/>
                </a:solidFill>
              </a:rPr>
              <a:t>do</a:t>
            </a:r>
            <a:endParaRPr lang="pt-BR" sz="2800" dirty="0">
              <a:solidFill>
                <a:schemeClr val="tx1"/>
              </a:solidFill>
            </a:endParaRPr>
          </a:p>
          <a:p>
            <a:pPr eaLnBrk="1" hangingPunct="1">
              <a:defRPr/>
            </a:pPr>
            <a:r>
              <a:rPr lang="pt-BR" sz="2800" dirty="0">
                <a:solidFill>
                  <a:schemeClr val="tx1"/>
                </a:solidFill>
              </a:rPr>
              <a:t>{</a:t>
            </a:r>
          </a:p>
          <a:p>
            <a:pPr eaLnBrk="1" hangingPunct="1">
              <a:defRPr/>
            </a:pPr>
            <a:r>
              <a:rPr lang="pt-BR" sz="2800" dirty="0">
                <a:solidFill>
                  <a:schemeClr val="tx1"/>
                </a:solidFill>
              </a:rPr>
              <a:t>   //comandos;</a:t>
            </a:r>
          </a:p>
          <a:p>
            <a:pPr eaLnBrk="1" hangingPunct="1">
              <a:defRPr/>
            </a:pPr>
            <a:r>
              <a:rPr lang="pt-BR" sz="2800" dirty="0">
                <a:solidFill>
                  <a:schemeClr val="tx1"/>
                </a:solidFill>
              </a:rPr>
              <a:t>}</a:t>
            </a:r>
            <a:r>
              <a:rPr lang="pt-BR" sz="2800" dirty="0">
                <a:solidFill>
                  <a:srgbClr val="FFFF00"/>
                </a:solidFill>
              </a:rPr>
              <a:t> </a:t>
            </a:r>
            <a:r>
              <a:rPr lang="pt-BR" sz="2800" dirty="0" err="1">
                <a:solidFill>
                  <a:srgbClr val="FFFF00"/>
                </a:solidFill>
              </a:rPr>
              <a:t>while</a:t>
            </a:r>
            <a:r>
              <a:rPr lang="pt-BR" sz="2800" dirty="0">
                <a:solidFill>
                  <a:schemeClr val="tx1"/>
                </a:solidFill>
              </a:rPr>
              <a:t>(</a:t>
            </a:r>
            <a:r>
              <a:rPr lang="pt-BR" sz="2800" dirty="0">
                <a:solidFill>
                  <a:srgbClr val="FFC000"/>
                </a:solidFill>
              </a:rPr>
              <a:t>condição</a:t>
            </a:r>
            <a:r>
              <a:rPr lang="pt-BR" sz="2800" dirty="0">
                <a:solidFill>
                  <a:schemeClr val="tx1"/>
                </a:solidFill>
              </a:rPr>
              <a:t>);</a:t>
            </a:r>
            <a:endParaRPr lang="pt-BR" sz="2400" dirty="0">
              <a:solidFill>
                <a:schemeClr val="tx1"/>
              </a:solidFill>
            </a:endParaRPr>
          </a:p>
        </p:txBody>
      </p:sp>
    </p:spTree>
  </p:cSld>
  <p:clrMapOvr>
    <a:masterClrMapping/>
  </p:clrMapOvr>
  <p:transition>
    <p:random/>
  </p:transition>
</p:sld>
</file>

<file path=ppt/theme/theme1.xml><?xml version="1.0" encoding="utf-8"?>
<a:theme xmlns:a="http://schemas.openxmlformats.org/drawingml/2006/main" name="Pontos digitais">
  <a:themeElements>
    <a:clrScheme name="Pontos digitai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Pontos digitais">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ntos digitai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Pontos digitai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Pontos digitai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ntos digitai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Pontos digitai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Pontos digitai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Pontos digitai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Pontos digitai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Pontos digitai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5D0F475D4A394468904680BCA70CED2" ma:contentTypeVersion="8" ma:contentTypeDescription="Crie um novo documento." ma:contentTypeScope="" ma:versionID="85b79a917d7ff36f2187634d19a7201e">
  <xsd:schema xmlns:xsd="http://www.w3.org/2001/XMLSchema" xmlns:xs="http://www.w3.org/2001/XMLSchema" xmlns:p="http://schemas.microsoft.com/office/2006/metadata/properties" xmlns:ns2="9302e814-a01d-4c47-a649-d910d42e7106" targetNamespace="http://schemas.microsoft.com/office/2006/metadata/properties" ma:root="true" ma:fieldsID="eb99ee9853c79f7810685a41d7180d76" ns2:_="">
    <xsd:import namespace="9302e814-a01d-4c47-a649-d910d42e71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02e814-a01d-4c47-a649-d910d42e71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D8010A-D505-45D8-9E6C-B4095C2B08E1}"/>
</file>

<file path=customXml/itemProps2.xml><?xml version="1.0" encoding="utf-8"?>
<ds:datastoreItem xmlns:ds="http://schemas.openxmlformats.org/officeDocument/2006/customXml" ds:itemID="{27DB5651-220C-4A1D-AC44-CC0977DB9468}"/>
</file>

<file path=customXml/itemProps3.xml><?xml version="1.0" encoding="utf-8"?>
<ds:datastoreItem xmlns:ds="http://schemas.openxmlformats.org/officeDocument/2006/customXml" ds:itemID="{946A6AE1-57BC-4370-AB8E-FA8731C78686}"/>
</file>

<file path=docProps/app.xml><?xml version="1.0" encoding="utf-8"?>
<Properties xmlns="http://schemas.openxmlformats.org/officeDocument/2006/extended-properties" xmlns:vt="http://schemas.openxmlformats.org/officeDocument/2006/docPropsVTypes">
  <Template>Digital Dots</Template>
  <TotalTime>844</TotalTime>
  <Words>830</Words>
  <Application>Microsoft Office PowerPoint</Application>
  <PresentationFormat>Apresentação na tela (4:3)</PresentationFormat>
  <Paragraphs>97</Paragraphs>
  <Slides>12</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12</vt:i4>
      </vt:variant>
    </vt:vector>
  </HeadingPairs>
  <TitlesOfParts>
    <vt:vector size="15" baseType="lpstr">
      <vt:lpstr>Arial</vt:lpstr>
      <vt:lpstr>Wingdings</vt:lpstr>
      <vt:lpstr>Pontos digitais</vt:lpstr>
      <vt:lpstr>LÓGICA DE PROGRAMAÇÃO  Estruturas de Repetição (Determinada e Indeterminada) em C</vt:lpstr>
      <vt:lpstr>Estrutura de Repetição Determinada</vt:lpstr>
      <vt:lpstr>Exemplo:</vt:lpstr>
      <vt:lpstr>Estrutura de Repetição Indeterminada</vt:lpstr>
      <vt:lpstr>Estrutura de repetição com teste no início</vt:lpstr>
      <vt:lpstr>Exemplo:</vt:lpstr>
      <vt:lpstr>Estrutura de repetição com teste no início</vt:lpstr>
      <vt:lpstr>Exemplos</vt:lpstr>
      <vt:lpstr>Estrutura de repetição com teste no final</vt:lpstr>
      <vt:lpstr>Exemplo</vt:lpstr>
      <vt:lpstr>Exercícios Determinada</vt:lpstr>
      <vt:lpstr>Exercícios Indeterminada</vt:lpstr>
    </vt:vector>
  </TitlesOfParts>
  <Company>Microsoft Corporate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PROGRAMAÇÃO</dc:title>
  <dc:creator>Microsoft Corporate Inc</dc:creator>
  <cp:lastModifiedBy>SERGIO</cp:lastModifiedBy>
  <cp:revision>58</cp:revision>
  <dcterms:created xsi:type="dcterms:W3CDTF">2007-02-21T22:13:59Z</dcterms:created>
  <dcterms:modified xsi:type="dcterms:W3CDTF">2020-08-25T01:03:35Z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0x01010055D0F475D4A394468904680BCA70CED2</vt:lpwstr>
  </property>
</Properties>
</file>