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95" r:id="rId3"/>
    <p:sldId id="320" r:id="rId4"/>
    <p:sldId id="296" r:id="rId5"/>
    <p:sldId id="313" r:id="rId6"/>
    <p:sldId id="315" r:id="rId7"/>
    <p:sldId id="316" r:id="rId8"/>
    <p:sldId id="317" r:id="rId9"/>
    <p:sldId id="318" r:id="rId10"/>
    <p:sldId id="319" r:id="rId11"/>
    <p:sldId id="297" r:id="rId12"/>
    <p:sldId id="298" r:id="rId13"/>
    <p:sldId id="321" r:id="rId14"/>
    <p:sldId id="322" r:id="rId15"/>
    <p:sldId id="299" r:id="rId16"/>
    <p:sldId id="300" r:id="rId17"/>
    <p:sldId id="314" r:id="rId18"/>
    <p:sldId id="301" r:id="rId19"/>
    <p:sldId id="302" r:id="rId20"/>
    <p:sldId id="303" r:id="rId21"/>
    <p:sldId id="304" r:id="rId22"/>
    <p:sldId id="305" r:id="rId23"/>
    <p:sldId id="309" r:id="rId24"/>
    <p:sldId id="306" r:id="rId25"/>
    <p:sldId id="307" r:id="rId26"/>
    <p:sldId id="308" r:id="rId27"/>
    <p:sldId id="310" r:id="rId28"/>
    <p:sldId id="312" r:id="rId2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03E2"/>
    <a:srgbClr val="FF0000"/>
    <a:srgbClr val="CC9900"/>
    <a:srgbClr val="00CC99"/>
    <a:srgbClr val="FFCC66"/>
    <a:srgbClr val="FFFF99"/>
    <a:srgbClr val="0000FF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99" autoAdjust="0"/>
    <p:restoredTop sz="94660"/>
  </p:normalViewPr>
  <p:slideViewPr>
    <p:cSldViewPr>
      <p:cViewPr varScale="1">
        <p:scale>
          <a:sx n="73" d="100"/>
          <a:sy n="73" d="100"/>
        </p:scale>
        <p:origin x="151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O CARLOS PORTARI JUNIOR" userId="58c461ff-7c21-42d2-b5ac-927fd00d7ea6" providerId="ADAL" clId="{B0470A3A-A6FD-40BE-A30E-E848A27782BD}"/>
    <pc:docChg chg="modSld">
      <pc:chgData name="SERGIO CARLOS PORTARI JUNIOR" userId="58c461ff-7c21-42d2-b5ac-927fd00d7ea6" providerId="ADAL" clId="{B0470A3A-A6FD-40BE-A30E-E848A27782BD}" dt="2021-07-19T17:30:17.184" v="104" actId="20577"/>
      <pc:docMkLst>
        <pc:docMk/>
      </pc:docMkLst>
      <pc:sldChg chg="modSp mod">
        <pc:chgData name="SERGIO CARLOS PORTARI JUNIOR" userId="58c461ff-7c21-42d2-b5ac-927fd00d7ea6" providerId="ADAL" clId="{B0470A3A-A6FD-40BE-A30E-E848A27782BD}" dt="2021-07-19T17:26:55.794" v="26" actId="14100"/>
        <pc:sldMkLst>
          <pc:docMk/>
          <pc:sldMk cId="0" sldId="256"/>
        </pc:sldMkLst>
        <pc:spChg chg="mod">
          <ac:chgData name="SERGIO CARLOS PORTARI JUNIOR" userId="58c461ff-7c21-42d2-b5ac-927fd00d7ea6" providerId="ADAL" clId="{B0470A3A-A6FD-40BE-A30E-E848A27782BD}" dt="2021-07-19T17:26:55.794" v="26" actId="14100"/>
          <ac:spMkLst>
            <pc:docMk/>
            <pc:sldMk cId="0" sldId="256"/>
            <ac:spMk id="2050" creationId="{6310E551-DE8F-41B2-9B89-087D473138C3}"/>
          </ac:spMkLst>
        </pc:spChg>
        <pc:spChg chg="mod">
          <ac:chgData name="SERGIO CARLOS PORTARI JUNIOR" userId="58c461ff-7c21-42d2-b5ac-927fd00d7ea6" providerId="ADAL" clId="{B0470A3A-A6FD-40BE-A30E-E848A27782BD}" dt="2021-07-19T17:26:50.604" v="24" actId="14100"/>
          <ac:spMkLst>
            <pc:docMk/>
            <pc:sldMk cId="0" sldId="256"/>
            <ac:spMk id="2051" creationId="{DCB21613-A95F-489C-8C4F-A488DBDA56C4}"/>
          </ac:spMkLst>
        </pc:spChg>
      </pc:sldChg>
      <pc:sldChg chg="modSp mod">
        <pc:chgData name="SERGIO CARLOS PORTARI JUNIOR" userId="58c461ff-7c21-42d2-b5ac-927fd00d7ea6" providerId="ADAL" clId="{B0470A3A-A6FD-40BE-A30E-E848A27782BD}" dt="2021-07-19T17:30:17.184" v="104" actId="20577"/>
        <pc:sldMkLst>
          <pc:docMk/>
          <pc:sldMk cId="0" sldId="312"/>
        </pc:sldMkLst>
        <pc:spChg chg="mod">
          <ac:chgData name="SERGIO CARLOS PORTARI JUNIOR" userId="58c461ff-7c21-42d2-b5ac-927fd00d7ea6" providerId="ADAL" clId="{B0470A3A-A6FD-40BE-A30E-E848A27782BD}" dt="2021-07-19T17:30:17.184" v="104" actId="20577"/>
          <ac:spMkLst>
            <pc:docMk/>
            <pc:sldMk cId="0" sldId="312"/>
            <ac:spMk id="3" creationId="{B0360035-9EB4-4D14-A91D-42EF9A5B1CE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rotWithShape="0">
          <a:gsLst>
            <a:gs pos="0">
              <a:schemeClr val="bg1"/>
            </a:gs>
            <a:gs pos="100000">
              <a:srgbClr val="32324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845A5166-E4DF-43E7-9B66-EF6816A4A387}"/>
              </a:ext>
            </a:extLst>
          </p:cNvPr>
          <p:cNvGrpSpPr>
            <a:grpSpLocks/>
          </p:cNvGrpSpPr>
          <p:nvPr/>
        </p:nvGrpSpPr>
        <p:grpSpPr bwMode="auto">
          <a:xfrm>
            <a:off x="-498475" y="1311275"/>
            <a:ext cx="10429875" cy="5908675"/>
            <a:chOff x="-313" y="824"/>
            <a:chExt cx="6570" cy="3722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B61F4F91-B0AF-49E9-BCF1-A5C2F5487178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62775367-89E1-4490-816E-9A2DA161034F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5C1F48CC-5687-42C9-8702-C2C62B854534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FAD208BC-B7C4-4360-B24B-3C2F103AE48A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1F86F08B-CB57-4A1C-A37C-2A1AF68B0286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1A7884DD-CD50-415C-BB7E-2F445A5D380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21B9BF0B-38CF-4F26-9FD3-F3BBEAE79473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0A692403-1192-479F-BC48-095629E8922C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3907B4AA-7074-473F-BE02-973B423C0F5A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7876B6F0-081B-43F6-B483-1066C3ABBAE6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92A75252-659A-42C2-A4FC-4973B58E32ED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74B26F08-5092-4707-95DF-889E69223903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ECE3DE50-AE73-47D2-BB2C-8DAD916CCA73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C1489DA5-61C5-4F3F-A8EF-0FC7B6574792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51F0DEE9-8CAB-44EE-AAC6-E91AAA85E508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8603245" flipV="1">
              <a:off x="4054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725561AC-7A82-46AA-9B40-A0DCE535D87B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39991575" flipH="1" flipV="1">
              <a:off x="5374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7B67B820-A54D-49C1-BA94-E62C18D5DA9F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CF16188F-A6DF-4420-8146-6B6BD03FC7CF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DD5C59F1-3A85-4F02-8C15-34007BCE1C80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E6DB9153-84A3-49E8-9A71-C60BF183B80E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8D09BC98-2F34-4A23-88D2-6784CBBBB75F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5BC23ABE-65E1-47C4-B185-96E8C78D81DE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14B1210E-6103-4D8F-8EDF-25219B255470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28" name="Rectangle 26">
              <a:extLst>
                <a:ext uri="{FF2B5EF4-FFF2-40B4-BE49-F238E27FC236}">
                  <a16:creationId xmlns:a16="http://schemas.microsoft.com/office/drawing/2014/main" id="{64CEC9B3-AB04-45CA-97E7-3622A26693AE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E49AFA9C-9CC1-4882-9CDC-B878EBB1F89A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231C6E10-C9AE-4072-9A69-E6F05027077C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733D687C-59FA-49E3-BBA8-EE4CBFFDC06F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32" name="Rectangle 30">
              <a:extLst>
                <a:ext uri="{FF2B5EF4-FFF2-40B4-BE49-F238E27FC236}">
                  <a16:creationId xmlns:a16="http://schemas.microsoft.com/office/drawing/2014/main" id="{BB842F47-F805-4A52-A374-178CE1C3CA5A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4512AD51-8393-45D6-AE24-8D7274799252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34" name="Rectangle 32">
              <a:extLst>
                <a:ext uri="{FF2B5EF4-FFF2-40B4-BE49-F238E27FC236}">
                  <a16:creationId xmlns:a16="http://schemas.microsoft.com/office/drawing/2014/main" id="{DA3784E9-4D51-47BB-B0F4-8F6D6199D7E0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BB2D6281-0CA6-45A9-B8B2-41332FA83256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36" name="Rectangle 34">
              <a:extLst>
                <a:ext uri="{FF2B5EF4-FFF2-40B4-BE49-F238E27FC236}">
                  <a16:creationId xmlns:a16="http://schemas.microsoft.com/office/drawing/2014/main" id="{6F1F1BF3-A0AF-4A9F-BB30-D07E744CAE4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37" name="Oval 35">
              <a:extLst>
                <a:ext uri="{FF2B5EF4-FFF2-40B4-BE49-F238E27FC236}">
                  <a16:creationId xmlns:a16="http://schemas.microsoft.com/office/drawing/2014/main" id="{925F0759-8770-4C52-B3FF-FE2D55EA121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38" name="Oval 36">
              <a:extLst>
                <a:ext uri="{FF2B5EF4-FFF2-40B4-BE49-F238E27FC236}">
                  <a16:creationId xmlns:a16="http://schemas.microsoft.com/office/drawing/2014/main" id="{55BF4AE8-AD2A-41CC-AC02-C440DCC8C3F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39" name="Oval 37">
              <a:extLst>
                <a:ext uri="{FF2B5EF4-FFF2-40B4-BE49-F238E27FC236}">
                  <a16:creationId xmlns:a16="http://schemas.microsoft.com/office/drawing/2014/main" id="{0A327869-A071-49BD-A07C-4E00539174A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40" name="Oval 38">
              <a:extLst>
                <a:ext uri="{FF2B5EF4-FFF2-40B4-BE49-F238E27FC236}">
                  <a16:creationId xmlns:a16="http://schemas.microsoft.com/office/drawing/2014/main" id="{6F44C57E-2DC2-46C9-AECE-0FAE9D6676C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41" name="Oval 39">
              <a:extLst>
                <a:ext uri="{FF2B5EF4-FFF2-40B4-BE49-F238E27FC236}">
                  <a16:creationId xmlns:a16="http://schemas.microsoft.com/office/drawing/2014/main" id="{DD031B42-AD5A-4C43-B8FF-804D32AC0B4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42" name="Oval 40">
              <a:extLst>
                <a:ext uri="{FF2B5EF4-FFF2-40B4-BE49-F238E27FC236}">
                  <a16:creationId xmlns:a16="http://schemas.microsoft.com/office/drawing/2014/main" id="{123F1114-0377-4D6A-9304-E03393DF92B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43" name="Oval 41">
              <a:extLst>
                <a:ext uri="{FF2B5EF4-FFF2-40B4-BE49-F238E27FC236}">
                  <a16:creationId xmlns:a16="http://schemas.microsoft.com/office/drawing/2014/main" id="{1F59CFD2-B527-42A2-822E-04360913DE5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44" name="Oval 42">
              <a:extLst>
                <a:ext uri="{FF2B5EF4-FFF2-40B4-BE49-F238E27FC236}">
                  <a16:creationId xmlns:a16="http://schemas.microsoft.com/office/drawing/2014/main" id="{000FD6F5-FB82-4E0B-B7F9-1CC37E6ED66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45" name="Oval 43">
              <a:extLst>
                <a:ext uri="{FF2B5EF4-FFF2-40B4-BE49-F238E27FC236}">
                  <a16:creationId xmlns:a16="http://schemas.microsoft.com/office/drawing/2014/main" id="{1FA52330-B487-4C11-9237-68D0E2F118C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46" name="Oval 44">
              <a:extLst>
                <a:ext uri="{FF2B5EF4-FFF2-40B4-BE49-F238E27FC236}">
                  <a16:creationId xmlns:a16="http://schemas.microsoft.com/office/drawing/2014/main" id="{0A28C25E-AFF2-4A1A-86C4-17B7FCA80CB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47" name="Oval 45">
              <a:extLst>
                <a:ext uri="{FF2B5EF4-FFF2-40B4-BE49-F238E27FC236}">
                  <a16:creationId xmlns:a16="http://schemas.microsoft.com/office/drawing/2014/main" id="{7FAEC84F-05FF-46F8-9A93-7A38482BF61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48" name="Oval 46">
              <a:extLst>
                <a:ext uri="{FF2B5EF4-FFF2-40B4-BE49-F238E27FC236}">
                  <a16:creationId xmlns:a16="http://schemas.microsoft.com/office/drawing/2014/main" id="{7EB73D20-728E-4E57-A6E9-803FDE2BCE2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49" name="Oval 47">
              <a:extLst>
                <a:ext uri="{FF2B5EF4-FFF2-40B4-BE49-F238E27FC236}">
                  <a16:creationId xmlns:a16="http://schemas.microsoft.com/office/drawing/2014/main" id="{76076B11-6718-4620-BCE4-54B121F5256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0" name="Oval 48">
              <a:extLst>
                <a:ext uri="{FF2B5EF4-FFF2-40B4-BE49-F238E27FC236}">
                  <a16:creationId xmlns:a16="http://schemas.microsoft.com/office/drawing/2014/main" id="{84E2F9E6-8EA4-43F1-A7C0-F9E75376EFB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1" name="Oval 49">
              <a:extLst>
                <a:ext uri="{FF2B5EF4-FFF2-40B4-BE49-F238E27FC236}">
                  <a16:creationId xmlns:a16="http://schemas.microsoft.com/office/drawing/2014/main" id="{4E32949A-A877-440B-B904-FE4F420433F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" name="Oval 50">
              <a:extLst>
                <a:ext uri="{FF2B5EF4-FFF2-40B4-BE49-F238E27FC236}">
                  <a16:creationId xmlns:a16="http://schemas.microsoft.com/office/drawing/2014/main" id="{1BBC2C37-FAE7-43F7-BDC9-05024D6665C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3" name="Oval 51">
              <a:extLst>
                <a:ext uri="{FF2B5EF4-FFF2-40B4-BE49-F238E27FC236}">
                  <a16:creationId xmlns:a16="http://schemas.microsoft.com/office/drawing/2014/main" id="{B08311BF-FDA5-4946-B7FC-064177B1EF8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4" name="Oval 52">
              <a:extLst>
                <a:ext uri="{FF2B5EF4-FFF2-40B4-BE49-F238E27FC236}">
                  <a16:creationId xmlns:a16="http://schemas.microsoft.com/office/drawing/2014/main" id="{16D31A4D-34F4-43E3-BE6C-5543DB16D1F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5" name="Oval 53">
              <a:extLst>
                <a:ext uri="{FF2B5EF4-FFF2-40B4-BE49-F238E27FC236}">
                  <a16:creationId xmlns:a16="http://schemas.microsoft.com/office/drawing/2014/main" id="{93FEFF45-59FC-4B42-929A-E11FF418318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6" name="Oval 54">
              <a:extLst>
                <a:ext uri="{FF2B5EF4-FFF2-40B4-BE49-F238E27FC236}">
                  <a16:creationId xmlns:a16="http://schemas.microsoft.com/office/drawing/2014/main" id="{1BCCDF8A-A471-4CBD-926A-ED202B6F5C0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7" name="Oval 55">
              <a:extLst>
                <a:ext uri="{FF2B5EF4-FFF2-40B4-BE49-F238E27FC236}">
                  <a16:creationId xmlns:a16="http://schemas.microsoft.com/office/drawing/2014/main" id="{D6A52A33-5C02-410B-82CE-8104D97FF96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8" name="Oval 56">
              <a:extLst>
                <a:ext uri="{FF2B5EF4-FFF2-40B4-BE49-F238E27FC236}">
                  <a16:creationId xmlns:a16="http://schemas.microsoft.com/office/drawing/2014/main" id="{4911A765-4689-475A-9B23-39349BFAE18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9" name="Oval 57">
              <a:extLst>
                <a:ext uri="{FF2B5EF4-FFF2-40B4-BE49-F238E27FC236}">
                  <a16:creationId xmlns:a16="http://schemas.microsoft.com/office/drawing/2014/main" id="{503A7CB2-4F81-4AA6-A5B9-0102CEEA0B8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60" name="Oval 58">
              <a:extLst>
                <a:ext uri="{FF2B5EF4-FFF2-40B4-BE49-F238E27FC236}">
                  <a16:creationId xmlns:a16="http://schemas.microsoft.com/office/drawing/2014/main" id="{71AC88D4-9E19-48FE-845F-1DCA0300018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61" name="Oval 59">
              <a:extLst>
                <a:ext uri="{FF2B5EF4-FFF2-40B4-BE49-F238E27FC236}">
                  <a16:creationId xmlns:a16="http://schemas.microsoft.com/office/drawing/2014/main" id="{42BE60DF-03D5-4DBE-9AEE-0C1A18E3ED9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62" name="Oval 60">
              <a:extLst>
                <a:ext uri="{FF2B5EF4-FFF2-40B4-BE49-F238E27FC236}">
                  <a16:creationId xmlns:a16="http://schemas.microsoft.com/office/drawing/2014/main" id="{61AB58E9-2924-47E9-8645-CCA38D9277A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63" name="Oval 61">
              <a:extLst>
                <a:ext uri="{FF2B5EF4-FFF2-40B4-BE49-F238E27FC236}">
                  <a16:creationId xmlns:a16="http://schemas.microsoft.com/office/drawing/2014/main" id="{4281D24E-0175-4C64-983D-C2ABBE63A08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64" name="Oval 62">
              <a:extLst>
                <a:ext uri="{FF2B5EF4-FFF2-40B4-BE49-F238E27FC236}">
                  <a16:creationId xmlns:a16="http://schemas.microsoft.com/office/drawing/2014/main" id="{0506864E-E22D-4A92-8FA0-9183CEE2BB3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65" name="Oval 63">
              <a:extLst>
                <a:ext uri="{FF2B5EF4-FFF2-40B4-BE49-F238E27FC236}">
                  <a16:creationId xmlns:a16="http://schemas.microsoft.com/office/drawing/2014/main" id="{CF1F457D-04CB-4A6C-A195-7944DDF425C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66" name="Oval 64">
              <a:extLst>
                <a:ext uri="{FF2B5EF4-FFF2-40B4-BE49-F238E27FC236}">
                  <a16:creationId xmlns:a16="http://schemas.microsoft.com/office/drawing/2014/main" id="{627FA924-CD14-48CB-8D8E-E419D7FF31B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67" name="Oval 65">
              <a:extLst>
                <a:ext uri="{FF2B5EF4-FFF2-40B4-BE49-F238E27FC236}">
                  <a16:creationId xmlns:a16="http://schemas.microsoft.com/office/drawing/2014/main" id="{99D03CA4-F596-4F55-AE91-3AEA79516EA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68" name="Oval 66">
              <a:extLst>
                <a:ext uri="{FF2B5EF4-FFF2-40B4-BE49-F238E27FC236}">
                  <a16:creationId xmlns:a16="http://schemas.microsoft.com/office/drawing/2014/main" id="{1A7C7081-0067-483C-B07D-A00231F96B5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69" name="Oval 67">
              <a:extLst>
                <a:ext uri="{FF2B5EF4-FFF2-40B4-BE49-F238E27FC236}">
                  <a16:creationId xmlns:a16="http://schemas.microsoft.com/office/drawing/2014/main" id="{DE08F8FA-8CD4-4221-9CBA-66BD83383AB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70" name="Oval 68">
              <a:extLst>
                <a:ext uri="{FF2B5EF4-FFF2-40B4-BE49-F238E27FC236}">
                  <a16:creationId xmlns:a16="http://schemas.microsoft.com/office/drawing/2014/main" id="{800D90B0-BEBD-44AF-92B3-92D1B6AC19D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71" name="Oval 69">
              <a:extLst>
                <a:ext uri="{FF2B5EF4-FFF2-40B4-BE49-F238E27FC236}">
                  <a16:creationId xmlns:a16="http://schemas.microsoft.com/office/drawing/2014/main" id="{58EDECC0-90C9-484E-83B1-ECE3B6E2196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72" name="Oval 70">
              <a:extLst>
                <a:ext uri="{FF2B5EF4-FFF2-40B4-BE49-F238E27FC236}">
                  <a16:creationId xmlns:a16="http://schemas.microsoft.com/office/drawing/2014/main" id="{1E4762F3-59AB-4921-BFF1-D6DDF015C73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73" name="Oval 71">
              <a:extLst>
                <a:ext uri="{FF2B5EF4-FFF2-40B4-BE49-F238E27FC236}">
                  <a16:creationId xmlns:a16="http://schemas.microsoft.com/office/drawing/2014/main" id="{BD5CE55F-A2C8-4857-97BF-5121EC5F558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74" name="Oval 72">
              <a:extLst>
                <a:ext uri="{FF2B5EF4-FFF2-40B4-BE49-F238E27FC236}">
                  <a16:creationId xmlns:a16="http://schemas.microsoft.com/office/drawing/2014/main" id="{9F0981BD-928E-45D7-ACD0-63C2863F2D3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75" name="Oval 73">
              <a:extLst>
                <a:ext uri="{FF2B5EF4-FFF2-40B4-BE49-F238E27FC236}">
                  <a16:creationId xmlns:a16="http://schemas.microsoft.com/office/drawing/2014/main" id="{4C1846BD-BE7B-4D2C-8349-297C615B7F0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76" name="Oval 74">
              <a:extLst>
                <a:ext uri="{FF2B5EF4-FFF2-40B4-BE49-F238E27FC236}">
                  <a16:creationId xmlns:a16="http://schemas.microsoft.com/office/drawing/2014/main" id="{996D211F-3887-4841-99FC-360A90D0F72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77" name="Oval 75">
              <a:extLst>
                <a:ext uri="{FF2B5EF4-FFF2-40B4-BE49-F238E27FC236}">
                  <a16:creationId xmlns:a16="http://schemas.microsoft.com/office/drawing/2014/main" id="{0D43706C-51E8-4A3E-907A-B60861C423E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78" name="Oval 76">
              <a:extLst>
                <a:ext uri="{FF2B5EF4-FFF2-40B4-BE49-F238E27FC236}">
                  <a16:creationId xmlns:a16="http://schemas.microsoft.com/office/drawing/2014/main" id="{5E44C5A7-9E54-4C7D-A1D5-EE7798546CA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79" name="Oval 77">
              <a:extLst>
                <a:ext uri="{FF2B5EF4-FFF2-40B4-BE49-F238E27FC236}">
                  <a16:creationId xmlns:a16="http://schemas.microsoft.com/office/drawing/2014/main" id="{64FA1415-AA94-4E62-8D4A-FEC169270B5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80" name="Oval 78">
              <a:extLst>
                <a:ext uri="{FF2B5EF4-FFF2-40B4-BE49-F238E27FC236}">
                  <a16:creationId xmlns:a16="http://schemas.microsoft.com/office/drawing/2014/main" id="{548E340B-8F46-4DA8-A3C4-9CA751A0D61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81" name="Oval 79">
              <a:extLst>
                <a:ext uri="{FF2B5EF4-FFF2-40B4-BE49-F238E27FC236}">
                  <a16:creationId xmlns:a16="http://schemas.microsoft.com/office/drawing/2014/main" id="{E716441A-286B-4127-B8B6-2551BA16C0B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82" name="Oval 80">
              <a:extLst>
                <a:ext uri="{FF2B5EF4-FFF2-40B4-BE49-F238E27FC236}">
                  <a16:creationId xmlns:a16="http://schemas.microsoft.com/office/drawing/2014/main" id="{44067DDE-5AD0-4D77-9FDA-7552189B9C4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83" name="Oval 81">
              <a:extLst>
                <a:ext uri="{FF2B5EF4-FFF2-40B4-BE49-F238E27FC236}">
                  <a16:creationId xmlns:a16="http://schemas.microsoft.com/office/drawing/2014/main" id="{BEE3CB78-D99C-4BCB-88F1-282826011F9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84" name="Oval 82">
              <a:extLst>
                <a:ext uri="{FF2B5EF4-FFF2-40B4-BE49-F238E27FC236}">
                  <a16:creationId xmlns:a16="http://schemas.microsoft.com/office/drawing/2014/main" id="{D4037F9A-9055-4198-B131-2955DADD866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85" name="Oval 83">
              <a:extLst>
                <a:ext uri="{FF2B5EF4-FFF2-40B4-BE49-F238E27FC236}">
                  <a16:creationId xmlns:a16="http://schemas.microsoft.com/office/drawing/2014/main" id="{47C5EBC1-E37B-4593-9B1E-3E50D925586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86" name="Oval 84">
              <a:extLst>
                <a:ext uri="{FF2B5EF4-FFF2-40B4-BE49-F238E27FC236}">
                  <a16:creationId xmlns:a16="http://schemas.microsoft.com/office/drawing/2014/main" id="{E713F1E1-74B9-4AD8-9D75-3192DEDB7B9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87" name="Oval 85">
              <a:extLst>
                <a:ext uri="{FF2B5EF4-FFF2-40B4-BE49-F238E27FC236}">
                  <a16:creationId xmlns:a16="http://schemas.microsoft.com/office/drawing/2014/main" id="{0E949FA4-1D45-4BBE-BEFA-9E45544BE20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88" name="Oval 86">
              <a:extLst>
                <a:ext uri="{FF2B5EF4-FFF2-40B4-BE49-F238E27FC236}">
                  <a16:creationId xmlns:a16="http://schemas.microsoft.com/office/drawing/2014/main" id="{621020E1-3A86-4F09-A62D-57F52D707CA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89" name="Oval 87">
              <a:extLst>
                <a:ext uri="{FF2B5EF4-FFF2-40B4-BE49-F238E27FC236}">
                  <a16:creationId xmlns:a16="http://schemas.microsoft.com/office/drawing/2014/main" id="{A2C9A554-2012-44D8-BD33-0F4232B8F36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90" name="Oval 88">
              <a:extLst>
                <a:ext uri="{FF2B5EF4-FFF2-40B4-BE49-F238E27FC236}">
                  <a16:creationId xmlns:a16="http://schemas.microsoft.com/office/drawing/2014/main" id="{FAED9C5F-1E1B-462C-83BD-58B4A44EA82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91" name="Oval 89">
              <a:extLst>
                <a:ext uri="{FF2B5EF4-FFF2-40B4-BE49-F238E27FC236}">
                  <a16:creationId xmlns:a16="http://schemas.microsoft.com/office/drawing/2014/main" id="{AA683359-1D84-4307-AF9B-79B84AAEEB6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92" name="Oval 90">
              <a:extLst>
                <a:ext uri="{FF2B5EF4-FFF2-40B4-BE49-F238E27FC236}">
                  <a16:creationId xmlns:a16="http://schemas.microsoft.com/office/drawing/2014/main" id="{0F0F0FD2-ABF6-43D5-9E07-5A3736B10C5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93" name="Oval 91">
              <a:extLst>
                <a:ext uri="{FF2B5EF4-FFF2-40B4-BE49-F238E27FC236}">
                  <a16:creationId xmlns:a16="http://schemas.microsoft.com/office/drawing/2014/main" id="{481DA952-5665-4E0C-9B43-CEEAC2D0EBB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94" name="Oval 92">
              <a:extLst>
                <a:ext uri="{FF2B5EF4-FFF2-40B4-BE49-F238E27FC236}">
                  <a16:creationId xmlns:a16="http://schemas.microsoft.com/office/drawing/2014/main" id="{F971207B-815C-4913-AD12-B59F6A036DD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95" name="Oval 93">
              <a:extLst>
                <a:ext uri="{FF2B5EF4-FFF2-40B4-BE49-F238E27FC236}">
                  <a16:creationId xmlns:a16="http://schemas.microsoft.com/office/drawing/2014/main" id="{47CC2910-F7CD-4751-9846-E4C9B819B46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96" name="Oval 94">
              <a:extLst>
                <a:ext uri="{FF2B5EF4-FFF2-40B4-BE49-F238E27FC236}">
                  <a16:creationId xmlns:a16="http://schemas.microsoft.com/office/drawing/2014/main" id="{6E4FB28A-47CC-49EF-960D-AB51E4BD58A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97" name="Oval 95">
              <a:extLst>
                <a:ext uri="{FF2B5EF4-FFF2-40B4-BE49-F238E27FC236}">
                  <a16:creationId xmlns:a16="http://schemas.microsoft.com/office/drawing/2014/main" id="{31F8CF2C-9378-4EB5-869F-CC37304929A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98" name="Oval 96">
              <a:extLst>
                <a:ext uri="{FF2B5EF4-FFF2-40B4-BE49-F238E27FC236}">
                  <a16:creationId xmlns:a16="http://schemas.microsoft.com/office/drawing/2014/main" id="{6A7733D8-E928-4829-92BC-99246488E5A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99" name="Oval 97">
              <a:extLst>
                <a:ext uri="{FF2B5EF4-FFF2-40B4-BE49-F238E27FC236}">
                  <a16:creationId xmlns:a16="http://schemas.microsoft.com/office/drawing/2014/main" id="{3A5878A8-EF3F-42D2-9190-A70470F81B5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00" name="Oval 98">
              <a:extLst>
                <a:ext uri="{FF2B5EF4-FFF2-40B4-BE49-F238E27FC236}">
                  <a16:creationId xmlns:a16="http://schemas.microsoft.com/office/drawing/2014/main" id="{5603C160-64EE-4A51-979D-8D1C1E6935E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01" name="Oval 99">
              <a:extLst>
                <a:ext uri="{FF2B5EF4-FFF2-40B4-BE49-F238E27FC236}">
                  <a16:creationId xmlns:a16="http://schemas.microsoft.com/office/drawing/2014/main" id="{10583EFB-813B-471A-A1D2-33147679D7E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02" name="Oval 100">
              <a:extLst>
                <a:ext uri="{FF2B5EF4-FFF2-40B4-BE49-F238E27FC236}">
                  <a16:creationId xmlns:a16="http://schemas.microsoft.com/office/drawing/2014/main" id="{4C9D4D19-438C-4791-85E7-72839798316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03" name="Oval 101">
              <a:extLst>
                <a:ext uri="{FF2B5EF4-FFF2-40B4-BE49-F238E27FC236}">
                  <a16:creationId xmlns:a16="http://schemas.microsoft.com/office/drawing/2014/main" id="{FCD1947B-9670-4F67-84FC-7F96864D187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04" name="Oval 102">
              <a:extLst>
                <a:ext uri="{FF2B5EF4-FFF2-40B4-BE49-F238E27FC236}">
                  <a16:creationId xmlns:a16="http://schemas.microsoft.com/office/drawing/2014/main" id="{4789455C-9A77-4E73-8DFC-69277026813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05" name="Oval 103">
              <a:extLst>
                <a:ext uri="{FF2B5EF4-FFF2-40B4-BE49-F238E27FC236}">
                  <a16:creationId xmlns:a16="http://schemas.microsoft.com/office/drawing/2014/main" id="{C20CEABC-9307-40B9-9655-EF3C0A02229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06" name="Oval 104">
              <a:extLst>
                <a:ext uri="{FF2B5EF4-FFF2-40B4-BE49-F238E27FC236}">
                  <a16:creationId xmlns:a16="http://schemas.microsoft.com/office/drawing/2014/main" id="{F0D68A30-1AA6-4A48-986B-CC9146EF022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07" name="Oval 105">
              <a:extLst>
                <a:ext uri="{FF2B5EF4-FFF2-40B4-BE49-F238E27FC236}">
                  <a16:creationId xmlns:a16="http://schemas.microsoft.com/office/drawing/2014/main" id="{710A0B2F-B3CB-4D89-A437-05819ECE519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08" name="Oval 106">
              <a:extLst>
                <a:ext uri="{FF2B5EF4-FFF2-40B4-BE49-F238E27FC236}">
                  <a16:creationId xmlns:a16="http://schemas.microsoft.com/office/drawing/2014/main" id="{0B54C4C3-AC8E-4819-A719-392A87A2A89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09" name="Oval 107">
              <a:extLst>
                <a:ext uri="{FF2B5EF4-FFF2-40B4-BE49-F238E27FC236}">
                  <a16:creationId xmlns:a16="http://schemas.microsoft.com/office/drawing/2014/main" id="{7B597DAE-3F0F-478E-BAC0-0385EF70A29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10" name="Oval 108">
              <a:extLst>
                <a:ext uri="{FF2B5EF4-FFF2-40B4-BE49-F238E27FC236}">
                  <a16:creationId xmlns:a16="http://schemas.microsoft.com/office/drawing/2014/main" id="{27DF1343-6376-4E09-BB22-752A5C591C1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11" name="Oval 109">
              <a:extLst>
                <a:ext uri="{FF2B5EF4-FFF2-40B4-BE49-F238E27FC236}">
                  <a16:creationId xmlns:a16="http://schemas.microsoft.com/office/drawing/2014/main" id="{543FD456-69B9-4469-B021-44F6522C6F3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12" name="Oval 110">
              <a:extLst>
                <a:ext uri="{FF2B5EF4-FFF2-40B4-BE49-F238E27FC236}">
                  <a16:creationId xmlns:a16="http://schemas.microsoft.com/office/drawing/2014/main" id="{4F11AC10-9DE8-4049-928C-968ADA803A4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13" name="Oval 111">
              <a:extLst>
                <a:ext uri="{FF2B5EF4-FFF2-40B4-BE49-F238E27FC236}">
                  <a16:creationId xmlns:a16="http://schemas.microsoft.com/office/drawing/2014/main" id="{8C9DBBD0-ACD7-4E9F-BA15-4657E6075DA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14" name="Oval 112">
              <a:extLst>
                <a:ext uri="{FF2B5EF4-FFF2-40B4-BE49-F238E27FC236}">
                  <a16:creationId xmlns:a16="http://schemas.microsoft.com/office/drawing/2014/main" id="{93DDFB98-445C-4488-81E8-19E71D55FE2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15" name="Oval 113">
              <a:extLst>
                <a:ext uri="{FF2B5EF4-FFF2-40B4-BE49-F238E27FC236}">
                  <a16:creationId xmlns:a16="http://schemas.microsoft.com/office/drawing/2014/main" id="{DB5C6679-A983-4D27-89A3-8C096519338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16" name="Oval 114">
              <a:extLst>
                <a:ext uri="{FF2B5EF4-FFF2-40B4-BE49-F238E27FC236}">
                  <a16:creationId xmlns:a16="http://schemas.microsoft.com/office/drawing/2014/main" id="{D1A528CD-C37D-4365-BE8A-433A3197E42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17" name="Oval 115">
              <a:extLst>
                <a:ext uri="{FF2B5EF4-FFF2-40B4-BE49-F238E27FC236}">
                  <a16:creationId xmlns:a16="http://schemas.microsoft.com/office/drawing/2014/main" id="{336569EF-1627-478A-85BF-56FEE431788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18" name="Oval 116">
              <a:extLst>
                <a:ext uri="{FF2B5EF4-FFF2-40B4-BE49-F238E27FC236}">
                  <a16:creationId xmlns:a16="http://schemas.microsoft.com/office/drawing/2014/main" id="{1D245C01-4C9C-4FC6-A219-618DDE86840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19" name="Oval 117">
              <a:extLst>
                <a:ext uri="{FF2B5EF4-FFF2-40B4-BE49-F238E27FC236}">
                  <a16:creationId xmlns:a16="http://schemas.microsoft.com/office/drawing/2014/main" id="{71D6CF00-2114-4134-95D2-C10B717CF97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20" name="Oval 118">
              <a:extLst>
                <a:ext uri="{FF2B5EF4-FFF2-40B4-BE49-F238E27FC236}">
                  <a16:creationId xmlns:a16="http://schemas.microsoft.com/office/drawing/2014/main" id="{F98743DF-4D7D-4105-9519-A5CA71A8090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21" name="Oval 119">
              <a:extLst>
                <a:ext uri="{FF2B5EF4-FFF2-40B4-BE49-F238E27FC236}">
                  <a16:creationId xmlns:a16="http://schemas.microsoft.com/office/drawing/2014/main" id="{78CBA76B-367E-43DC-87C5-F5C7B46FF05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22" name="Oval 120">
              <a:extLst>
                <a:ext uri="{FF2B5EF4-FFF2-40B4-BE49-F238E27FC236}">
                  <a16:creationId xmlns:a16="http://schemas.microsoft.com/office/drawing/2014/main" id="{B6C0E1E2-DFB3-4AD8-9B19-6FB80EF7606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23" name="Oval 121">
              <a:extLst>
                <a:ext uri="{FF2B5EF4-FFF2-40B4-BE49-F238E27FC236}">
                  <a16:creationId xmlns:a16="http://schemas.microsoft.com/office/drawing/2014/main" id="{81907BD7-2890-4DE4-ADE6-37B1822A8A8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24" name="Oval 122">
              <a:extLst>
                <a:ext uri="{FF2B5EF4-FFF2-40B4-BE49-F238E27FC236}">
                  <a16:creationId xmlns:a16="http://schemas.microsoft.com/office/drawing/2014/main" id="{14C5EE03-50A3-48F7-8736-5C1C60308C8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25" name="Oval 123">
              <a:extLst>
                <a:ext uri="{FF2B5EF4-FFF2-40B4-BE49-F238E27FC236}">
                  <a16:creationId xmlns:a16="http://schemas.microsoft.com/office/drawing/2014/main" id="{332B71EA-D71A-474F-87BD-45C3E24F311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26" name="Oval 124">
              <a:extLst>
                <a:ext uri="{FF2B5EF4-FFF2-40B4-BE49-F238E27FC236}">
                  <a16:creationId xmlns:a16="http://schemas.microsoft.com/office/drawing/2014/main" id="{594E60C1-E5F0-4C06-8007-E7E0E2DF140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27" name="Oval 125">
              <a:extLst>
                <a:ext uri="{FF2B5EF4-FFF2-40B4-BE49-F238E27FC236}">
                  <a16:creationId xmlns:a16="http://schemas.microsoft.com/office/drawing/2014/main" id="{F7FFBA84-D79E-4438-AC2E-FC19998318D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28" name="Oval 126">
              <a:extLst>
                <a:ext uri="{FF2B5EF4-FFF2-40B4-BE49-F238E27FC236}">
                  <a16:creationId xmlns:a16="http://schemas.microsoft.com/office/drawing/2014/main" id="{B38335AA-CC98-4F85-9D27-D436DFF635E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29" name="Oval 127">
              <a:extLst>
                <a:ext uri="{FF2B5EF4-FFF2-40B4-BE49-F238E27FC236}">
                  <a16:creationId xmlns:a16="http://schemas.microsoft.com/office/drawing/2014/main" id="{DBFBBECB-63B4-4F55-BD0D-80274643413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30" name="Oval 128">
              <a:extLst>
                <a:ext uri="{FF2B5EF4-FFF2-40B4-BE49-F238E27FC236}">
                  <a16:creationId xmlns:a16="http://schemas.microsoft.com/office/drawing/2014/main" id="{A0E5E3CB-F384-470A-BDE8-4D443A266C7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31" name="Oval 129">
              <a:extLst>
                <a:ext uri="{FF2B5EF4-FFF2-40B4-BE49-F238E27FC236}">
                  <a16:creationId xmlns:a16="http://schemas.microsoft.com/office/drawing/2014/main" id="{EA1D135A-B645-444E-9873-9DA2388A931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32" name="Oval 130">
              <a:extLst>
                <a:ext uri="{FF2B5EF4-FFF2-40B4-BE49-F238E27FC236}">
                  <a16:creationId xmlns:a16="http://schemas.microsoft.com/office/drawing/2014/main" id="{AE1438EC-05D9-429D-B5BC-ACB52B62A25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33" name="Oval 131">
              <a:extLst>
                <a:ext uri="{FF2B5EF4-FFF2-40B4-BE49-F238E27FC236}">
                  <a16:creationId xmlns:a16="http://schemas.microsoft.com/office/drawing/2014/main" id="{0968AA1C-6E87-4764-835C-45C2485B780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34" name="Oval 132">
              <a:extLst>
                <a:ext uri="{FF2B5EF4-FFF2-40B4-BE49-F238E27FC236}">
                  <a16:creationId xmlns:a16="http://schemas.microsoft.com/office/drawing/2014/main" id="{1EDA5A16-F995-4224-984B-46B87F0CD4A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35" name="Oval 133">
              <a:extLst>
                <a:ext uri="{FF2B5EF4-FFF2-40B4-BE49-F238E27FC236}">
                  <a16:creationId xmlns:a16="http://schemas.microsoft.com/office/drawing/2014/main" id="{FE1A02D0-31AF-48F3-8AF1-2AE4F2AE209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36" name="Oval 134">
              <a:extLst>
                <a:ext uri="{FF2B5EF4-FFF2-40B4-BE49-F238E27FC236}">
                  <a16:creationId xmlns:a16="http://schemas.microsoft.com/office/drawing/2014/main" id="{3FE13E9F-B26A-4AF8-86E9-F794572741E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37" name="Oval 135">
              <a:extLst>
                <a:ext uri="{FF2B5EF4-FFF2-40B4-BE49-F238E27FC236}">
                  <a16:creationId xmlns:a16="http://schemas.microsoft.com/office/drawing/2014/main" id="{424E332F-FEA3-4D0C-B925-CC0EEC949CA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38" name="Oval 136">
              <a:extLst>
                <a:ext uri="{FF2B5EF4-FFF2-40B4-BE49-F238E27FC236}">
                  <a16:creationId xmlns:a16="http://schemas.microsoft.com/office/drawing/2014/main" id="{2B26794B-512B-4BD4-9778-A93B8DFB599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39" name="Oval 137">
              <a:extLst>
                <a:ext uri="{FF2B5EF4-FFF2-40B4-BE49-F238E27FC236}">
                  <a16:creationId xmlns:a16="http://schemas.microsoft.com/office/drawing/2014/main" id="{9A6679A4-CF10-4A74-ACD9-23482CB3016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40" name="Oval 138">
              <a:extLst>
                <a:ext uri="{FF2B5EF4-FFF2-40B4-BE49-F238E27FC236}">
                  <a16:creationId xmlns:a16="http://schemas.microsoft.com/office/drawing/2014/main" id="{4FBF43AA-57BE-483B-9BC1-8FB03FDB692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41" name="Oval 139">
              <a:extLst>
                <a:ext uri="{FF2B5EF4-FFF2-40B4-BE49-F238E27FC236}">
                  <a16:creationId xmlns:a16="http://schemas.microsoft.com/office/drawing/2014/main" id="{AAEC02E3-1D59-4CA6-AC66-14C0131F9AD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42" name="Oval 140">
              <a:extLst>
                <a:ext uri="{FF2B5EF4-FFF2-40B4-BE49-F238E27FC236}">
                  <a16:creationId xmlns:a16="http://schemas.microsoft.com/office/drawing/2014/main" id="{8DE96813-B2E4-4C46-B413-E4C93BB7A52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43" name="Oval 141">
              <a:extLst>
                <a:ext uri="{FF2B5EF4-FFF2-40B4-BE49-F238E27FC236}">
                  <a16:creationId xmlns:a16="http://schemas.microsoft.com/office/drawing/2014/main" id="{F2881392-E850-4663-86E1-18DE166DF05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44" name="Oval 142">
              <a:extLst>
                <a:ext uri="{FF2B5EF4-FFF2-40B4-BE49-F238E27FC236}">
                  <a16:creationId xmlns:a16="http://schemas.microsoft.com/office/drawing/2014/main" id="{B1C70BE5-10A5-451C-8CBB-CFCB00F51D0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45" name="Oval 143">
              <a:extLst>
                <a:ext uri="{FF2B5EF4-FFF2-40B4-BE49-F238E27FC236}">
                  <a16:creationId xmlns:a16="http://schemas.microsoft.com/office/drawing/2014/main" id="{33D782B0-BC67-4581-AC90-F48A729482F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46" name="Oval 144">
              <a:extLst>
                <a:ext uri="{FF2B5EF4-FFF2-40B4-BE49-F238E27FC236}">
                  <a16:creationId xmlns:a16="http://schemas.microsoft.com/office/drawing/2014/main" id="{7125289D-E357-4DB7-8D57-167A990D63B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47" name="Oval 145">
              <a:extLst>
                <a:ext uri="{FF2B5EF4-FFF2-40B4-BE49-F238E27FC236}">
                  <a16:creationId xmlns:a16="http://schemas.microsoft.com/office/drawing/2014/main" id="{7518BFF8-1FD5-4F9D-91AC-2C26033700C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48" name="Oval 146">
              <a:extLst>
                <a:ext uri="{FF2B5EF4-FFF2-40B4-BE49-F238E27FC236}">
                  <a16:creationId xmlns:a16="http://schemas.microsoft.com/office/drawing/2014/main" id="{7BEB0A37-1255-42AC-9C9C-00E1CE43514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49" name="Oval 147">
              <a:extLst>
                <a:ext uri="{FF2B5EF4-FFF2-40B4-BE49-F238E27FC236}">
                  <a16:creationId xmlns:a16="http://schemas.microsoft.com/office/drawing/2014/main" id="{E3406F4D-CDBA-4565-8577-8872F4A3B9B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50" name="Oval 148">
              <a:extLst>
                <a:ext uri="{FF2B5EF4-FFF2-40B4-BE49-F238E27FC236}">
                  <a16:creationId xmlns:a16="http://schemas.microsoft.com/office/drawing/2014/main" id="{8EDB7CAF-5F2E-465E-B206-ED61B0DF3C3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51" name="Oval 149">
              <a:extLst>
                <a:ext uri="{FF2B5EF4-FFF2-40B4-BE49-F238E27FC236}">
                  <a16:creationId xmlns:a16="http://schemas.microsoft.com/office/drawing/2014/main" id="{18354639-C980-4E9C-AF21-A156D985C6F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52" name="Oval 150">
              <a:extLst>
                <a:ext uri="{FF2B5EF4-FFF2-40B4-BE49-F238E27FC236}">
                  <a16:creationId xmlns:a16="http://schemas.microsoft.com/office/drawing/2014/main" id="{E0682D03-F57A-462A-853D-F5413512384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53" name="Oval 151">
              <a:extLst>
                <a:ext uri="{FF2B5EF4-FFF2-40B4-BE49-F238E27FC236}">
                  <a16:creationId xmlns:a16="http://schemas.microsoft.com/office/drawing/2014/main" id="{7708CC5E-6D8A-4A60-9AB5-51AB46B99C0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54" name="Oval 152">
              <a:extLst>
                <a:ext uri="{FF2B5EF4-FFF2-40B4-BE49-F238E27FC236}">
                  <a16:creationId xmlns:a16="http://schemas.microsoft.com/office/drawing/2014/main" id="{59740E62-7CAD-4D77-890F-22A9AE5F3DF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55" name="Oval 153">
              <a:extLst>
                <a:ext uri="{FF2B5EF4-FFF2-40B4-BE49-F238E27FC236}">
                  <a16:creationId xmlns:a16="http://schemas.microsoft.com/office/drawing/2014/main" id="{C2B14396-1936-4671-995C-BA192ECE488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56" name="Oval 154">
              <a:extLst>
                <a:ext uri="{FF2B5EF4-FFF2-40B4-BE49-F238E27FC236}">
                  <a16:creationId xmlns:a16="http://schemas.microsoft.com/office/drawing/2014/main" id="{78683E22-4C67-4DC6-81CB-BA6393D3AD0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57" name="Oval 155">
              <a:extLst>
                <a:ext uri="{FF2B5EF4-FFF2-40B4-BE49-F238E27FC236}">
                  <a16:creationId xmlns:a16="http://schemas.microsoft.com/office/drawing/2014/main" id="{6799262E-050C-4709-AA96-9AFC1ACD9FC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58" name="Oval 156">
              <a:extLst>
                <a:ext uri="{FF2B5EF4-FFF2-40B4-BE49-F238E27FC236}">
                  <a16:creationId xmlns:a16="http://schemas.microsoft.com/office/drawing/2014/main" id="{D2195973-FE68-4B41-82B3-44B3403E7BB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59" name="Oval 157">
              <a:extLst>
                <a:ext uri="{FF2B5EF4-FFF2-40B4-BE49-F238E27FC236}">
                  <a16:creationId xmlns:a16="http://schemas.microsoft.com/office/drawing/2014/main" id="{63359A1A-3FD5-4B08-8650-DAD073B49AD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60" name="Oval 158">
              <a:extLst>
                <a:ext uri="{FF2B5EF4-FFF2-40B4-BE49-F238E27FC236}">
                  <a16:creationId xmlns:a16="http://schemas.microsoft.com/office/drawing/2014/main" id="{CF4254B2-7506-4463-B439-336713A7CA4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61" name="Oval 159">
              <a:extLst>
                <a:ext uri="{FF2B5EF4-FFF2-40B4-BE49-F238E27FC236}">
                  <a16:creationId xmlns:a16="http://schemas.microsoft.com/office/drawing/2014/main" id="{36B4A900-7DC2-4965-9C33-12CDD024A89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62" name="Oval 160">
              <a:extLst>
                <a:ext uri="{FF2B5EF4-FFF2-40B4-BE49-F238E27FC236}">
                  <a16:creationId xmlns:a16="http://schemas.microsoft.com/office/drawing/2014/main" id="{0FEC2ABD-47CF-4D6E-AAF6-A18D924D8B0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63" name="Oval 161">
              <a:extLst>
                <a:ext uri="{FF2B5EF4-FFF2-40B4-BE49-F238E27FC236}">
                  <a16:creationId xmlns:a16="http://schemas.microsoft.com/office/drawing/2014/main" id="{17C836DC-6492-4DEB-BD35-2B39F766B77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64" name="Oval 162">
              <a:extLst>
                <a:ext uri="{FF2B5EF4-FFF2-40B4-BE49-F238E27FC236}">
                  <a16:creationId xmlns:a16="http://schemas.microsoft.com/office/drawing/2014/main" id="{BE7EFB3B-A084-4265-A491-65E2DA5E393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65" name="Oval 163">
              <a:extLst>
                <a:ext uri="{FF2B5EF4-FFF2-40B4-BE49-F238E27FC236}">
                  <a16:creationId xmlns:a16="http://schemas.microsoft.com/office/drawing/2014/main" id="{4B42EF83-D788-40B6-98D1-374D7568258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66" name="Oval 164">
              <a:extLst>
                <a:ext uri="{FF2B5EF4-FFF2-40B4-BE49-F238E27FC236}">
                  <a16:creationId xmlns:a16="http://schemas.microsoft.com/office/drawing/2014/main" id="{F1330996-A7C2-4D44-B500-C8DE0474E39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67" name="Oval 165">
              <a:extLst>
                <a:ext uri="{FF2B5EF4-FFF2-40B4-BE49-F238E27FC236}">
                  <a16:creationId xmlns:a16="http://schemas.microsoft.com/office/drawing/2014/main" id="{3A3C4070-558A-4777-973F-6863ABB1426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68" name="Oval 166">
              <a:extLst>
                <a:ext uri="{FF2B5EF4-FFF2-40B4-BE49-F238E27FC236}">
                  <a16:creationId xmlns:a16="http://schemas.microsoft.com/office/drawing/2014/main" id="{13604548-64DA-429C-ACE1-500E7CBF3D4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69" name="Oval 167">
              <a:extLst>
                <a:ext uri="{FF2B5EF4-FFF2-40B4-BE49-F238E27FC236}">
                  <a16:creationId xmlns:a16="http://schemas.microsoft.com/office/drawing/2014/main" id="{4DBA509C-2F85-4180-B00A-8C3FACD6B7E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70" name="Oval 168">
              <a:extLst>
                <a:ext uri="{FF2B5EF4-FFF2-40B4-BE49-F238E27FC236}">
                  <a16:creationId xmlns:a16="http://schemas.microsoft.com/office/drawing/2014/main" id="{0737D159-625C-4904-9635-671A9DE80D9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71" name="Oval 169">
              <a:extLst>
                <a:ext uri="{FF2B5EF4-FFF2-40B4-BE49-F238E27FC236}">
                  <a16:creationId xmlns:a16="http://schemas.microsoft.com/office/drawing/2014/main" id="{1EBC913D-D96E-468F-A712-6E5B957B050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72" name="Oval 170">
              <a:extLst>
                <a:ext uri="{FF2B5EF4-FFF2-40B4-BE49-F238E27FC236}">
                  <a16:creationId xmlns:a16="http://schemas.microsoft.com/office/drawing/2014/main" id="{C48AD7CB-A759-4FC1-8F51-2CF79D36573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73" name="Oval 171">
              <a:extLst>
                <a:ext uri="{FF2B5EF4-FFF2-40B4-BE49-F238E27FC236}">
                  <a16:creationId xmlns:a16="http://schemas.microsoft.com/office/drawing/2014/main" id="{21D0E04E-6592-444F-AB97-21451143827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74" name="Oval 172">
              <a:extLst>
                <a:ext uri="{FF2B5EF4-FFF2-40B4-BE49-F238E27FC236}">
                  <a16:creationId xmlns:a16="http://schemas.microsoft.com/office/drawing/2014/main" id="{C4CA6791-8DF6-48A4-9181-69C53FBACC5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75" name="Oval 173">
              <a:extLst>
                <a:ext uri="{FF2B5EF4-FFF2-40B4-BE49-F238E27FC236}">
                  <a16:creationId xmlns:a16="http://schemas.microsoft.com/office/drawing/2014/main" id="{F02173AD-FC94-47B3-94DD-44E68302AE8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76" name="Oval 174">
              <a:extLst>
                <a:ext uri="{FF2B5EF4-FFF2-40B4-BE49-F238E27FC236}">
                  <a16:creationId xmlns:a16="http://schemas.microsoft.com/office/drawing/2014/main" id="{B77E0A9C-95CA-47B7-8891-466DBEEF6AC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77" name="Oval 175">
              <a:extLst>
                <a:ext uri="{FF2B5EF4-FFF2-40B4-BE49-F238E27FC236}">
                  <a16:creationId xmlns:a16="http://schemas.microsoft.com/office/drawing/2014/main" id="{60E40702-AAFC-4F26-B600-E3A90FD663A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78" name="Oval 176">
              <a:extLst>
                <a:ext uri="{FF2B5EF4-FFF2-40B4-BE49-F238E27FC236}">
                  <a16:creationId xmlns:a16="http://schemas.microsoft.com/office/drawing/2014/main" id="{0D7FEC07-F3D2-4755-80C5-0FDDBFC7494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79" name="Oval 177">
              <a:extLst>
                <a:ext uri="{FF2B5EF4-FFF2-40B4-BE49-F238E27FC236}">
                  <a16:creationId xmlns:a16="http://schemas.microsoft.com/office/drawing/2014/main" id="{368F287A-A6D7-4C0D-8377-B8F7AE39185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80" name="Oval 178">
              <a:extLst>
                <a:ext uri="{FF2B5EF4-FFF2-40B4-BE49-F238E27FC236}">
                  <a16:creationId xmlns:a16="http://schemas.microsoft.com/office/drawing/2014/main" id="{06F9A819-6A87-49AA-9CA6-6CDCE8F1E8D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81" name="Oval 179">
              <a:extLst>
                <a:ext uri="{FF2B5EF4-FFF2-40B4-BE49-F238E27FC236}">
                  <a16:creationId xmlns:a16="http://schemas.microsoft.com/office/drawing/2014/main" id="{CF1C289C-E696-486B-BF6D-80CE59765C1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82" name="Oval 180">
              <a:extLst>
                <a:ext uri="{FF2B5EF4-FFF2-40B4-BE49-F238E27FC236}">
                  <a16:creationId xmlns:a16="http://schemas.microsoft.com/office/drawing/2014/main" id="{7114D12A-D78B-4100-A90B-EDC4235A9E8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83" name="Oval 181">
              <a:extLst>
                <a:ext uri="{FF2B5EF4-FFF2-40B4-BE49-F238E27FC236}">
                  <a16:creationId xmlns:a16="http://schemas.microsoft.com/office/drawing/2014/main" id="{B64AA0B3-377E-4F85-92A2-8446533F7A3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84" name="Oval 182">
              <a:extLst>
                <a:ext uri="{FF2B5EF4-FFF2-40B4-BE49-F238E27FC236}">
                  <a16:creationId xmlns:a16="http://schemas.microsoft.com/office/drawing/2014/main" id="{4978ADD3-9A28-4CDB-AB12-0D3811207B1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85" name="Oval 183">
              <a:extLst>
                <a:ext uri="{FF2B5EF4-FFF2-40B4-BE49-F238E27FC236}">
                  <a16:creationId xmlns:a16="http://schemas.microsoft.com/office/drawing/2014/main" id="{0C77D691-6C1B-4570-884B-635ADC13997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86" name="Oval 184">
              <a:extLst>
                <a:ext uri="{FF2B5EF4-FFF2-40B4-BE49-F238E27FC236}">
                  <a16:creationId xmlns:a16="http://schemas.microsoft.com/office/drawing/2014/main" id="{80CE4B35-90C2-4391-8B47-AD1079657EC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87" name="Oval 185">
              <a:extLst>
                <a:ext uri="{FF2B5EF4-FFF2-40B4-BE49-F238E27FC236}">
                  <a16:creationId xmlns:a16="http://schemas.microsoft.com/office/drawing/2014/main" id="{A430F46C-041F-47D5-8A1B-99ADFD467E3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88" name="Oval 186">
              <a:extLst>
                <a:ext uri="{FF2B5EF4-FFF2-40B4-BE49-F238E27FC236}">
                  <a16:creationId xmlns:a16="http://schemas.microsoft.com/office/drawing/2014/main" id="{20387634-6D42-495D-AD1C-7AE97CDB0EB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89" name="Oval 187">
              <a:extLst>
                <a:ext uri="{FF2B5EF4-FFF2-40B4-BE49-F238E27FC236}">
                  <a16:creationId xmlns:a16="http://schemas.microsoft.com/office/drawing/2014/main" id="{86C99721-E528-48A0-8E97-CA6B8F506E7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90" name="Oval 188">
              <a:extLst>
                <a:ext uri="{FF2B5EF4-FFF2-40B4-BE49-F238E27FC236}">
                  <a16:creationId xmlns:a16="http://schemas.microsoft.com/office/drawing/2014/main" id="{B5CBB71F-4614-4571-B6C5-A064EC45917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91" name="Oval 189">
              <a:extLst>
                <a:ext uri="{FF2B5EF4-FFF2-40B4-BE49-F238E27FC236}">
                  <a16:creationId xmlns:a16="http://schemas.microsoft.com/office/drawing/2014/main" id="{EBDCBF4B-68D8-4A18-963E-19C9B6E63F5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92" name="Oval 190">
              <a:extLst>
                <a:ext uri="{FF2B5EF4-FFF2-40B4-BE49-F238E27FC236}">
                  <a16:creationId xmlns:a16="http://schemas.microsoft.com/office/drawing/2014/main" id="{B26320AA-9A53-440E-86B9-34FAD45B246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93" name="Oval 191">
              <a:extLst>
                <a:ext uri="{FF2B5EF4-FFF2-40B4-BE49-F238E27FC236}">
                  <a16:creationId xmlns:a16="http://schemas.microsoft.com/office/drawing/2014/main" id="{E75C1010-3B32-48AB-A302-00BEADBBD23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94" name="Oval 192">
              <a:extLst>
                <a:ext uri="{FF2B5EF4-FFF2-40B4-BE49-F238E27FC236}">
                  <a16:creationId xmlns:a16="http://schemas.microsoft.com/office/drawing/2014/main" id="{7B56F6A9-430D-4AD2-AF00-49DCF33C0A6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95" name="Oval 193">
              <a:extLst>
                <a:ext uri="{FF2B5EF4-FFF2-40B4-BE49-F238E27FC236}">
                  <a16:creationId xmlns:a16="http://schemas.microsoft.com/office/drawing/2014/main" id="{580B464B-BE8B-4BCB-A921-52728C3BF8D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96" name="Oval 194">
              <a:extLst>
                <a:ext uri="{FF2B5EF4-FFF2-40B4-BE49-F238E27FC236}">
                  <a16:creationId xmlns:a16="http://schemas.microsoft.com/office/drawing/2014/main" id="{F4F8E6B0-15A5-44B6-A705-296DFB05029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97" name="Oval 195">
              <a:extLst>
                <a:ext uri="{FF2B5EF4-FFF2-40B4-BE49-F238E27FC236}">
                  <a16:creationId xmlns:a16="http://schemas.microsoft.com/office/drawing/2014/main" id="{B3BA7DA1-D93F-48EB-8642-72323E10B82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98" name="Oval 196">
              <a:extLst>
                <a:ext uri="{FF2B5EF4-FFF2-40B4-BE49-F238E27FC236}">
                  <a16:creationId xmlns:a16="http://schemas.microsoft.com/office/drawing/2014/main" id="{BA3C49AD-100A-4EC2-A2F9-A9ED79429F5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99" name="Oval 197">
              <a:extLst>
                <a:ext uri="{FF2B5EF4-FFF2-40B4-BE49-F238E27FC236}">
                  <a16:creationId xmlns:a16="http://schemas.microsoft.com/office/drawing/2014/main" id="{4D5F2006-4760-4847-AE6C-3E9E1D793C2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200" name="Oval 198">
              <a:extLst>
                <a:ext uri="{FF2B5EF4-FFF2-40B4-BE49-F238E27FC236}">
                  <a16:creationId xmlns:a16="http://schemas.microsoft.com/office/drawing/2014/main" id="{19CDC513-5100-4C4D-AB8C-851B2926011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201" name="Oval 199">
              <a:extLst>
                <a:ext uri="{FF2B5EF4-FFF2-40B4-BE49-F238E27FC236}">
                  <a16:creationId xmlns:a16="http://schemas.microsoft.com/office/drawing/2014/main" id="{936E0BEB-A738-4497-892F-77FEECB83AB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202" name="Oval 200">
              <a:extLst>
                <a:ext uri="{FF2B5EF4-FFF2-40B4-BE49-F238E27FC236}">
                  <a16:creationId xmlns:a16="http://schemas.microsoft.com/office/drawing/2014/main" id="{D8BA5AEE-4E9C-4375-8A25-112BCB972C1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203" name="Oval 201">
              <a:extLst>
                <a:ext uri="{FF2B5EF4-FFF2-40B4-BE49-F238E27FC236}">
                  <a16:creationId xmlns:a16="http://schemas.microsoft.com/office/drawing/2014/main" id="{4EF23D72-1860-46F6-AE2D-8D1C0CF306E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204" name="Oval 202">
              <a:extLst>
                <a:ext uri="{FF2B5EF4-FFF2-40B4-BE49-F238E27FC236}">
                  <a16:creationId xmlns:a16="http://schemas.microsoft.com/office/drawing/2014/main" id="{8E70F879-3473-441A-A7CA-9F4EF3A6BF7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205" name="Oval 203">
              <a:extLst>
                <a:ext uri="{FF2B5EF4-FFF2-40B4-BE49-F238E27FC236}">
                  <a16:creationId xmlns:a16="http://schemas.microsoft.com/office/drawing/2014/main" id="{99459018-3C44-44E4-B883-1651AC1F8BA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206" name="Oval 204">
              <a:extLst>
                <a:ext uri="{FF2B5EF4-FFF2-40B4-BE49-F238E27FC236}">
                  <a16:creationId xmlns:a16="http://schemas.microsoft.com/office/drawing/2014/main" id="{7E2B0423-1678-4F9C-94C1-2656F9F37BD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207" name="Oval 205">
              <a:extLst>
                <a:ext uri="{FF2B5EF4-FFF2-40B4-BE49-F238E27FC236}">
                  <a16:creationId xmlns:a16="http://schemas.microsoft.com/office/drawing/2014/main" id="{6C5280D8-AD2F-4E67-9809-D88CA77BF25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208" name="Oval 206">
              <a:extLst>
                <a:ext uri="{FF2B5EF4-FFF2-40B4-BE49-F238E27FC236}">
                  <a16:creationId xmlns:a16="http://schemas.microsoft.com/office/drawing/2014/main" id="{CD4F6C99-7CC2-4ADB-B862-53935147AB6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209" name="Oval 207">
              <a:extLst>
                <a:ext uri="{FF2B5EF4-FFF2-40B4-BE49-F238E27FC236}">
                  <a16:creationId xmlns:a16="http://schemas.microsoft.com/office/drawing/2014/main" id="{81AC019A-1C93-4EDF-AD3E-2BC53A90CED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210" name="Oval 208">
              <a:extLst>
                <a:ext uri="{FF2B5EF4-FFF2-40B4-BE49-F238E27FC236}">
                  <a16:creationId xmlns:a16="http://schemas.microsoft.com/office/drawing/2014/main" id="{9185A4BB-D0A5-43A7-AB7B-53355C3BFA7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211" name="Oval 209">
              <a:extLst>
                <a:ext uri="{FF2B5EF4-FFF2-40B4-BE49-F238E27FC236}">
                  <a16:creationId xmlns:a16="http://schemas.microsoft.com/office/drawing/2014/main" id="{24BDFB67-804A-4351-A6CF-FC12C119662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212" name="Oval 210">
              <a:extLst>
                <a:ext uri="{FF2B5EF4-FFF2-40B4-BE49-F238E27FC236}">
                  <a16:creationId xmlns:a16="http://schemas.microsoft.com/office/drawing/2014/main" id="{77D4ADE4-2796-449E-BF56-D79D6F11E53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213" name="Oval 211">
              <a:extLst>
                <a:ext uri="{FF2B5EF4-FFF2-40B4-BE49-F238E27FC236}">
                  <a16:creationId xmlns:a16="http://schemas.microsoft.com/office/drawing/2014/main" id="{290A0AE8-0CC9-4CBB-932D-90B8883780A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214" name="Oval 212">
              <a:extLst>
                <a:ext uri="{FF2B5EF4-FFF2-40B4-BE49-F238E27FC236}">
                  <a16:creationId xmlns:a16="http://schemas.microsoft.com/office/drawing/2014/main" id="{7A598BEE-12C3-402E-BAF2-60FFDDBB371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215" name="Oval 213">
              <a:extLst>
                <a:ext uri="{FF2B5EF4-FFF2-40B4-BE49-F238E27FC236}">
                  <a16:creationId xmlns:a16="http://schemas.microsoft.com/office/drawing/2014/main" id="{FA931C04-A874-42CC-82B9-44AA05EF3BA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216" name="Oval 214">
              <a:extLst>
                <a:ext uri="{FF2B5EF4-FFF2-40B4-BE49-F238E27FC236}">
                  <a16:creationId xmlns:a16="http://schemas.microsoft.com/office/drawing/2014/main" id="{7D176AA2-E3E1-41E5-88E5-4913EAF8225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217" name="Oval 215">
              <a:extLst>
                <a:ext uri="{FF2B5EF4-FFF2-40B4-BE49-F238E27FC236}">
                  <a16:creationId xmlns:a16="http://schemas.microsoft.com/office/drawing/2014/main" id="{1D228C1E-433E-429D-B11E-B4AC61AB993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218" name="Oval 216">
              <a:extLst>
                <a:ext uri="{FF2B5EF4-FFF2-40B4-BE49-F238E27FC236}">
                  <a16:creationId xmlns:a16="http://schemas.microsoft.com/office/drawing/2014/main" id="{F8480D8C-9307-49BE-BB98-1CE43F267B4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219" name="Oval 217">
              <a:extLst>
                <a:ext uri="{FF2B5EF4-FFF2-40B4-BE49-F238E27FC236}">
                  <a16:creationId xmlns:a16="http://schemas.microsoft.com/office/drawing/2014/main" id="{3F46FA85-F15D-4E36-8952-C68D29CEE79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</p:grpSp>
      <p:sp>
        <p:nvSpPr>
          <p:cNvPr id="53466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53467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220" name="Rectangle 220">
            <a:extLst>
              <a:ext uri="{FF2B5EF4-FFF2-40B4-BE49-F238E27FC236}">
                <a16:creationId xmlns:a16="http://schemas.microsoft.com/office/drawing/2014/main" id="{E648042E-04BD-4C32-94E5-C6579DDD115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1" name="Rectangle 221">
            <a:extLst>
              <a:ext uri="{FF2B5EF4-FFF2-40B4-BE49-F238E27FC236}">
                <a16:creationId xmlns:a16="http://schemas.microsoft.com/office/drawing/2014/main" id="{E3ABDAF9-72B3-4736-A659-D88131B880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2" name="Rectangle 222">
            <a:extLst>
              <a:ext uri="{FF2B5EF4-FFF2-40B4-BE49-F238E27FC236}">
                <a16:creationId xmlns:a16="http://schemas.microsoft.com/office/drawing/2014/main" id="{660B45DA-FFD1-4709-A7D1-9FF578993D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015153-1A00-4B0C-A202-8D6B37EA95E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45881658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18">
            <a:extLst>
              <a:ext uri="{FF2B5EF4-FFF2-40B4-BE49-F238E27FC236}">
                <a16:creationId xmlns:a16="http://schemas.microsoft.com/office/drawing/2014/main" id="{7C293B92-1093-4398-A380-ABD3C28CF9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4F5040-07C0-4BC4-9963-6DD38DF1C132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5" name="Rectangle 219">
            <a:extLst>
              <a:ext uri="{FF2B5EF4-FFF2-40B4-BE49-F238E27FC236}">
                <a16:creationId xmlns:a16="http://schemas.microsoft.com/office/drawing/2014/main" id="{9ED58F7D-49A7-4A8E-BA92-F3CACF50EFA1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20">
            <a:extLst>
              <a:ext uri="{FF2B5EF4-FFF2-40B4-BE49-F238E27FC236}">
                <a16:creationId xmlns:a16="http://schemas.microsoft.com/office/drawing/2014/main" id="{3D47FC46-66C9-482F-B624-A2F83CFA94FB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310101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946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946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18">
            <a:extLst>
              <a:ext uri="{FF2B5EF4-FFF2-40B4-BE49-F238E27FC236}">
                <a16:creationId xmlns:a16="http://schemas.microsoft.com/office/drawing/2014/main" id="{AD768AD7-0028-4B0B-9D8C-884045620C5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D5EE1D-9A0A-4119-9452-815F7B74B508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5" name="Rectangle 219">
            <a:extLst>
              <a:ext uri="{FF2B5EF4-FFF2-40B4-BE49-F238E27FC236}">
                <a16:creationId xmlns:a16="http://schemas.microsoft.com/office/drawing/2014/main" id="{AF515AC2-1EAC-4A6B-A971-774C21DCB836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20">
            <a:extLst>
              <a:ext uri="{FF2B5EF4-FFF2-40B4-BE49-F238E27FC236}">
                <a16:creationId xmlns:a16="http://schemas.microsoft.com/office/drawing/2014/main" id="{BF8D450E-1EAB-46B5-BF5F-193BED02B89F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279867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18">
            <a:extLst>
              <a:ext uri="{FF2B5EF4-FFF2-40B4-BE49-F238E27FC236}">
                <a16:creationId xmlns:a16="http://schemas.microsoft.com/office/drawing/2014/main" id="{6A2C42CA-0315-44A1-A065-7D6BB4C977C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FF5087-2D82-4F85-BCFE-72A59B9C63D5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5" name="Rectangle 219">
            <a:extLst>
              <a:ext uri="{FF2B5EF4-FFF2-40B4-BE49-F238E27FC236}">
                <a16:creationId xmlns:a16="http://schemas.microsoft.com/office/drawing/2014/main" id="{34689127-2D68-4D2A-A476-B414D3415331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20">
            <a:extLst>
              <a:ext uri="{FF2B5EF4-FFF2-40B4-BE49-F238E27FC236}">
                <a16:creationId xmlns:a16="http://schemas.microsoft.com/office/drawing/2014/main" id="{A419C5FA-E745-4D4D-A9F0-9F1A66E05E6C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325399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218">
            <a:extLst>
              <a:ext uri="{FF2B5EF4-FFF2-40B4-BE49-F238E27FC236}">
                <a16:creationId xmlns:a16="http://schemas.microsoft.com/office/drawing/2014/main" id="{39220934-5636-4A39-A674-08E6726E17F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ACB1F-DB70-4CF0-934F-0BEA785127B6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5" name="Rectangle 219">
            <a:extLst>
              <a:ext uri="{FF2B5EF4-FFF2-40B4-BE49-F238E27FC236}">
                <a16:creationId xmlns:a16="http://schemas.microsoft.com/office/drawing/2014/main" id="{657057DE-4C37-405B-A423-753A848E18BC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20">
            <a:extLst>
              <a:ext uri="{FF2B5EF4-FFF2-40B4-BE49-F238E27FC236}">
                <a16:creationId xmlns:a16="http://schemas.microsoft.com/office/drawing/2014/main" id="{507CDAAB-2888-411A-ABF1-20D730DF155E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5256767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218">
            <a:extLst>
              <a:ext uri="{FF2B5EF4-FFF2-40B4-BE49-F238E27FC236}">
                <a16:creationId xmlns:a16="http://schemas.microsoft.com/office/drawing/2014/main" id="{975BCD16-AEDA-46B7-A666-C8B7387E4E9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6F1A41-0688-46AE-87B8-342CC17D825A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6" name="Rectangle 219">
            <a:extLst>
              <a:ext uri="{FF2B5EF4-FFF2-40B4-BE49-F238E27FC236}">
                <a16:creationId xmlns:a16="http://schemas.microsoft.com/office/drawing/2014/main" id="{79BBC25D-3AD1-4566-BEDB-200A4F7F8285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20">
            <a:extLst>
              <a:ext uri="{FF2B5EF4-FFF2-40B4-BE49-F238E27FC236}">
                <a16:creationId xmlns:a16="http://schemas.microsoft.com/office/drawing/2014/main" id="{EBA4853F-839D-451B-BBD4-BFF32CC8F224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930677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218">
            <a:extLst>
              <a:ext uri="{FF2B5EF4-FFF2-40B4-BE49-F238E27FC236}">
                <a16:creationId xmlns:a16="http://schemas.microsoft.com/office/drawing/2014/main" id="{C8F12720-B3D4-4A28-92EA-41018974E10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EEFC4B-E27E-480E-B45E-D8F2E252D97D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8" name="Rectangle 219">
            <a:extLst>
              <a:ext uri="{FF2B5EF4-FFF2-40B4-BE49-F238E27FC236}">
                <a16:creationId xmlns:a16="http://schemas.microsoft.com/office/drawing/2014/main" id="{F157F912-5959-4EB1-84B0-DD5EA13AF4FF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220">
            <a:extLst>
              <a:ext uri="{FF2B5EF4-FFF2-40B4-BE49-F238E27FC236}">
                <a16:creationId xmlns:a16="http://schemas.microsoft.com/office/drawing/2014/main" id="{31D98961-97E1-4CD7-A750-1114E711096E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475749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218">
            <a:extLst>
              <a:ext uri="{FF2B5EF4-FFF2-40B4-BE49-F238E27FC236}">
                <a16:creationId xmlns:a16="http://schemas.microsoft.com/office/drawing/2014/main" id="{7636713F-6954-4A10-8FB7-DD751D7E6B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23DDCF-E3A4-4432-B54B-83EA5215239E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4" name="Rectangle 219">
            <a:extLst>
              <a:ext uri="{FF2B5EF4-FFF2-40B4-BE49-F238E27FC236}">
                <a16:creationId xmlns:a16="http://schemas.microsoft.com/office/drawing/2014/main" id="{FCBB7E1C-5D42-4E70-BF6B-5F0967C2CE8F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20">
            <a:extLst>
              <a:ext uri="{FF2B5EF4-FFF2-40B4-BE49-F238E27FC236}">
                <a16:creationId xmlns:a16="http://schemas.microsoft.com/office/drawing/2014/main" id="{CE003439-D36B-41D6-AF09-716E6914B557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478637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>
            <a:extLst>
              <a:ext uri="{FF2B5EF4-FFF2-40B4-BE49-F238E27FC236}">
                <a16:creationId xmlns:a16="http://schemas.microsoft.com/office/drawing/2014/main" id="{4CE4A79D-F2A1-4916-89C2-42635181CC3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950375-6543-441A-B8F7-13EDF7A8D3D5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3" name="Rectangle 219">
            <a:extLst>
              <a:ext uri="{FF2B5EF4-FFF2-40B4-BE49-F238E27FC236}">
                <a16:creationId xmlns:a16="http://schemas.microsoft.com/office/drawing/2014/main" id="{BD2E3C67-FB1F-4EBC-9F14-DB0CAFC9C7E1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220">
            <a:extLst>
              <a:ext uri="{FF2B5EF4-FFF2-40B4-BE49-F238E27FC236}">
                <a16:creationId xmlns:a16="http://schemas.microsoft.com/office/drawing/2014/main" id="{5F3C3DB5-6EBA-423F-8AB7-1AAE50FA569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942703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18">
            <a:extLst>
              <a:ext uri="{FF2B5EF4-FFF2-40B4-BE49-F238E27FC236}">
                <a16:creationId xmlns:a16="http://schemas.microsoft.com/office/drawing/2014/main" id="{DEF0BDE8-C4D5-4246-B4F9-FC994E663D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682DE4-D960-494A-8AC7-7AD8D3F2E9D3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6" name="Rectangle 219">
            <a:extLst>
              <a:ext uri="{FF2B5EF4-FFF2-40B4-BE49-F238E27FC236}">
                <a16:creationId xmlns:a16="http://schemas.microsoft.com/office/drawing/2014/main" id="{792B7F4F-FBD4-40CA-B99D-EA6CAED970AB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20">
            <a:extLst>
              <a:ext uri="{FF2B5EF4-FFF2-40B4-BE49-F238E27FC236}">
                <a16:creationId xmlns:a16="http://schemas.microsoft.com/office/drawing/2014/main" id="{88C1ABFD-CB05-4390-9548-8D78E59E06CF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462986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18">
            <a:extLst>
              <a:ext uri="{FF2B5EF4-FFF2-40B4-BE49-F238E27FC236}">
                <a16:creationId xmlns:a16="http://schemas.microsoft.com/office/drawing/2014/main" id="{BA9B21B6-CB1C-44B8-A3BF-A44FB8C6478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FD70CD-EF4C-428A-A735-1E5BDB3A54FD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6" name="Rectangle 219">
            <a:extLst>
              <a:ext uri="{FF2B5EF4-FFF2-40B4-BE49-F238E27FC236}">
                <a16:creationId xmlns:a16="http://schemas.microsoft.com/office/drawing/2014/main" id="{A7AD69B1-FD30-43F4-9A71-764FBDA38DE5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20">
            <a:extLst>
              <a:ext uri="{FF2B5EF4-FFF2-40B4-BE49-F238E27FC236}">
                <a16:creationId xmlns:a16="http://schemas.microsoft.com/office/drawing/2014/main" id="{7BE08F17-F3C6-4232-B6FA-A2A60C34269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254410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2F2F4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7D367D4B-7971-4774-8A5B-D5AE37B60173}"/>
              </a:ext>
            </a:extLst>
          </p:cNvPr>
          <p:cNvGrpSpPr>
            <a:grpSpLocks/>
          </p:cNvGrpSpPr>
          <p:nvPr/>
        </p:nvGrpSpPr>
        <p:grpSpPr bwMode="auto">
          <a:xfrm>
            <a:off x="-496888" y="1308100"/>
            <a:ext cx="10429876" cy="5908675"/>
            <a:chOff x="-313" y="824"/>
            <a:chExt cx="6570" cy="3722"/>
          </a:xfrm>
        </p:grpSpPr>
        <p:sp>
          <p:nvSpPr>
            <p:cNvPr id="52227" name="Rectangle 3">
              <a:extLst>
                <a:ext uri="{FF2B5EF4-FFF2-40B4-BE49-F238E27FC236}">
                  <a16:creationId xmlns:a16="http://schemas.microsoft.com/office/drawing/2014/main" id="{1A142A48-B2F3-4422-85B3-E5780C34073D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2228" name="Rectangle 4">
              <a:extLst>
                <a:ext uri="{FF2B5EF4-FFF2-40B4-BE49-F238E27FC236}">
                  <a16:creationId xmlns:a16="http://schemas.microsoft.com/office/drawing/2014/main" id="{76CB0652-9C23-4B71-B356-2A04B2568AF0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2229" name="Rectangle 5">
              <a:extLst>
                <a:ext uri="{FF2B5EF4-FFF2-40B4-BE49-F238E27FC236}">
                  <a16:creationId xmlns:a16="http://schemas.microsoft.com/office/drawing/2014/main" id="{4BFDEEF4-F942-4295-95CF-9C54F2DCA0F3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2230" name="Rectangle 6">
              <a:extLst>
                <a:ext uri="{FF2B5EF4-FFF2-40B4-BE49-F238E27FC236}">
                  <a16:creationId xmlns:a16="http://schemas.microsoft.com/office/drawing/2014/main" id="{D9FC4626-2266-4B00-A17B-3AFFA7C600BA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2231" name="Rectangle 7">
              <a:extLst>
                <a:ext uri="{FF2B5EF4-FFF2-40B4-BE49-F238E27FC236}">
                  <a16:creationId xmlns:a16="http://schemas.microsoft.com/office/drawing/2014/main" id="{6F2DC918-9A4F-4441-878E-3DA72EFBC498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2232" name="Rectangle 8">
              <a:extLst>
                <a:ext uri="{FF2B5EF4-FFF2-40B4-BE49-F238E27FC236}">
                  <a16:creationId xmlns:a16="http://schemas.microsoft.com/office/drawing/2014/main" id="{DA3CE5B3-8609-4609-9152-214744FCE1C5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2233" name="Rectangle 9">
              <a:extLst>
                <a:ext uri="{FF2B5EF4-FFF2-40B4-BE49-F238E27FC236}">
                  <a16:creationId xmlns:a16="http://schemas.microsoft.com/office/drawing/2014/main" id="{AEBDE5F7-843A-4493-8582-530DCAEA5047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2234" name="Rectangle 10">
              <a:extLst>
                <a:ext uri="{FF2B5EF4-FFF2-40B4-BE49-F238E27FC236}">
                  <a16:creationId xmlns:a16="http://schemas.microsoft.com/office/drawing/2014/main" id="{0246DFDB-27C6-4A6C-B938-18068C4C0F94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2235" name="Rectangle 11">
              <a:extLst>
                <a:ext uri="{FF2B5EF4-FFF2-40B4-BE49-F238E27FC236}">
                  <a16:creationId xmlns:a16="http://schemas.microsoft.com/office/drawing/2014/main" id="{2FD92B03-1DF0-4DB4-A0B5-3AFA7376D325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2236" name="Rectangle 12">
              <a:extLst>
                <a:ext uri="{FF2B5EF4-FFF2-40B4-BE49-F238E27FC236}">
                  <a16:creationId xmlns:a16="http://schemas.microsoft.com/office/drawing/2014/main" id="{1F41BA47-39A0-43CB-9C67-3916B1FAEFEA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2237" name="Rectangle 13">
              <a:extLst>
                <a:ext uri="{FF2B5EF4-FFF2-40B4-BE49-F238E27FC236}">
                  <a16:creationId xmlns:a16="http://schemas.microsoft.com/office/drawing/2014/main" id="{DD6196C5-33CD-496A-A8E5-9E4499847596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2238" name="Rectangle 14">
              <a:extLst>
                <a:ext uri="{FF2B5EF4-FFF2-40B4-BE49-F238E27FC236}">
                  <a16:creationId xmlns:a16="http://schemas.microsoft.com/office/drawing/2014/main" id="{C02757C7-A009-4073-B215-CD61DAA3BFAA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2239" name="Rectangle 15">
              <a:extLst>
                <a:ext uri="{FF2B5EF4-FFF2-40B4-BE49-F238E27FC236}">
                  <a16:creationId xmlns:a16="http://schemas.microsoft.com/office/drawing/2014/main" id="{19E0FB55-7472-438C-99C9-49BD1E3E3D4D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2240" name="Rectangle 16">
              <a:extLst>
                <a:ext uri="{FF2B5EF4-FFF2-40B4-BE49-F238E27FC236}">
                  <a16:creationId xmlns:a16="http://schemas.microsoft.com/office/drawing/2014/main" id="{9B4EE3A4-CE0A-48BC-888C-938DB831759B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2241" name="Rectangle 17">
              <a:extLst>
                <a:ext uri="{FF2B5EF4-FFF2-40B4-BE49-F238E27FC236}">
                  <a16:creationId xmlns:a16="http://schemas.microsoft.com/office/drawing/2014/main" id="{493EA7AD-FBE0-4FA3-9DD0-3BBD659A497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2242" name="Rectangle 18">
              <a:extLst>
                <a:ext uri="{FF2B5EF4-FFF2-40B4-BE49-F238E27FC236}">
                  <a16:creationId xmlns:a16="http://schemas.microsoft.com/office/drawing/2014/main" id="{52D7D46C-B399-4E00-8B88-6EBA3632FB2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2243" name="Rectangle 19">
              <a:extLst>
                <a:ext uri="{FF2B5EF4-FFF2-40B4-BE49-F238E27FC236}">
                  <a16:creationId xmlns:a16="http://schemas.microsoft.com/office/drawing/2014/main" id="{363A9747-3C87-44FF-8F75-FAE4C0605A33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2244" name="Rectangle 20">
              <a:extLst>
                <a:ext uri="{FF2B5EF4-FFF2-40B4-BE49-F238E27FC236}">
                  <a16:creationId xmlns:a16="http://schemas.microsoft.com/office/drawing/2014/main" id="{4CF4BC49-543E-4C2D-A744-1BD4B5DDB107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2245" name="Rectangle 21">
              <a:extLst>
                <a:ext uri="{FF2B5EF4-FFF2-40B4-BE49-F238E27FC236}">
                  <a16:creationId xmlns:a16="http://schemas.microsoft.com/office/drawing/2014/main" id="{850295F6-6C83-43EF-BD4B-36A42408F78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2246" name="Rectangle 22">
              <a:extLst>
                <a:ext uri="{FF2B5EF4-FFF2-40B4-BE49-F238E27FC236}">
                  <a16:creationId xmlns:a16="http://schemas.microsoft.com/office/drawing/2014/main" id="{50AA1BBD-FD96-4D5E-A1A3-491822FE46A5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2247" name="Rectangle 23">
              <a:extLst>
                <a:ext uri="{FF2B5EF4-FFF2-40B4-BE49-F238E27FC236}">
                  <a16:creationId xmlns:a16="http://schemas.microsoft.com/office/drawing/2014/main" id="{A0B86040-7A36-4A70-8744-5BE58266347D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2248" name="Rectangle 24">
              <a:extLst>
                <a:ext uri="{FF2B5EF4-FFF2-40B4-BE49-F238E27FC236}">
                  <a16:creationId xmlns:a16="http://schemas.microsoft.com/office/drawing/2014/main" id="{D9AAA719-04D5-4BB5-B4B6-2EECF37811C1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2249" name="Rectangle 25">
              <a:extLst>
                <a:ext uri="{FF2B5EF4-FFF2-40B4-BE49-F238E27FC236}">
                  <a16:creationId xmlns:a16="http://schemas.microsoft.com/office/drawing/2014/main" id="{6CA3B792-817E-4A94-908B-8B4150CC2231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2250" name="Rectangle 26">
              <a:extLst>
                <a:ext uri="{FF2B5EF4-FFF2-40B4-BE49-F238E27FC236}">
                  <a16:creationId xmlns:a16="http://schemas.microsoft.com/office/drawing/2014/main" id="{2E4AFD68-B67A-4D0C-962F-08F97CFFCE85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2251" name="Rectangle 27">
              <a:extLst>
                <a:ext uri="{FF2B5EF4-FFF2-40B4-BE49-F238E27FC236}">
                  <a16:creationId xmlns:a16="http://schemas.microsoft.com/office/drawing/2014/main" id="{164D899D-D791-4618-9F41-508C8D6C29A7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2252" name="Rectangle 28">
              <a:extLst>
                <a:ext uri="{FF2B5EF4-FFF2-40B4-BE49-F238E27FC236}">
                  <a16:creationId xmlns:a16="http://schemas.microsoft.com/office/drawing/2014/main" id="{0AC56721-7FF5-4340-9A5D-9EDF538A10FC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2253" name="Rectangle 29">
              <a:extLst>
                <a:ext uri="{FF2B5EF4-FFF2-40B4-BE49-F238E27FC236}">
                  <a16:creationId xmlns:a16="http://schemas.microsoft.com/office/drawing/2014/main" id="{1AEAE88C-9169-4642-9AB5-1981FE2A89E7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2254" name="Rectangle 30">
              <a:extLst>
                <a:ext uri="{FF2B5EF4-FFF2-40B4-BE49-F238E27FC236}">
                  <a16:creationId xmlns:a16="http://schemas.microsoft.com/office/drawing/2014/main" id="{9B380B7E-8C8F-49CE-B632-AB1BE947D6CA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2255" name="Rectangle 31">
              <a:extLst>
                <a:ext uri="{FF2B5EF4-FFF2-40B4-BE49-F238E27FC236}">
                  <a16:creationId xmlns:a16="http://schemas.microsoft.com/office/drawing/2014/main" id="{BD2C1087-D549-4AC2-9611-56774D1E18CC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2256" name="Rectangle 32">
              <a:extLst>
                <a:ext uri="{FF2B5EF4-FFF2-40B4-BE49-F238E27FC236}">
                  <a16:creationId xmlns:a16="http://schemas.microsoft.com/office/drawing/2014/main" id="{C070447A-A37C-4CF2-8EF5-462F32F8558F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2257" name="Rectangle 33">
              <a:extLst>
                <a:ext uri="{FF2B5EF4-FFF2-40B4-BE49-F238E27FC236}">
                  <a16:creationId xmlns:a16="http://schemas.microsoft.com/office/drawing/2014/main" id="{D7847811-3CE2-4EA2-BE28-9A9F4101A7F0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2258" name="Rectangle 34">
              <a:extLst>
                <a:ext uri="{FF2B5EF4-FFF2-40B4-BE49-F238E27FC236}">
                  <a16:creationId xmlns:a16="http://schemas.microsoft.com/office/drawing/2014/main" id="{EA856D03-AED1-4A82-832E-7B7B4932933D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2259" name="Oval 35">
              <a:extLst>
                <a:ext uri="{FF2B5EF4-FFF2-40B4-BE49-F238E27FC236}">
                  <a16:creationId xmlns:a16="http://schemas.microsoft.com/office/drawing/2014/main" id="{15F2AF1E-8E2E-448E-AA16-0C2D54C18E9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260" name="Oval 36">
              <a:extLst>
                <a:ext uri="{FF2B5EF4-FFF2-40B4-BE49-F238E27FC236}">
                  <a16:creationId xmlns:a16="http://schemas.microsoft.com/office/drawing/2014/main" id="{D3378E75-A844-4A30-A6A3-A511367B7C1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261" name="Oval 37">
              <a:extLst>
                <a:ext uri="{FF2B5EF4-FFF2-40B4-BE49-F238E27FC236}">
                  <a16:creationId xmlns:a16="http://schemas.microsoft.com/office/drawing/2014/main" id="{7EF29E0A-7A61-422E-A3BF-CC53398C3DF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262" name="Oval 38">
              <a:extLst>
                <a:ext uri="{FF2B5EF4-FFF2-40B4-BE49-F238E27FC236}">
                  <a16:creationId xmlns:a16="http://schemas.microsoft.com/office/drawing/2014/main" id="{1790FCD4-B659-40BF-9439-FE3B71EEA0C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263" name="Oval 39">
              <a:extLst>
                <a:ext uri="{FF2B5EF4-FFF2-40B4-BE49-F238E27FC236}">
                  <a16:creationId xmlns:a16="http://schemas.microsoft.com/office/drawing/2014/main" id="{0D0607F9-7A8A-4F02-AEE0-D151FA2A995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264" name="Oval 40">
              <a:extLst>
                <a:ext uri="{FF2B5EF4-FFF2-40B4-BE49-F238E27FC236}">
                  <a16:creationId xmlns:a16="http://schemas.microsoft.com/office/drawing/2014/main" id="{3E0D82C1-FD33-44F4-889A-D0684A93B7B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265" name="Oval 41">
              <a:extLst>
                <a:ext uri="{FF2B5EF4-FFF2-40B4-BE49-F238E27FC236}">
                  <a16:creationId xmlns:a16="http://schemas.microsoft.com/office/drawing/2014/main" id="{F3B3E16D-95B3-4B5D-A0A1-43593648139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266" name="Oval 42">
              <a:extLst>
                <a:ext uri="{FF2B5EF4-FFF2-40B4-BE49-F238E27FC236}">
                  <a16:creationId xmlns:a16="http://schemas.microsoft.com/office/drawing/2014/main" id="{1E67F26E-316D-462E-BB36-BBDEDA196A8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267" name="Oval 43">
              <a:extLst>
                <a:ext uri="{FF2B5EF4-FFF2-40B4-BE49-F238E27FC236}">
                  <a16:creationId xmlns:a16="http://schemas.microsoft.com/office/drawing/2014/main" id="{755113B5-587D-4809-BD52-5098C1F35E3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268" name="Oval 44">
              <a:extLst>
                <a:ext uri="{FF2B5EF4-FFF2-40B4-BE49-F238E27FC236}">
                  <a16:creationId xmlns:a16="http://schemas.microsoft.com/office/drawing/2014/main" id="{47D26F38-DD73-4801-9B2F-44D7C820A79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269" name="Oval 45">
              <a:extLst>
                <a:ext uri="{FF2B5EF4-FFF2-40B4-BE49-F238E27FC236}">
                  <a16:creationId xmlns:a16="http://schemas.microsoft.com/office/drawing/2014/main" id="{307023E2-0CA2-43B4-A7C7-49FC98E8BF2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270" name="Oval 46">
              <a:extLst>
                <a:ext uri="{FF2B5EF4-FFF2-40B4-BE49-F238E27FC236}">
                  <a16:creationId xmlns:a16="http://schemas.microsoft.com/office/drawing/2014/main" id="{D8638A70-8FE7-4E87-8E05-3AFFA1D3868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271" name="Oval 47">
              <a:extLst>
                <a:ext uri="{FF2B5EF4-FFF2-40B4-BE49-F238E27FC236}">
                  <a16:creationId xmlns:a16="http://schemas.microsoft.com/office/drawing/2014/main" id="{B169FBDD-3CDD-46A4-9363-68EB2AB1EAE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272" name="Oval 48">
              <a:extLst>
                <a:ext uri="{FF2B5EF4-FFF2-40B4-BE49-F238E27FC236}">
                  <a16:creationId xmlns:a16="http://schemas.microsoft.com/office/drawing/2014/main" id="{7B5DDBBD-3FE0-4682-BE48-3D443DFD1F5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273" name="Oval 49">
              <a:extLst>
                <a:ext uri="{FF2B5EF4-FFF2-40B4-BE49-F238E27FC236}">
                  <a16:creationId xmlns:a16="http://schemas.microsoft.com/office/drawing/2014/main" id="{06A04567-22FB-412B-87C6-706160C115C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274" name="Oval 50">
              <a:extLst>
                <a:ext uri="{FF2B5EF4-FFF2-40B4-BE49-F238E27FC236}">
                  <a16:creationId xmlns:a16="http://schemas.microsoft.com/office/drawing/2014/main" id="{DA6D5697-7E05-4A94-A1D9-18B898B63E3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275" name="Oval 51">
              <a:extLst>
                <a:ext uri="{FF2B5EF4-FFF2-40B4-BE49-F238E27FC236}">
                  <a16:creationId xmlns:a16="http://schemas.microsoft.com/office/drawing/2014/main" id="{131A6117-E173-46F2-B783-97A6F92EA41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276" name="Oval 52">
              <a:extLst>
                <a:ext uri="{FF2B5EF4-FFF2-40B4-BE49-F238E27FC236}">
                  <a16:creationId xmlns:a16="http://schemas.microsoft.com/office/drawing/2014/main" id="{6CA4179B-A0B6-47A1-81A0-904C6E8F3F7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277" name="Oval 53">
              <a:extLst>
                <a:ext uri="{FF2B5EF4-FFF2-40B4-BE49-F238E27FC236}">
                  <a16:creationId xmlns:a16="http://schemas.microsoft.com/office/drawing/2014/main" id="{16B6F6EE-D351-4C8F-8B29-510F9D02314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278" name="Oval 54">
              <a:extLst>
                <a:ext uri="{FF2B5EF4-FFF2-40B4-BE49-F238E27FC236}">
                  <a16:creationId xmlns:a16="http://schemas.microsoft.com/office/drawing/2014/main" id="{E0E88A3C-23F0-4170-B214-EFE892C42AB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279" name="Oval 55">
              <a:extLst>
                <a:ext uri="{FF2B5EF4-FFF2-40B4-BE49-F238E27FC236}">
                  <a16:creationId xmlns:a16="http://schemas.microsoft.com/office/drawing/2014/main" id="{6DB5D505-1660-4EC5-AB56-57F49B6EF96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280" name="Oval 56">
              <a:extLst>
                <a:ext uri="{FF2B5EF4-FFF2-40B4-BE49-F238E27FC236}">
                  <a16:creationId xmlns:a16="http://schemas.microsoft.com/office/drawing/2014/main" id="{1395E09F-FF98-4FFE-B378-AFE727FE7C8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281" name="Oval 57">
              <a:extLst>
                <a:ext uri="{FF2B5EF4-FFF2-40B4-BE49-F238E27FC236}">
                  <a16:creationId xmlns:a16="http://schemas.microsoft.com/office/drawing/2014/main" id="{A7893311-DA6F-422B-B939-5AD80F0CCEB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282" name="Oval 58">
              <a:extLst>
                <a:ext uri="{FF2B5EF4-FFF2-40B4-BE49-F238E27FC236}">
                  <a16:creationId xmlns:a16="http://schemas.microsoft.com/office/drawing/2014/main" id="{6BD7B359-0423-4C2D-9DD8-8CC347966CE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283" name="Oval 59">
              <a:extLst>
                <a:ext uri="{FF2B5EF4-FFF2-40B4-BE49-F238E27FC236}">
                  <a16:creationId xmlns:a16="http://schemas.microsoft.com/office/drawing/2014/main" id="{4F680D4F-6FFB-419A-9081-39060F148BF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284" name="Oval 60">
              <a:extLst>
                <a:ext uri="{FF2B5EF4-FFF2-40B4-BE49-F238E27FC236}">
                  <a16:creationId xmlns:a16="http://schemas.microsoft.com/office/drawing/2014/main" id="{E3E61494-3526-4A17-9AC0-69053407CB5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285" name="Oval 61">
              <a:extLst>
                <a:ext uri="{FF2B5EF4-FFF2-40B4-BE49-F238E27FC236}">
                  <a16:creationId xmlns:a16="http://schemas.microsoft.com/office/drawing/2014/main" id="{FD9EA571-1672-4F71-9AE6-D831CFC6012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286" name="Oval 62">
              <a:extLst>
                <a:ext uri="{FF2B5EF4-FFF2-40B4-BE49-F238E27FC236}">
                  <a16:creationId xmlns:a16="http://schemas.microsoft.com/office/drawing/2014/main" id="{2A555D04-64E3-4C9E-9C63-8FB2A914BF5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287" name="Oval 63">
              <a:extLst>
                <a:ext uri="{FF2B5EF4-FFF2-40B4-BE49-F238E27FC236}">
                  <a16:creationId xmlns:a16="http://schemas.microsoft.com/office/drawing/2014/main" id="{D7CA500A-A1CC-44DB-B709-CA81C3D8FB0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288" name="Oval 64">
              <a:extLst>
                <a:ext uri="{FF2B5EF4-FFF2-40B4-BE49-F238E27FC236}">
                  <a16:creationId xmlns:a16="http://schemas.microsoft.com/office/drawing/2014/main" id="{3CFC576E-15CD-4D98-A46A-8ED7B47880F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289" name="Oval 65">
              <a:extLst>
                <a:ext uri="{FF2B5EF4-FFF2-40B4-BE49-F238E27FC236}">
                  <a16:creationId xmlns:a16="http://schemas.microsoft.com/office/drawing/2014/main" id="{F0BCFDB5-BB56-4A3A-929B-5CB89F0B041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290" name="Oval 66">
              <a:extLst>
                <a:ext uri="{FF2B5EF4-FFF2-40B4-BE49-F238E27FC236}">
                  <a16:creationId xmlns:a16="http://schemas.microsoft.com/office/drawing/2014/main" id="{7CD77C79-4535-4C85-9FD4-53BBD5CF0A9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291" name="Oval 67">
              <a:extLst>
                <a:ext uri="{FF2B5EF4-FFF2-40B4-BE49-F238E27FC236}">
                  <a16:creationId xmlns:a16="http://schemas.microsoft.com/office/drawing/2014/main" id="{0EA9A0C2-43E8-4636-B354-8E900CC9C55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292" name="Oval 68">
              <a:extLst>
                <a:ext uri="{FF2B5EF4-FFF2-40B4-BE49-F238E27FC236}">
                  <a16:creationId xmlns:a16="http://schemas.microsoft.com/office/drawing/2014/main" id="{611CA660-B591-45B0-8A83-449D03968B2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293" name="Oval 69">
              <a:extLst>
                <a:ext uri="{FF2B5EF4-FFF2-40B4-BE49-F238E27FC236}">
                  <a16:creationId xmlns:a16="http://schemas.microsoft.com/office/drawing/2014/main" id="{7EA86DED-9E07-4AC7-9714-7F5D9976DBA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294" name="Oval 70">
              <a:extLst>
                <a:ext uri="{FF2B5EF4-FFF2-40B4-BE49-F238E27FC236}">
                  <a16:creationId xmlns:a16="http://schemas.microsoft.com/office/drawing/2014/main" id="{A034F12B-F760-4B5A-B5C7-E5E8AA5DE8F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295" name="Oval 71">
              <a:extLst>
                <a:ext uri="{FF2B5EF4-FFF2-40B4-BE49-F238E27FC236}">
                  <a16:creationId xmlns:a16="http://schemas.microsoft.com/office/drawing/2014/main" id="{A4AE3261-073F-4022-9CDD-31584C329C6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296" name="Oval 72">
              <a:extLst>
                <a:ext uri="{FF2B5EF4-FFF2-40B4-BE49-F238E27FC236}">
                  <a16:creationId xmlns:a16="http://schemas.microsoft.com/office/drawing/2014/main" id="{711ACC1F-CD3B-4663-A62C-245B05B1837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297" name="Oval 73">
              <a:extLst>
                <a:ext uri="{FF2B5EF4-FFF2-40B4-BE49-F238E27FC236}">
                  <a16:creationId xmlns:a16="http://schemas.microsoft.com/office/drawing/2014/main" id="{2641A4DF-F279-4C65-9D53-CCFBB324AAC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298" name="Oval 74">
              <a:extLst>
                <a:ext uri="{FF2B5EF4-FFF2-40B4-BE49-F238E27FC236}">
                  <a16:creationId xmlns:a16="http://schemas.microsoft.com/office/drawing/2014/main" id="{0C42A43E-BA5E-44EF-AA7B-ACB3010D201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299" name="Oval 75">
              <a:extLst>
                <a:ext uri="{FF2B5EF4-FFF2-40B4-BE49-F238E27FC236}">
                  <a16:creationId xmlns:a16="http://schemas.microsoft.com/office/drawing/2014/main" id="{46A0E69B-6519-4934-B96D-9B8B9EABE2F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00" name="Oval 76">
              <a:extLst>
                <a:ext uri="{FF2B5EF4-FFF2-40B4-BE49-F238E27FC236}">
                  <a16:creationId xmlns:a16="http://schemas.microsoft.com/office/drawing/2014/main" id="{52B763D9-906A-4FE1-B1E9-938C8CC33DA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01" name="Oval 77">
              <a:extLst>
                <a:ext uri="{FF2B5EF4-FFF2-40B4-BE49-F238E27FC236}">
                  <a16:creationId xmlns:a16="http://schemas.microsoft.com/office/drawing/2014/main" id="{6832F14B-7E06-4783-B0FF-600AC183432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02" name="Oval 78">
              <a:extLst>
                <a:ext uri="{FF2B5EF4-FFF2-40B4-BE49-F238E27FC236}">
                  <a16:creationId xmlns:a16="http://schemas.microsoft.com/office/drawing/2014/main" id="{34440670-8882-4FF2-B4B8-9CFF2A5ECA1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03" name="Oval 79">
              <a:extLst>
                <a:ext uri="{FF2B5EF4-FFF2-40B4-BE49-F238E27FC236}">
                  <a16:creationId xmlns:a16="http://schemas.microsoft.com/office/drawing/2014/main" id="{DECA869A-3CC6-4883-96C4-727864EC514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04" name="Oval 80">
              <a:extLst>
                <a:ext uri="{FF2B5EF4-FFF2-40B4-BE49-F238E27FC236}">
                  <a16:creationId xmlns:a16="http://schemas.microsoft.com/office/drawing/2014/main" id="{897D43A3-3ADE-4FE2-8C7E-55AF9FE3191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05" name="Oval 81">
              <a:extLst>
                <a:ext uri="{FF2B5EF4-FFF2-40B4-BE49-F238E27FC236}">
                  <a16:creationId xmlns:a16="http://schemas.microsoft.com/office/drawing/2014/main" id="{3CB7FDEC-E624-43EE-A23C-C6E1BDF89BE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06" name="Oval 82">
              <a:extLst>
                <a:ext uri="{FF2B5EF4-FFF2-40B4-BE49-F238E27FC236}">
                  <a16:creationId xmlns:a16="http://schemas.microsoft.com/office/drawing/2014/main" id="{414EA0AB-02C9-40A2-99AD-2D5922A5692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07" name="Oval 83">
              <a:extLst>
                <a:ext uri="{FF2B5EF4-FFF2-40B4-BE49-F238E27FC236}">
                  <a16:creationId xmlns:a16="http://schemas.microsoft.com/office/drawing/2014/main" id="{F6110676-8FD4-42E4-9E2C-9B0F548734C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08" name="Oval 84">
              <a:extLst>
                <a:ext uri="{FF2B5EF4-FFF2-40B4-BE49-F238E27FC236}">
                  <a16:creationId xmlns:a16="http://schemas.microsoft.com/office/drawing/2014/main" id="{B3A5FDEF-1EA9-4CCB-B47B-6073CA8DE42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09" name="Oval 85">
              <a:extLst>
                <a:ext uri="{FF2B5EF4-FFF2-40B4-BE49-F238E27FC236}">
                  <a16:creationId xmlns:a16="http://schemas.microsoft.com/office/drawing/2014/main" id="{C94D871A-14FC-4D59-8E97-0BE395FCC4E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10" name="Oval 86">
              <a:extLst>
                <a:ext uri="{FF2B5EF4-FFF2-40B4-BE49-F238E27FC236}">
                  <a16:creationId xmlns:a16="http://schemas.microsoft.com/office/drawing/2014/main" id="{26D35D84-3CE4-4291-8F20-4C9AAC110B6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11" name="Oval 87">
              <a:extLst>
                <a:ext uri="{FF2B5EF4-FFF2-40B4-BE49-F238E27FC236}">
                  <a16:creationId xmlns:a16="http://schemas.microsoft.com/office/drawing/2014/main" id="{85D42695-D5B0-4DBC-8BF0-B7329CE011B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12" name="Oval 88">
              <a:extLst>
                <a:ext uri="{FF2B5EF4-FFF2-40B4-BE49-F238E27FC236}">
                  <a16:creationId xmlns:a16="http://schemas.microsoft.com/office/drawing/2014/main" id="{9F82FA6E-41E2-49B6-8F61-68576C0960A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13" name="Oval 89">
              <a:extLst>
                <a:ext uri="{FF2B5EF4-FFF2-40B4-BE49-F238E27FC236}">
                  <a16:creationId xmlns:a16="http://schemas.microsoft.com/office/drawing/2014/main" id="{0DDBEECE-13A4-4234-ACA5-5BE323382B2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14" name="Oval 90">
              <a:extLst>
                <a:ext uri="{FF2B5EF4-FFF2-40B4-BE49-F238E27FC236}">
                  <a16:creationId xmlns:a16="http://schemas.microsoft.com/office/drawing/2014/main" id="{2B6BA450-42AA-4EE7-952A-61D2B1DB5C1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15" name="Oval 91">
              <a:extLst>
                <a:ext uri="{FF2B5EF4-FFF2-40B4-BE49-F238E27FC236}">
                  <a16:creationId xmlns:a16="http://schemas.microsoft.com/office/drawing/2014/main" id="{CC74DFEF-82FC-4161-B944-D8EDC2EFF94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16" name="Oval 92">
              <a:extLst>
                <a:ext uri="{FF2B5EF4-FFF2-40B4-BE49-F238E27FC236}">
                  <a16:creationId xmlns:a16="http://schemas.microsoft.com/office/drawing/2014/main" id="{B07E20AF-C319-46EE-9A50-E867F9149C0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17" name="Oval 93">
              <a:extLst>
                <a:ext uri="{FF2B5EF4-FFF2-40B4-BE49-F238E27FC236}">
                  <a16:creationId xmlns:a16="http://schemas.microsoft.com/office/drawing/2014/main" id="{8E51B118-1651-422C-9297-5F74D5D2430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18" name="Oval 94">
              <a:extLst>
                <a:ext uri="{FF2B5EF4-FFF2-40B4-BE49-F238E27FC236}">
                  <a16:creationId xmlns:a16="http://schemas.microsoft.com/office/drawing/2014/main" id="{6BAF5B24-1097-42AD-A925-067821FEE4B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19" name="Oval 95">
              <a:extLst>
                <a:ext uri="{FF2B5EF4-FFF2-40B4-BE49-F238E27FC236}">
                  <a16:creationId xmlns:a16="http://schemas.microsoft.com/office/drawing/2014/main" id="{50EDB3DB-2B2D-4E86-8CBF-A3E2EB0B4B9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20" name="Oval 96">
              <a:extLst>
                <a:ext uri="{FF2B5EF4-FFF2-40B4-BE49-F238E27FC236}">
                  <a16:creationId xmlns:a16="http://schemas.microsoft.com/office/drawing/2014/main" id="{F65B50EB-7197-4222-97E9-D2864525B6D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21" name="Oval 97">
              <a:extLst>
                <a:ext uri="{FF2B5EF4-FFF2-40B4-BE49-F238E27FC236}">
                  <a16:creationId xmlns:a16="http://schemas.microsoft.com/office/drawing/2014/main" id="{724D9C2A-4FB9-48CE-A633-1994C358503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22" name="Oval 98">
              <a:extLst>
                <a:ext uri="{FF2B5EF4-FFF2-40B4-BE49-F238E27FC236}">
                  <a16:creationId xmlns:a16="http://schemas.microsoft.com/office/drawing/2014/main" id="{9562BE18-7A82-430A-B25D-18A331EACC7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23" name="Oval 99">
              <a:extLst>
                <a:ext uri="{FF2B5EF4-FFF2-40B4-BE49-F238E27FC236}">
                  <a16:creationId xmlns:a16="http://schemas.microsoft.com/office/drawing/2014/main" id="{ADE7262C-2238-4246-AF98-1CF405BB3AB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24" name="Oval 100">
              <a:extLst>
                <a:ext uri="{FF2B5EF4-FFF2-40B4-BE49-F238E27FC236}">
                  <a16:creationId xmlns:a16="http://schemas.microsoft.com/office/drawing/2014/main" id="{5A5AAE13-5AE0-4637-B1F3-A468996E7E2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25" name="Oval 101">
              <a:extLst>
                <a:ext uri="{FF2B5EF4-FFF2-40B4-BE49-F238E27FC236}">
                  <a16:creationId xmlns:a16="http://schemas.microsoft.com/office/drawing/2014/main" id="{D84136C2-20E5-4D35-9E74-C4F135D0CF7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26" name="Oval 102">
              <a:extLst>
                <a:ext uri="{FF2B5EF4-FFF2-40B4-BE49-F238E27FC236}">
                  <a16:creationId xmlns:a16="http://schemas.microsoft.com/office/drawing/2014/main" id="{5B16695F-04EB-4CBA-8106-78CD537345D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27" name="Oval 103">
              <a:extLst>
                <a:ext uri="{FF2B5EF4-FFF2-40B4-BE49-F238E27FC236}">
                  <a16:creationId xmlns:a16="http://schemas.microsoft.com/office/drawing/2014/main" id="{75159E61-C990-49EE-8FAE-66748923B91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28" name="Oval 104">
              <a:extLst>
                <a:ext uri="{FF2B5EF4-FFF2-40B4-BE49-F238E27FC236}">
                  <a16:creationId xmlns:a16="http://schemas.microsoft.com/office/drawing/2014/main" id="{80C91BCD-CE67-4F13-A20D-C40645499F5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29" name="Oval 105">
              <a:extLst>
                <a:ext uri="{FF2B5EF4-FFF2-40B4-BE49-F238E27FC236}">
                  <a16:creationId xmlns:a16="http://schemas.microsoft.com/office/drawing/2014/main" id="{1BE0011F-0DBE-41C6-8E65-9630FB07266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30" name="Oval 106">
              <a:extLst>
                <a:ext uri="{FF2B5EF4-FFF2-40B4-BE49-F238E27FC236}">
                  <a16:creationId xmlns:a16="http://schemas.microsoft.com/office/drawing/2014/main" id="{F7E7AC2C-466A-47C1-B557-FEFB672895D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31" name="Oval 107">
              <a:extLst>
                <a:ext uri="{FF2B5EF4-FFF2-40B4-BE49-F238E27FC236}">
                  <a16:creationId xmlns:a16="http://schemas.microsoft.com/office/drawing/2014/main" id="{20603784-3239-49A4-8E90-1A569E74024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32" name="Oval 108">
              <a:extLst>
                <a:ext uri="{FF2B5EF4-FFF2-40B4-BE49-F238E27FC236}">
                  <a16:creationId xmlns:a16="http://schemas.microsoft.com/office/drawing/2014/main" id="{CF55FF61-6BF8-46A9-9CB9-83F442DA46E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33" name="Oval 109">
              <a:extLst>
                <a:ext uri="{FF2B5EF4-FFF2-40B4-BE49-F238E27FC236}">
                  <a16:creationId xmlns:a16="http://schemas.microsoft.com/office/drawing/2014/main" id="{8C71624B-7C37-44B6-BA01-85587A7F46C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34" name="Oval 110">
              <a:extLst>
                <a:ext uri="{FF2B5EF4-FFF2-40B4-BE49-F238E27FC236}">
                  <a16:creationId xmlns:a16="http://schemas.microsoft.com/office/drawing/2014/main" id="{CEC21123-100B-468A-9C37-6EF08A623C6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35" name="Oval 111">
              <a:extLst>
                <a:ext uri="{FF2B5EF4-FFF2-40B4-BE49-F238E27FC236}">
                  <a16:creationId xmlns:a16="http://schemas.microsoft.com/office/drawing/2014/main" id="{C90C5261-7574-4EFF-B035-F1D958E5C86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36" name="Oval 112">
              <a:extLst>
                <a:ext uri="{FF2B5EF4-FFF2-40B4-BE49-F238E27FC236}">
                  <a16:creationId xmlns:a16="http://schemas.microsoft.com/office/drawing/2014/main" id="{F00C709D-BBF6-4023-AF48-797781E105D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37" name="Oval 113">
              <a:extLst>
                <a:ext uri="{FF2B5EF4-FFF2-40B4-BE49-F238E27FC236}">
                  <a16:creationId xmlns:a16="http://schemas.microsoft.com/office/drawing/2014/main" id="{CACF395A-BFB0-437C-8A15-6026CC6F003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38" name="Oval 114">
              <a:extLst>
                <a:ext uri="{FF2B5EF4-FFF2-40B4-BE49-F238E27FC236}">
                  <a16:creationId xmlns:a16="http://schemas.microsoft.com/office/drawing/2014/main" id="{48334E22-AA00-425A-BD59-F5F87A05292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39" name="Oval 115">
              <a:extLst>
                <a:ext uri="{FF2B5EF4-FFF2-40B4-BE49-F238E27FC236}">
                  <a16:creationId xmlns:a16="http://schemas.microsoft.com/office/drawing/2014/main" id="{734B61E3-B4AF-4E78-8FA8-52F98C9A00C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40" name="Oval 116">
              <a:extLst>
                <a:ext uri="{FF2B5EF4-FFF2-40B4-BE49-F238E27FC236}">
                  <a16:creationId xmlns:a16="http://schemas.microsoft.com/office/drawing/2014/main" id="{D76408FF-CD09-4726-B64C-1D254ECF38A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41" name="Oval 117">
              <a:extLst>
                <a:ext uri="{FF2B5EF4-FFF2-40B4-BE49-F238E27FC236}">
                  <a16:creationId xmlns:a16="http://schemas.microsoft.com/office/drawing/2014/main" id="{B04538EC-9CE2-4429-9385-D2A13491853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42" name="Oval 118">
              <a:extLst>
                <a:ext uri="{FF2B5EF4-FFF2-40B4-BE49-F238E27FC236}">
                  <a16:creationId xmlns:a16="http://schemas.microsoft.com/office/drawing/2014/main" id="{CD5B799F-A8B8-4082-BC47-05A1C627125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43" name="Oval 119">
              <a:extLst>
                <a:ext uri="{FF2B5EF4-FFF2-40B4-BE49-F238E27FC236}">
                  <a16:creationId xmlns:a16="http://schemas.microsoft.com/office/drawing/2014/main" id="{4D20A874-03DC-4B47-A9E2-5418DA02AF8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44" name="Oval 120">
              <a:extLst>
                <a:ext uri="{FF2B5EF4-FFF2-40B4-BE49-F238E27FC236}">
                  <a16:creationId xmlns:a16="http://schemas.microsoft.com/office/drawing/2014/main" id="{CF9D3999-C485-46C2-B99E-60335E3106D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45" name="Oval 121">
              <a:extLst>
                <a:ext uri="{FF2B5EF4-FFF2-40B4-BE49-F238E27FC236}">
                  <a16:creationId xmlns:a16="http://schemas.microsoft.com/office/drawing/2014/main" id="{4CA3BAB2-CBC0-4CA6-84B2-F809B656C26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46" name="Oval 122">
              <a:extLst>
                <a:ext uri="{FF2B5EF4-FFF2-40B4-BE49-F238E27FC236}">
                  <a16:creationId xmlns:a16="http://schemas.microsoft.com/office/drawing/2014/main" id="{3CDE0A33-1ED2-4C6A-9B57-5398D519732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47" name="Oval 123">
              <a:extLst>
                <a:ext uri="{FF2B5EF4-FFF2-40B4-BE49-F238E27FC236}">
                  <a16:creationId xmlns:a16="http://schemas.microsoft.com/office/drawing/2014/main" id="{DB1605A9-3BE8-4D5C-9578-1F408A6E9A7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48" name="Oval 124">
              <a:extLst>
                <a:ext uri="{FF2B5EF4-FFF2-40B4-BE49-F238E27FC236}">
                  <a16:creationId xmlns:a16="http://schemas.microsoft.com/office/drawing/2014/main" id="{48AC8843-AF38-46F3-AC62-A67768BDE5F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49" name="Oval 125">
              <a:extLst>
                <a:ext uri="{FF2B5EF4-FFF2-40B4-BE49-F238E27FC236}">
                  <a16:creationId xmlns:a16="http://schemas.microsoft.com/office/drawing/2014/main" id="{F03A8728-CF0F-4132-A656-92D2ED2EE79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50" name="Oval 126">
              <a:extLst>
                <a:ext uri="{FF2B5EF4-FFF2-40B4-BE49-F238E27FC236}">
                  <a16:creationId xmlns:a16="http://schemas.microsoft.com/office/drawing/2014/main" id="{F6656FD1-0D99-45DA-ABD3-25E563425EA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51" name="Oval 127">
              <a:extLst>
                <a:ext uri="{FF2B5EF4-FFF2-40B4-BE49-F238E27FC236}">
                  <a16:creationId xmlns:a16="http://schemas.microsoft.com/office/drawing/2014/main" id="{F1D6BB51-625F-4242-AD6D-823C08F815F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52" name="Oval 128">
              <a:extLst>
                <a:ext uri="{FF2B5EF4-FFF2-40B4-BE49-F238E27FC236}">
                  <a16:creationId xmlns:a16="http://schemas.microsoft.com/office/drawing/2014/main" id="{5716E4F1-961C-49CA-9688-99C689311B2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53" name="Oval 129">
              <a:extLst>
                <a:ext uri="{FF2B5EF4-FFF2-40B4-BE49-F238E27FC236}">
                  <a16:creationId xmlns:a16="http://schemas.microsoft.com/office/drawing/2014/main" id="{281A1AA1-02AD-4C77-9293-E4ACD7C0FE9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54" name="Oval 130">
              <a:extLst>
                <a:ext uri="{FF2B5EF4-FFF2-40B4-BE49-F238E27FC236}">
                  <a16:creationId xmlns:a16="http://schemas.microsoft.com/office/drawing/2014/main" id="{8145043F-F0C4-4792-A3AA-C01BA9C0DB7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55" name="Oval 131">
              <a:extLst>
                <a:ext uri="{FF2B5EF4-FFF2-40B4-BE49-F238E27FC236}">
                  <a16:creationId xmlns:a16="http://schemas.microsoft.com/office/drawing/2014/main" id="{A7698219-F8B7-45BB-A711-4A319964D61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56" name="Oval 132">
              <a:extLst>
                <a:ext uri="{FF2B5EF4-FFF2-40B4-BE49-F238E27FC236}">
                  <a16:creationId xmlns:a16="http://schemas.microsoft.com/office/drawing/2014/main" id="{6AC27C53-6B4D-4480-AB04-AB792A31230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57" name="Oval 133">
              <a:extLst>
                <a:ext uri="{FF2B5EF4-FFF2-40B4-BE49-F238E27FC236}">
                  <a16:creationId xmlns:a16="http://schemas.microsoft.com/office/drawing/2014/main" id="{D1D9C7BA-FE61-4B47-80CC-8920885F0DA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58" name="Oval 134">
              <a:extLst>
                <a:ext uri="{FF2B5EF4-FFF2-40B4-BE49-F238E27FC236}">
                  <a16:creationId xmlns:a16="http://schemas.microsoft.com/office/drawing/2014/main" id="{13A45579-BAB8-4882-8B0A-A009CC79575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59" name="Oval 135">
              <a:extLst>
                <a:ext uri="{FF2B5EF4-FFF2-40B4-BE49-F238E27FC236}">
                  <a16:creationId xmlns:a16="http://schemas.microsoft.com/office/drawing/2014/main" id="{DF8502EF-D7D5-4968-AB31-CC4E7D17AE3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60" name="Oval 136">
              <a:extLst>
                <a:ext uri="{FF2B5EF4-FFF2-40B4-BE49-F238E27FC236}">
                  <a16:creationId xmlns:a16="http://schemas.microsoft.com/office/drawing/2014/main" id="{84AD3FB3-2DBD-43BC-B3E8-AD9BFDAA896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61" name="Oval 137">
              <a:extLst>
                <a:ext uri="{FF2B5EF4-FFF2-40B4-BE49-F238E27FC236}">
                  <a16:creationId xmlns:a16="http://schemas.microsoft.com/office/drawing/2014/main" id="{584AAD8D-424C-45DB-A1C8-390E1C1B344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62" name="Oval 138">
              <a:extLst>
                <a:ext uri="{FF2B5EF4-FFF2-40B4-BE49-F238E27FC236}">
                  <a16:creationId xmlns:a16="http://schemas.microsoft.com/office/drawing/2014/main" id="{6C0F11E5-78E5-4DFB-970A-791DA5BFDE2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63" name="Oval 139">
              <a:extLst>
                <a:ext uri="{FF2B5EF4-FFF2-40B4-BE49-F238E27FC236}">
                  <a16:creationId xmlns:a16="http://schemas.microsoft.com/office/drawing/2014/main" id="{C46F7D38-BB00-4775-8F72-70BA812B766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64" name="Oval 140">
              <a:extLst>
                <a:ext uri="{FF2B5EF4-FFF2-40B4-BE49-F238E27FC236}">
                  <a16:creationId xmlns:a16="http://schemas.microsoft.com/office/drawing/2014/main" id="{D2757C0E-9846-4C9F-8562-CAE453AF88C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65" name="Oval 141">
              <a:extLst>
                <a:ext uri="{FF2B5EF4-FFF2-40B4-BE49-F238E27FC236}">
                  <a16:creationId xmlns:a16="http://schemas.microsoft.com/office/drawing/2014/main" id="{BBC13734-5FE2-407B-90B1-F12DBFBDC3A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66" name="Oval 142">
              <a:extLst>
                <a:ext uri="{FF2B5EF4-FFF2-40B4-BE49-F238E27FC236}">
                  <a16:creationId xmlns:a16="http://schemas.microsoft.com/office/drawing/2014/main" id="{30539156-265C-48FF-8503-2CAFC4AE810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67" name="Oval 143">
              <a:extLst>
                <a:ext uri="{FF2B5EF4-FFF2-40B4-BE49-F238E27FC236}">
                  <a16:creationId xmlns:a16="http://schemas.microsoft.com/office/drawing/2014/main" id="{4C5EC9D1-DC6A-4B84-A6E4-F78FFF6E8AF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68" name="Oval 144">
              <a:extLst>
                <a:ext uri="{FF2B5EF4-FFF2-40B4-BE49-F238E27FC236}">
                  <a16:creationId xmlns:a16="http://schemas.microsoft.com/office/drawing/2014/main" id="{D6D32846-BB29-48B4-A235-F118AE48D79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69" name="Oval 145">
              <a:extLst>
                <a:ext uri="{FF2B5EF4-FFF2-40B4-BE49-F238E27FC236}">
                  <a16:creationId xmlns:a16="http://schemas.microsoft.com/office/drawing/2014/main" id="{12F3FEE5-D919-4100-B7AF-1D82A051439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70" name="Oval 146">
              <a:extLst>
                <a:ext uri="{FF2B5EF4-FFF2-40B4-BE49-F238E27FC236}">
                  <a16:creationId xmlns:a16="http://schemas.microsoft.com/office/drawing/2014/main" id="{202E3204-5158-414F-88F8-6DCBBADFD20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71" name="Oval 147">
              <a:extLst>
                <a:ext uri="{FF2B5EF4-FFF2-40B4-BE49-F238E27FC236}">
                  <a16:creationId xmlns:a16="http://schemas.microsoft.com/office/drawing/2014/main" id="{92E827E2-728E-4417-AEA2-4212A26B282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72" name="Oval 148">
              <a:extLst>
                <a:ext uri="{FF2B5EF4-FFF2-40B4-BE49-F238E27FC236}">
                  <a16:creationId xmlns:a16="http://schemas.microsoft.com/office/drawing/2014/main" id="{D5EFE6BB-9BA9-42B6-9829-D8060EE1450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73" name="Oval 149">
              <a:extLst>
                <a:ext uri="{FF2B5EF4-FFF2-40B4-BE49-F238E27FC236}">
                  <a16:creationId xmlns:a16="http://schemas.microsoft.com/office/drawing/2014/main" id="{C72A985F-B171-4E10-959F-C5FA6C049CE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74" name="Oval 150">
              <a:extLst>
                <a:ext uri="{FF2B5EF4-FFF2-40B4-BE49-F238E27FC236}">
                  <a16:creationId xmlns:a16="http://schemas.microsoft.com/office/drawing/2014/main" id="{C037487D-6617-49DD-AE9B-D62E5201B6E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75" name="Oval 151">
              <a:extLst>
                <a:ext uri="{FF2B5EF4-FFF2-40B4-BE49-F238E27FC236}">
                  <a16:creationId xmlns:a16="http://schemas.microsoft.com/office/drawing/2014/main" id="{19063044-C387-4770-AF5E-914AB0F730A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76" name="Oval 152">
              <a:extLst>
                <a:ext uri="{FF2B5EF4-FFF2-40B4-BE49-F238E27FC236}">
                  <a16:creationId xmlns:a16="http://schemas.microsoft.com/office/drawing/2014/main" id="{10FF0690-C8BE-46E0-BDDF-5E58708AC4C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77" name="Oval 153">
              <a:extLst>
                <a:ext uri="{FF2B5EF4-FFF2-40B4-BE49-F238E27FC236}">
                  <a16:creationId xmlns:a16="http://schemas.microsoft.com/office/drawing/2014/main" id="{22A44FCB-80BA-4B10-A6FE-33CF0E901D2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78" name="Oval 154">
              <a:extLst>
                <a:ext uri="{FF2B5EF4-FFF2-40B4-BE49-F238E27FC236}">
                  <a16:creationId xmlns:a16="http://schemas.microsoft.com/office/drawing/2014/main" id="{9733B3A8-FBD2-4608-A2E2-A74ACCE7F94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79" name="Oval 155">
              <a:extLst>
                <a:ext uri="{FF2B5EF4-FFF2-40B4-BE49-F238E27FC236}">
                  <a16:creationId xmlns:a16="http://schemas.microsoft.com/office/drawing/2014/main" id="{FC75B7F5-7B96-4931-94E6-98F0BA33D43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80" name="Oval 156">
              <a:extLst>
                <a:ext uri="{FF2B5EF4-FFF2-40B4-BE49-F238E27FC236}">
                  <a16:creationId xmlns:a16="http://schemas.microsoft.com/office/drawing/2014/main" id="{96A272D3-A741-41C1-AE46-D528110FCCE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81" name="Oval 157">
              <a:extLst>
                <a:ext uri="{FF2B5EF4-FFF2-40B4-BE49-F238E27FC236}">
                  <a16:creationId xmlns:a16="http://schemas.microsoft.com/office/drawing/2014/main" id="{4CB36A1B-74D7-42A1-8B64-BD0B1F16929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82" name="Oval 158">
              <a:extLst>
                <a:ext uri="{FF2B5EF4-FFF2-40B4-BE49-F238E27FC236}">
                  <a16:creationId xmlns:a16="http://schemas.microsoft.com/office/drawing/2014/main" id="{781A1CF9-F49F-49B3-BA34-43A188C65D5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83" name="Oval 159">
              <a:extLst>
                <a:ext uri="{FF2B5EF4-FFF2-40B4-BE49-F238E27FC236}">
                  <a16:creationId xmlns:a16="http://schemas.microsoft.com/office/drawing/2014/main" id="{CCE8767C-C246-48F3-8BB5-DF7F5FC9FA1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84" name="Oval 160">
              <a:extLst>
                <a:ext uri="{FF2B5EF4-FFF2-40B4-BE49-F238E27FC236}">
                  <a16:creationId xmlns:a16="http://schemas.microsoft.com/office/drawing/2014/main" id="{0615ADF4-B725-4E62-B6BC-E88AC219129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85" name="Oval 161">
              <a:extLst>
                <a:ext uri="{FF2B5EF4-FFF2-40B4-BE49-F238E27FC236}">
                  <a16:creationId xmlns:a16="http://schemas.microsoft.com/office/drawing/2014/main" id="{273EF1CC-3E5C-41CA-A03E-ABAEEBCA39B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86" name="Oval 162">
              <a:extLst>
                <a:ext uri="{FF2B5EF4-FFF2-40B4-BE49-F238E27FC236}">
                  <a16:creationId xmlns:a16="http://schemas.microsoft.com/office/drawing/2014/main" id="{8756888F-B53A-499E-9A2F-2CBC2168A53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87" name="Oval 163">
              <a:extLst>
                <a:ext uri="{FF2B5EF4-FFF2-40B4-BE49-F238E27FC236}">
                  <a16:creationId xmlns:a16="http://schemas.microsoft.com/office/drawing/2014/main" id="{03EFF207-06B4-4F6C-ACAC-4997CB77E8C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88" name="Oval 164">
              <a:extLst>
                <a:ext uri="{FF2B5EF4-FFF2-40B4-BE49-F238E27FC236}">
                  <a16:creationId xmlns:a16="http://schemas.microsoft.com/office/drawing/2014/main" id="{29241387-55D5-4863-AF06-72AF590E71B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89" name="Oval 165">
              <a:extLst>
                <a:ext uri="{FF2B5EF4-FFF2-40B4-BE49-F238E27FC236}">
                  <a16:creationId xmlns:a16="http://schemas.microsoft.com/office/drawing/2014/main" id="{71D68B8D-A467-454B-A793-3EE1E6A6430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90" name="Oval 166">
              <a:extLst>
                <a:ext uri="{FF2B5EF4-FFF2-40B4-BE49-F238E27FC236}">
                  <a16:creationId xmlns:a16="http://schemas.microsoft.com/office/drawing/2014/main" id="{34C28863-029F-419C-97BB-964CE0B3E12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91" name="Oval 167">
              <a:extLst>
                <a:ext uri="{FF2B5EF4-FFF2-40B4-BE49-F238E27FC236}">
                  <a16:creationId xmlns:a16="http://schemas.microsoft.com/office/drawing/2014/main" id="{64A38B43-1083-499A-90E2-F00B63C7FC8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92" name="Oval 168">
              <a:extLst>
                <a:ext uri="{FF2B5EF4-FFF2-40B4-BE49-F238E27FC236}">
                  <a16:creationId xmlns:a16="http://schemas.microsoft.com/office/drawing/2014/main" id="{3AD98ED8-105A-4B79-A9F1-41F7406FE80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93" name="Oval 169">
              <a:extLst>
                <a:ext uri="{FF2B5EF4-FFF2-40B4-BE49-F238E27FC236}">
                  <a16:creationId xmlns:a16="http://schemas.microsoft.com/office/drawing/2014/main" id="{A7CEF6F0-6B3E-47D4-AE34-837421A069A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94" name="Oval 170">
              <a:extLst>
                <a:ext uri="{FF2B5EF4-FFF2-40B4-BE49-F238E27FC236}">
                  <a16:creationId xmlns:a16="http://schemas.microsoft.com/office/drawing/2014/main" id="{6B5D8E06-4D9B-440A-A9A7-873FECAF662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95" name="Oval 171">
              <a:extLst>
                <a:ext uri="{FF2B5EF4-FFF2-40B4-BE49-F238E27FC236}">
                  <a16:creationId xmlns:a16="http://schemas.microsoft.com/office/drawing/2014/main" id="{1005A1DC-C5CD-4F9E-8EBC-06DDCAEED41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96" name="Oval 172">
              <a:extLst>
                <a:ext uri="{FF2B5EF4-FFF2-40B4-BE49-F238E27FC236}">
                  <a16:creationId xmlns:a16="http://schemas.microsoft.com/office/drawing/2014/main" id="{45FAD845-EF87-4EC1-8285-E9F09596997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97" name="Oval 173">
              <a:extLst>
                <a:ext uri="{FF2B5EF4-FFF2-40B4-BE49-F238E27FC236}">
                  <a16:creationId xmlns:a16="http://schemas.microsoft.com/office/drawing/2014/main" id="{31F95CF8-7CD6-4F3B-8812-99A43195167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98" name="Oval 174">
              <a:extLst>
                <a:ext uri="{FF2B5EF4-FFF2-40B4-BE49-F238E27FC236}">
                  <a16:creationId xmlns:a16="http://schemas.microsoft.com/office/drawing/2014/main" id="{A7273485-4F2E-4F35-9CFE-A6D61CB7C91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399" name="Oval 175">
              <a:extLst>
                <a:ext uri="{FF2B5EF4-FFF2-40B4-BE49-F238E27FC236}">
                  <a16:creationId xmlns:a16="http://schemas.microsoft.com/office/drawing/2014/main" id="{A57A06E4-A375-412F-8B14-4A5B53217DA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400" name="Oval 176">
              <a:extLst>
                <a:ext uri="{FF2B5EF4-FFF2-40B4-BE49-F238E27FC236}">
                  <a16:creationId xmlns:a16="http://schemas.microsoft.com/office/drawing/2014/main" id="{DC64780D-00ED-46E3-B003-81DE9EC0161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401" name="Oval 177">
              <a:extLst>
                <a:ext uri="{FF2B5EF4-FFF2-40B4-BE49-F238E27FC236}">
                  <a16:creationId xmlns:a16="http://schemas.microsoft.com/office/drawing/2014/main" id="{65058770-59D8-4E12-86E9-09E3D3E012B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402" name="Oval 178">
              <a:extLst>
                <a:ext uri="{FF2B5EF4-FFF2-40B4-BE49-F238E27FC236}">
                  <a16:creationId xmlns:a16="http://schemas.microsoft.com/office/drawing/2014/main" id="{04DC9F2B-D363-4558-B140-9F610FB02E9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403" name="Oval 179">
              <a:extLst>
                <a:ext uri="{FF2B5EF4-FFF2-40B4-BE49-F238E27FC236}">
                  <a16:creationId xmlns:a16="http://schemas.microsoft.com/office/drawing/2014/main" id="{81439D2A-A623-454C-AFA5-8386A5F0D8B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404" name="Oval 180">
              <a:extLst>
                <a:ext uri="{FF2B5EF4-FFF2-40B4-BE49-F238E27FC236}">
                  <a16:creationId xmlns:a16="http://schemas.microsoft.com/office/drawing/2014/main" id="{14FC4AAC-1AEF-44D9-9711-6413F81AEDC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405" name="Oval 181">
              <a:extLst>
                <a:ext uri="{FF2B5EF4-FFF2-40B4-BE49-F238E27FC236}">
                  <a16:creationId xmlns:a16="http://schemas.microsoft.com/office/drawing/2014/main" id="{56196D4F-5975-47EF-97E1-C58D2C31067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406" name="Oval 182">
              <a:extLst>
                <a:ext uri="{FF2B5EF4-FFF2-40B4-BE49-F238E27FC236}">
                  <a16:creationId xmlns:a16="http://schemas.microsoft.com/office/drawing/2014/main" id="{498BF072-240B-4372-9AE4-8241548EBC0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407" name="Oval 183">
              <a:extLst>
                <a:ext uri="{FF2B5EF4-FFF2-40B4-BE49-F238E27FC236}">
                  <a16:creationId xmlns:a16="http://schemas.microsoft.com/office/drawing/2014/main" id="{4CC75FF5-845B-4C72-90A5-3F4AA94E8EE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408" name="Oval 184">
              <a:extLst>
                <a:ext uri="{FF2B5EF4-FFF2-40B4-BE49-F238E27FC236}">
                  <a16:creationId xmlns:a16="http://schemas.microsoft.com/office/drawing/2014/main" id="{0C6C690E-B34E-4EA6-B512-08697F9EE86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409" name="Oval 185">
              <a:extLst>
                <a:ext uri="{FF2B5EF4-FFF2-40B4-BE49-F238E27FC236}">
                  <a16:creationId xmlns:a16="http://schemas.microsoft.com/office/drawing/2014/main" id="{EE87F582-210D-4919-9A14-5705BC43E87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410" name="Oval 186">
              <a:extLst>
                <a:ext uri="{FF2B5EF4-FFF2-40B4-BE49-F238E27FC236}">
                  <a16:creationId xmlns:a16="http://schemas.microsoft.com/office/drawing/2014/main" id="{2F727C38-94F4-4272-AE9C-9B22072B049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411" name="Oval 187">
              <a:extLst>
                <a:ext uri="{FF2B5EF4-FFF2-40B4-BE49-F238E27FC236}">
                  <a16:creationId xmlns:a16="http://schemas.microsoft.com/office/drawing/2014/main" id="{EAED78EC-8E11-4772-B090-527161499C9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412" name="Oval 188">
              <a:extLst>
                <a:ext uri="{FF2B5EF4-FFF2-40B4-BE49-F238E27FC236}">
                  <a16:creationId xmlns:a16="http://schemas.microsoft.com/office/drawing/2014/main" id="{A639D575-43BB-40C4-BDB7-C745C9CF091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413" name="Oval 189">
              <a:extLst>
                <a:ext uri="{FF2B5EF4-FFF2-40B4-BE49-F238E27FC236}">
                  <a16:creationId xmlns:a16="http://schemas.microsoft.com/office/drawing/2014/main" id="{DC4CC124-6B18-4C2F-A990-9F36795FE27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414" name="Oval 190">
              <a:extLst>
                <a:ext uri="{FF2B5EF4-FFF2-40B4-BE49-F238E27FC236}">
                  <a16:creationId xmlns:a16="http://schemas.microsoft.com/office/drawing/2014/main" id="{2BF18234-FD71-4A2A-B866-9C8E1B069FC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415" name="Oval 191">
              <a:extLst>
                <a:ext uri="{FF2B5EF4-FFF2-40B4-BE49-F238E27FC236}">
                  <a16:creationId xmlns:a16="http://schemas.microsoft.com/office/drawing/2014/main" id="{69C5B89E-C2FE-4C87-8A70-FF59863F296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416" name="Oval 192">
              <a:extLst>
                <a:ext uri="{FF2B5EF4-FFF2-40B4-BE49-F238E27FC236}">
                  <a16:creationId xmlns:a16="http://schemas.microsoft.com/office/drawing/2014/main" id="{EC09A82C-FF85-41E4-9266-9247919C113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417" name="Oval 193">
              <a:extLst>
                <a:ext uri="{FF2B5EF4-FFF2-40B4-BE49-F238E27FC236}">
                  <a16:creationId xmlns:a16="http://schemas.microsoft.com/office/drawing/2014/main" id="{66318DB0-16F7-4599-8406-FD0FCB8E6E0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418" name="Oval 194">
              <a:extLst>
                <a:ext uri="{FF2B5EF4-FFF2-40B4-BE49-F238E27FC236}">
                  <a16:creationId xmlns:a16="http://schemas.microsoft.com/office/drawing/2014/main" id="{ED82D23F-CA39-4937-9D55-459C7684D3A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419" name="Oval 195">
              <a:extLst>
                <a:ext uri="{FF2B5EF4-FFF2-40B4-BE49-F238E27FC236}">
                  <a16:creationId xmlns:a16="http://schemas.microsoft.com/office/drawing/2014/main" id="{869E64B4-364B-42D0-9001-3344B6CB7E0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420" name="Oval 196">
              <a:extLst>
                <a:ext uri="{FF2B5EF4-FFF2-40B4-BE49-F238E27FC236}">
                  <a16:creationId xmlns:a16="http://schemas.microsoft.com/office/drawing/2014/main" id="{8B1D021E-F1B9-4D14-838C-50B9DFB1C42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421" name="Oval 197">
              <a:extLst>
                <a:ext uri="{FF2B5EF4-FFF2-40B4-BE49-F238E27FC236}">
                  <a16:creationId xmlns:a16="http://schemas.microsoft.com/office/drawing/2014/main" id="{CA1239D4-0C83-4D73-9B17-3A369E27870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422" name="Oval 198">
              <a:extLst>
                <a:ext uri="{FF2B5EF4-FFF2-40B4-BE49-F238E27FC236}">
                  <a16:creationId xmlns:a16="http://schemas.microsoft.com/office/drawing/2014/main" id="{65301EAD-927E-4B87-9569-2184025EB85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423" name="Oval 199">
              <a:extLst>
                <a:ext uri="{FF2B5EF4-FFF2-40B4-BE49-F238E27FC236}">
                  <a16:creationId xmlns:a16="http://schemas.microsoft.com/office/drawing/2014/main" id="{48370B6B-0870-45D1-8F20-3F3B14E73F6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424" name="Oval 200">
              <a:extLst>
                <a:ext uri="{FF2B5EF4-FFF2-40B4-BE49-F238E27FC236}">
                  <a16:creationId xmlns:a16="http://schemas.microsoft.com/office/drawing/2014/main" id="{0813B418-069D-4064-A836-E9F4A04A9E4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425" name="Oval 201">
              <a:extLst>
                <a:ext uri="{FF2B5EF4-FFF2-40B4-BE49-F238E27FC236}">
                  <a16:creationId xmlns:a16="http://schemas.microsoft.com/office/drawing/2014/main" id="{1DE9B56C-6AF1-47E8-BBB6-60109EBB9BE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426" name="Oval 202">
              <a:extLst>
                <a:ext uri="{FF2B5EF4-FFF2-40B4-BE49-F238E27FC236}">
                  <a16:creationId xmlns:a16="http://schemas.microsoft.com/office/drawing/2014/main" id="{1210BBFD-83BF-4E7E-B412-66BBA0BEEB8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427" name="Oval 203">
              <a:extLst>
                <a:ext uri="{FF2B5EF4-FFF2-40B4-BE49-F238E27FC236}">
                  <a16:creationId xmlns:a16="http://schemas.microsoft.com/office/drawing/2014/main" id="{878B1E0A-0A2B-4DB0-BF93-DA2EC303AE5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428" name="Oval 204">
              <a:extLst>
                <a:ext uri="{FF2B5EF4-FFF2-40B4-BE49-F238E27FC236}">
                  <a16:creationId xmlns:a16="http://schemas.microsoft.com/office/drawing/2014/main" id="{64E196CA-BD7A-4631-8EAB-86C2E29D87C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429" name="Oval 205">
              <a:extLst>
                <a:ext uri="{FF2B5EF4-FFF2-40B4-BE49-F238E27FC236}">
                  <a16:creationId xmlns:a16="http://schemas.microsoft.com/office/drawing/2014/main" id="{D31EA147-3EDC-441F-B6D8-E63F9A20AF6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430" name="Oval 206">
              <a:extLst>
                <a:ext uri="{FF2B5EF4-FFF2-40B4-BE49-F238E27FC236}">
                  <a16:creationId xmlns:a16="http://schemas.microsoft.com/office/drawing/2014/main" id="{88074C50-5C5B-4FA7-842F-EE5FB9AD6CE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431" name="Oval 207">
              <a:extLst>
                <a:ext uri="{FF2B5EF4-FFF2-40B4-BE49-F238E27FC236}">
                  <a16:creationId xmlns:a16="http://schemas.microsoft.com/office/drawing/2014/main" id="{6DA4D585-FDD1-4D4E-9D78-D1D5C455724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432" name="Oval 208">
              <a:extLst>
                <a:ext uri="{FF2B5EF4-FFF2-40B4-BE49-F238E27FC236}">
                  <a16:creationId xmlns:a16="http://schemas.microsoft.com/office/drawing/2014/main" id="{708DFFEE-734A-49FD-AE5B-723071444C2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433" name="Oval 209">
              <a:extLst>
                <a:ext uri="{FF2B5EF4-FFF2-40B4-BE49-F238E27FC236}">
                  <a16:creationId xmlns:a16="http://schemas.microsoft.com/office/drawing/2014/main" id="{C8AEFB4C-2A7B-4CBB-B233-9A8E90680EC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434" name="Oval 210">
              <a:extLst>
                <a:ext uri="{FF2B5EF4-FFF2-40B4-BE49-F238E27FC236}">
                  <a16:creationId xmlns:a16="http://schemas.microsoft.com/office/drawing/2014/main" id="{D7AD9D24-68BF-4EB9-8A09-C9C20EBEC80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435" name="Oval 211">
              <a:extLst>
                <a:ext uri="{FF2B5EF4-FFF2-40B4-BE49-F238E27FC236}">
                  <a16:creationId xmlns:a16="http://schemas.microsoft.com/office/drawing/2014/main" id="{F306CA7C-94E1-4B19-B44B-C1A9491EF7B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436" name="Oval 212">
              <a:extLst>
                <a:ext uri="{FF2B5EF4-FFF2-40B4-BE49-F238E27FC236}">
                  <a16:creationId xmlns:a16="http://schemas.microsoft.com/office/drawing/2014/main" id="{1B2A9600-F5A8-4EF9-857F-B048200D5DA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437" name="Oval 213">
              <a:extLst>
                <a:ext uri="{FF2B5EF4-FFF2-40B4-BE49-F238E27FC236}">
                  <a16:creationId xmlns:a16="http://schemas.microsoft.com/office/drawing/2014/main" id="{333D644E-F7E2-4883-9750-37F3EE47F09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438" name="Oval 214">
              <a:extLst>
                <a:ext uri="{FF2B5EF4-FFF2-40B4-BE49-F238E27FC236}">
                  <a16:creationId xmlns:a16="http://schemas.microsoft.com/office/drawing/2014/main" id="{B9E63F0F-79CC-43A3-89E3-31D4CAD259C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439" name="Oval 215">
              <a:extLst>
                <a:ext uri="{FF2B5EF4-FFF2-40B4-BE49-F238E27FC236}">
                  <a16:creationId xmlns:a16="http://schemas.microsoft.com/office/drawing/2014/main" id="{A8D6FAB9-2C92-4900-8EA2-A598BFCAD77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440" name="Oval 216">
              <a:extLst>
                <a:ext uri="{FF2B5EF4-FFF2-40B4-BE49-F238E27FC236}">
                  <a16:creationId xmlns:a16="http://schemas.microsoft.com/office/drawing/2014/main" id="{830D7FB0-1B67-4DF0-AE40-3465733EE13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52441" name="Oval 217">
              <a:extLst>
                <a:ext uri="{FF2B5EF4-FFF2-40B4-BE49-F238E27FC236}">
                  <a16:creationId xmlns:a16="http://schemas.microsoft.com/office/drawing/2014/main" id="{24CAA4EC-A03D-4064-8731-7FF8FF6FB8E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</p:grpSp>
      <p:sp>
        <p:nvSpPr>
          <p:cNvPr id="52442" name="Rectangle 218">
            <a:extLst>
              <a:ext uri="{FF2B5EF4-FFF2-40B4-BE49-F238E27FC236}">
                <a16:creationId xmlns:a16="http://schemas.microsoft.com/office/drawing/2014/main" id="{915F38C2-B05C-43F4-AC32-6668A2FA101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EB0F117A-4979-4A95-B500-215A3DEC8713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52443" name="Rectangle 219">
            <a:extLst>
              <a:ext uri="{FF2B5EF4-FFF2-40B4-BE49-F238E27FC236}">
                <a16:creationId xmlns:a16="http://schemas.microsoft.com/office/drawing/2014/main" id="{765D75AC-1369-4842-8EC8-A0690E74084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444" name="Rectangle 220">
            <a:extLst>
              <a:ext uri="{FF2B5EF4-FFF2-40B4-BE49-F238E27FC236}">
                <a16:creationId xmlns:a16="http://schemas.microsoft.com/office/drawing/2014/main" id="{859F226B-2FC6-4A47-B9C7-0B6AE2CB002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445" name="Rectangle 221">
            <a:extLst>
              <a:ext uri="{FF2B5EF4-FFF2-40B4-BE49-F238E27FC236}">
                <a16:creationId xmlns:a16="http://schemas.microsoft.com/office/drawing/2014/main" id="{9FEA2867-7DC7-4C7A-8B1F-08179E1799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2446" name="Rectangle 222">
            <a:extLst>
              <a:ext uri="{FF2B5EF4-FFF2-40B4-BE49-F238E27FC236}">
                <a16:creationId xmlns:a16="http://schemas.microsoft.com/office/drawing/2014/main" id="{38151E5C-F2F4-4F80-87F1-C299B62B3F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4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13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13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310E551-DE8F-41B2-9B89-087D473138C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565400"/>
            <a:ext cx="9143999" cy="1736725"/>
          </a:xfrm>
        </p:spPr>
        <p:txBody>
          <a:bodyPr/>
          <a:lstStyle/>
          <a:p>
            <a:pPr eaLnBrk="1" hangingPunct="1">
              <a:defRPr/>
            </a:pPr>
            <a:r>
              <a:rPr lang="pt-BR" sz="4800" dirty="0">
                <a:solidFill>
                  <a:srgbClr val="FFFA06"/>
                </a:solidFill>
              </a:rPr>
              <a:t>LÓGICA DE</a:t>
            </a:r>
            <a:br>
              <a:rPr lang="pt-BR" sz="4800" dirty="0">
                <a:solidFill>
                  <a:srgbClr val="FFFA06"/>
                </a:solidFill>
              </a:rPr>
            </a:br>
            <a:r>
              <a:rPr lang="pt-BR" sz="4800" dirty="0">
                <a:solidFill>
                  <a:srgbClr val="FFFA06"/>
                </a:solidFill>
              </a:rPr>
              <a:t>PROGRAMAÇÃO</a:t>
            </a:r>
            <a:br>
              <a:rPr lang="pt-BR" sz="4800" dirty="0">
                <a:solidFill>
                  <a:srgbClr val="FFFA06"/>
                </a:solidFill>
              </a:rPr>
            </a:br>
            <a:br>
              <a:rPr lang="pt-BR" sz="4800" dirty="0">
                <a:solidFill>
                  <a:srgbClr val="FFFA06"/>
                </a:solidFill>
              </a:rPr>
            </a:br>
            <a:r>
              <a:rPr lang="pt-BR" sz="4800" dirty="0">
                <a:solidFill>
                  <a:srgbClr val="FFFA06"/>
                </a:solidFill>
              </a:rPr>
              <a:t>Linguagem C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CB21613-A95F-489C-8C4F-A488DBDA56C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4724400"/>
            <a:ext cx="9144000" cy="1752600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2020</a:t>
            </a:r>
          </a:p>
          <a:p>
            <a:pPr eaLnBrk="1" hangingPunct="1">
              <a:defRPr/>
            </a:pPr>
            <a:r>
              <a:rPr lang="pt-BR" dirty="0"/>
              <a:t>Prof. Me. Sérgio Carlos Portari Júnior</a:t>
            </a:r>
          </a:p>
          <a:p>
            <a:pPr eaLnBrk="1" hangingPunct="1">
              <a:defRPr/>
            </a:pPr>
            <a:endParaRPr lang="pt-BR" dirty="0"/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28808-EFC6-4553-A16E-6220E709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PRINTF(ESCREVA)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0B9403-AA77-4880-964E-824AA6593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A grande diferença para o Escreva do algoritmo está na hora de concatenar dados ou variáveis.</a:t>
            </a:r>
          </a:p>
          <a:p>
            <a:endParaRPr lang="pt-BR" sz="2400" dirty="0"/>
          </a:p>
          <a:p>
            <a:pPr marL="0" indent="0">
              <a:buNone/>
            </a:pPr>
            <a:r>
              <a:rPr lang="pt-BR" sz="2400" dirty="0"/>
              <a:t>inteiro num=10, num2=5</a:t>
            </a:r>
          </a:p>
          <a:p>
            <a:pPr marL="0" indent="0">
              <a:buNone/>
            </a:pPr>
            <a:r>
              <a:rPr lang="pt-BR" sz="2400" dirty="0"/>
              <a:t>escreva(“O valor ”, num, “ é maior que o valor ”, num2)</a:t>
            </a:r>
          </a:p>
          <a:p>
            <a:pPr marL="0" indent="0">
              <a:buNone/>
            </a:pPr>
            <a:r>
              <a:rPr lang="pt-BR" sz="2400" dirty="0"/>
              <a:t>-------------------------------------------------------------------------------</a:t>
            </a:r>
          </a:p>
          <a:p>
            <a:pPr marL="0" indent="0">
              <a:buNone/>
            </a:pPr>
            <a:r>
              <a:rPr lang="pt-BR" sz="2400" dirty="0" err="1"/>
              <a:t>int</a:t>
            </a:r>
            <a:r>
              <a:rPr lang="pt-BR" sz="2400" dirty="0"/>
              <a:t> num=10, num2=5;</a:t>
            </a:r>
          </a:p>
          <a:p>
            <a:pPr marL="0" indent="0">
              <a:buNone/>
            </a:pPr>
            <a:r>
              <a:rPr lang="pt-BR" sz="2400" dirty="0" err="1"/>
              <a:t>printf</a:t>
            </a:r>
            <a:r>
              <a:rPr lang="pt-BR" sz="2400" dirty="0"/>
              <a:t>(“O valor %d é maior que o valor %d”, num, num2);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Nos dois casos, a saída será:</a:t>
            </a:r>
          </a:p>
          <a:p>
            <a:pPr marL="0" indent="0">
              <a:buNone/>
            </a:pPr>
            <a:r>
              <a:rPr lang="pt-BR" sz="2400" dirty="0"/>
              <a:t>O valor 10 é maior que o valor 5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C303600-7A1B-4FA8-993E-E3D418309986}"/>
              </a:ext>
            </a:extLst>
          </p:cNvPr>
          <p:cNvCxnSpPr>
            <a:cxnSpLocks/>
          </p:cNvCxnSpPr>
          <p:nvPr/>
        </p:nvCxnSpPr>
        <p:spPr>
          <a:xfrm flipV="1">
            <a:off x="2771800" y="4941168"/>
            <a:ext cx="0" cy="576064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20574EAD-0C9B-4FDE-ABD6-14210C65764F}"/>
              </a:ext>
            </a:extLst>
          </p:cNvPr>
          <p:cNvCxnSpPr/>
          <p:nvPr/>
        </p:nvCxnSpPr>
        <p:spPr>
          <a:xfrm flipH="1" flipV="1">
            <a:off x="2771335" y="5486400"/>
            <a:ext cx="465" cy="3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CC16D17-EDF2-4774-B7DF-69AB7B453B95}"/>
              </a:ext>
            </a:extLst>
          </p:cNvPr>
          <p:cNvCxnSpPr>
            <a:cxnSpLocks/>
          </p:cNvCxnSpPr>
          <p:nvPr/>
        </p:nvCxnSpPr>
        <p:spPr>
          <a:xfrm>
            <a:off x="2771335" y="5486400"/>
            <a:ext cx="3960905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9D88078-85D2-4EBC-840D-02291B7572A9}"/>
              </a:ext>
            </a:extLst>
          </p:cNvPr>
          <p:cNvCxnSpPr>
            <a:cxnSpLocks/>
          </p:cNvCxnSpPr>
          <p:nvPr/>
        </p:nvCxnSpPr>
        <p:spPr>
          <a:xfrm>
            <a:off x="6732240" y="5085184"/>
            <a:ext cx="0" cy="40121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D60FA36E-4139-4F3C-9477-7DBF0B0B4B13}"/>
              </a:ext>
            </a:extLst>
          </p:cNvPr>
          <p:cNvCxnSpPr>
            <a:cxnSpLocks/>
          </p:cNvCxnSpPr>
          <p:nvPr/>
        </p:nvCxnSpPr>
        <p:spPr>
          <a:xfrm flipV="1">
            <a:off x="6012625" y="5078361"/>
            <a:ext cx="0" cy="5760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A601C95-5B22-4233-B1AE-CFCC7F07277E}"/>
              </a:ext>
            </a:extLst>
          </p:cNvPr>
          <p:cNvCxnSpPr/>
          <p:nvPr/>
        </p:nvCxnSpPr>
        <p:spPr>
          <a:xfrm flipH="1" flipV="1">
            <a:off x="6012160" y="5623593"/>
            <a:ext cx="465" cy="308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90B8967F-5CE5-43C9-987B-8CC89EC74D2E}"/>
              </a:ext>
            </a:extLst>
          </p:cNvPr>
          <p:cNvCxnSpPr>
            <a:cxnSpLocks/>
          </p:cNvCxnSpPr>
          <p:nvPr/>
        </p:nvCxnSpPr>
        <p:spPr>
          <a:xfrm>
            <a:off x="6012160" y="5623593"/>
            <a:ext cx="15841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B4DF8E44-B33A-4519-B35B-22C15B69D146}"/>
              </a:ext>
            </a:extLst>
          </p:cNvPr>
          <p:cNvCxnSpPr>
            <a:cxnSpLocks/>
          </p:cNvCxnSpPr>
          <p:nvPr/>
        </p:nvCxnSpPr>
        <p:spPr>
          <a:xfrm>
            <a:off x="7596336" y="5222377"/>
            <a:ext cx="0" cy="4012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548989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7F9DA-4E3C-4786-A019-461515ED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Função </a:t>
            </a:r>
            <a:r>
              <a:rPr lang="pt-BR" dirty="0" err="1"/>
              <a:t>scanf</a:t>
            </a:r>
            <a:r>
              <a:rPr lang="pt-BR" dirty="0"/>
              <a:t> (leia)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B0BE09-EEA0-49A2-9709-2FDAF098D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A função </a:t>
            </a:r>
            <a:r>
              <a:rPr lang="pt-BR" dirty="0" err="1"/>
              <a:t>scanf</a:t>
            </a:r>
            <a:r>
              <a:rPr lang="pt-BR" dirty="0"/>
              <a:t> é uma das funções responsáveis por receber dados do usuário, entrados por exemplo pelo teclado, para que ele seja processado no programa. Ela equivale ao leia do algoritmo.</a:t>
            </a:r>
          </a:p>
          <a:p>
            <a:pPr>
              <a:defRPr/>
            </a:pPr>
            <a:r>
              <a:rPr lang="pt-BR" dirty="0"/>
              <a:t>A </a:t>
            </a:r>
            <a:r>
              <a:rPr lang="pt-BR" dirty="0" err="1"/>
              <a:t>sintexa</a:t>
            </a:r>
            <a:r>
              <a:rPr lang="pt-BR" dirty="0"/>
              <a:t> da função </a:t>
            </a:r>
            <a:r>
              <a:rPr lang="pt-BR" dirty="0" err="1"/>
              <a:t>scanf</a:t>
            </a:r>
            <a:r>
              <a:rPr lang="pt-BR" dirty="0"/>
              <a:t> é similar à sintaxe da função </a:t>
            </a:r>
            <a:r>
              <a:rPr lang="pt-BR" dirty="0" err="1"/>
              <a:t>printf</a:t>
            </a:r>
            <a:r>
              <a:rPr lang="pt-BR" dirty="0"/>
              <a:t>:</a:t>
            </a:r>
          </a:p>
          <a:p>
            <a:pPr lvl="1">
              <a:defRPr/>
            </a:pPr>
            <a:r>
              <a:rPr lang="pt-BR" dirty="0" err="1"/>
              <a:t>scanf</a:t>
            </a:r>
            <a:r>
              <a:rPr lang="pt-BR" dirty="0"/>
              <a:t>(“expressão” ,lista de endereços);</a:t>
            </a:r>
          </a:p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C6D79-20CF-4124-AC35-F0B4139A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Função </a:t>
            </a:r>
            <a:r>
              <a:rPr lang="pt-BR" dirty="0" err="1"/>
              <a:t>scanf</a:t>
            </a:r>
            <a:r>
              <a:rPr lang="pt-BR" dirty="0"/>
              <a:t> (leia)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B8EF5C-3A47-4C9C-83BA-4FF51F2B9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0" lvl="2" indent="-457200">
              <a:buFont typeface="Courier New" panose="02070309020205020404" pitchFamily="49" charset="0"/>
              <a:buChar char="o"/>
              <a:defRPr/>
            </a:pPr>
            <a:r>
              <a:rPr lang="pt-BR" sz="3200" dirty="0"/>
              <a:t>Sintaxe:</a:t>
            </a:r>
          </a:p>
          <a:p>
            <a:pPr marL="400050" lvl="2" indent="0">
              <a:buNone/>
              <a:defRPr/>
            </a:pPr>
            <a:endParaRPr lang="pt-BR" sz="3200" dirty="0"/>
          </a:p>
          <a:p>
            <a:pPr marL="400050" lvl="2" indent="0">
              <a:buNone/>
              <a:defRPr/>
            </a:pPr>
            <a:r>
              <a:rPr lang="pt-BR" sz="3200" dirty="0" err="1"/>
              <a:t>scanf</a:t>
            </a:r>
            <a:r>
              <a:rPr lang="pt-BR" sz="3200" dirty="0"/>
              <a:t>(“expressão” ,lista de endereços);</a:t>
            </a:r>
          </a:p>
          <a:p>
            <a:pPr marL="400050" lvl="2" indent="0">
              <a:buNone/>
              <a:defRPr/>
            </a:pPr>
            <a:endParaRPr lang="pt-BR" sz="3200" dirty="0"/>
          </a:p>
          <a:p>
            <a:pPr>
              <a:defRPr/>
            </a:pPr>
            <a:r>
              <a:rPr lang="pt-BR" dirty="0"/>
              <a:t>Expressão: contém formatos de leitura, como os utilizados na função </a:t>
            </a:r>
            <a:r>
              <a:rPr lang="pt-BR" dirty="0" err="1"/>
              <a:t>printf</a:t>
            </a:r>
            <a:r>
              <a:rPr lang="pt-BR" dirty="0"/>
              <a:t>, para indicar o tipo de dados que será lido (%d, %f, %c,...)</a:t>
            </a:r>
          </a:p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EDE71-8C46-4AF3-95A5-97E1E1479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Expressão em </a:t>
            </a:r>
            <a:r>
              <a:rPr lang="pt-BR" dirty="0" err="1"/>
              <a:t>scanf</a:t>
            </a:r>
            <a:r>
              <a:rPr lang="pt-BR" dirty="0"/>
              <a:t> pode ser: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A736C87-F28E-48B8-B7B0-9053A1B68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55" y="1772816"/>
            <a:ext cx="8231499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24043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B3E99-F611-4255-84F7-959DF517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</a:t>
            </a:r>
            <a:r>
              <a:rPr lang="pt-BR" dirty="0" err="1"/>
              <a:t>scanf</a:t>
            </a:r>
            <a:r>
              <a:rPr lang="pt-BR" dirty="0"/>
              <a:t> (leia)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1676A1-A853-4F72-BB35-72F72FCBB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31404"/>
            <a:ext cx="8229600" cy="4533900"/>
          </a:xfrm>
        </p:spPr>
        <p:txBody>
          <a:bodyPr/>
          <a:lstStyle/>
          <a:p>
            <a:pPr marL="857250" lvl="2" indent="-457200">
              <a:buFont typeface="Courier New" panose="02070309020205020404" pitchFamily="49" charset="0"/>
              <a:buChar char="o"/>
              <a:defRPr/>
            </a:pPr>
            <a:r>
              <a:rPr lang="pt-BR" sz="3200" dirty="0"/>
              <a:t>Sintaxe:</a:t>
            </a:r>
          </a:p>
          <a:p>
            <a:pPr marL="400050" lvl="2" indent="0">
              <a:buNone/>
              <a:defRPr/>
            </a:pPr>
            <a:endParaRPr lang="pt-BR" sz="3200" dirty="0"/>
          </a:p>
          <a:p>
            <a:pPr marL="400050" lvl="2" indent="0">
              <a:buNone/>
              <a:defRPr/>
            </a:pPr>
            <a:r>
              <a:rPr lang="pt-BR" sz="3200" dirty="0" err="1"/>
              <a:t>scanf</a:t>
            </a:r>
            <a:r>
              <a:rPr lang="pt-BR" sz="3200" dirty="0"/>
              <a:t>(“expressão” ,lista de endereços);</a:t>
            </a:r>
            <a:endParaRPr lang="pt-BR" dirty="0"/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Lista de endereços: contém os </a:t>
            </a:r>
            <a:r>
              <a:rPr lang="pt-BR" dirty="0">
                <a:solidFill>
                  <a:srgbClr val="FFFF00"/>
                </a:solidFill>
              </a:rPr>
              <a:t>endereços de memória</a:t>
            </a:r>
            <a:r>
              <a:rPr lang="pt-BR" dirty="0"/>
              <a:t> que receberão os dados inseridos pelo usuário.</a:t>
            </a:r>
          </a:p>
          <a:p>
            <a:pPr lvl="1">
              <a:defRPr/>
            </a:pPr>
            <a:r>
              <a:rPr lang="pt-BR" dirty="0"/>
              <a:t>Mas como eu vou colocar os endereços de memória????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6490893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A1664-ACE4-4EB8-AB66-ED45966B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Função </a:t>
            </a:r>
            <a:r>
              <a:rPr lang="pt-BR" dirty="0" err="1"/>
              <a:t>scanf</a:t>
            </a:r>
            <a:r>
              <a:rPr lang="pt-BR" dirty="0"/>
              <a:t> (leia)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02496C-7092-4901-BE2D-FFCFAB58E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Simplesmente adicionando o caractere </a:t>
            </a:r>
            <a:r>
              <a:rPr lang="pt-BR" dirty="0">
                <a:solidFill>
                  <a:srgbClr val="FFC000"/>
                </a:solidFill>
              </a:rPr>
              <a:t>&amp;</a:t>
            </a:r>
            <a:r>
              <a:rPr lang="pt-BR" dirty="0"/>
              <a:t> antes do nome de uma variável.</a:t>
            </a:r>
          </a:p>
          <a:p>
            <a:pPr lvl="1">
              <a:defRPr/>
            </a:pPr>
            <a:r>
              <a:rPr lang="pt-BR" dirty="0"/>
              <a:t>Por exemplo: 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pt-BR" dirty="0"/>
              <a:t>#include &lt;</a:t>
            </a:r>
            <a:r>
              <a:rPr lang="pt-BR" dirty="0" err="1"/>
              <a:t>stdio</a:t>
            </a:r>
            <a:r>
              <a:rPr lang="pt-BR" dirty="0"/>
              <a:t>.h&gt;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()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pt-BR" dirty="0"/>
              <a:t>{  </a:t>
            </a:r>
            <a:r>
              <a:rPr lang="pt-BR" dirty="0" err="1"/>
              <a:t>int</a:t>
            </a:r>
            <a:r>
              <a:rPr lang="pt-BR" dirty="0"/>
              <a:t> a;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pt-BR" dirty="0"/>
              <a:t>   </a:t>
            </a:r>
            <a:r>
              <a:rPr lang="pt-BR" dirty="0" err="1"/>
              <a:t>printf</a:t>
            </a:r>
            <a:r>
              <a:rPr lang="pt-BR" dirty="0"/>
              <a:t>(“Digite um valor para a: ”);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pt-BR" b="1" dirty="0"/>
              <a:t>  </a:t>
            </a:r>
            <a:r>
              <a:rPr lang="pt-BR" b="1" dirty="0" err="1"/>
              <a:t>scanf</a:t>
            </a:r>
            <a:r>
              <a:rPr lang="pt-BR" b="1" dirty="0"/>
              <a:t>(“%d”,</a:t>
            </a:r>
            <a:r>
              <a:rPr lang="pt-BR" b="1" dirty="0">
                <a:solidFill>
                  <a:srgbClr val="FFC000"/>
                </a:solidFill>
              </a:rPr>
              <a:t>&amp;</a:t>
            </a:r>
            <a:r>
              <a:rPr lang="pt-BR" b="1" dirty="0"/>
              <a:t>a);  </a:t>
            </a:r>
            <a:r>
              <a:rPr lang="pt-BR" dirty="0"/>
              <a:t>//equivale a leia(a)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pt-BR" dirty="0"/>
              <a:t>   </a:t>
            </a:r>
            <a:r>
              <a:rPr lang="pt-BR" dirty="0" err="1"/>
              <a:t>printf</a:t>
            </a:r>
            <a:r>
              <a:rPr lang="pt-BR" dirty="0"/>
              <a:t>(“\</a:t>
            </a:r>
            <a:r>
              <a:rPr lang="pt-BR" dirty="0" err="1"/>
              <a:t>nO</a:t>
            </a:r>
            <a:r>
              <a:rPr lang="pt-BR" dirty="0"/>
              <a:t> valor lido para a foi %d.”,a);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pt-BR" dirty="0" err="1"/>
              <a:t>return</a:t>
            </a:r>
            <a:r>
              <a:rPr lang="pt-BR" dirty="0"/>
              <a:t> 0;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pt-BR" dirty="0"/>
              <a:t>}</a:t>
            </a:r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F4FBA-C011-43FE-9F79-719F635C6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Função </a:t>
            </a:r>
            <a:r>
              <a:rPr lang="pt-BR" dirty="0" err="1"/>
              <a:t>scanf</a:t>
            </a:r>
            <a:r>
              <a:rPr lang="pt-BR" dirty="0"/>
              <a:t> (leia)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825CBC-8ED2-44C5-A374-AB7A72045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Se o programa fosse ler um caractere ao invés de um inteiro, ele ficaria da seguinte forma: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pt-BR" dirty="0"/>
              <a:t>#include &lt;</a:t>
            </a:r>
            <a:r>
              <a:rPr lang="pt-BR" dirty="0" err="1"/>
              <a:t>stdio</a:t>
            </a:r>
            <a:r>
              <a:rPr lang="pt-BR" dirty="0"/>
              <a:t>.h&gt;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()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pt-BR" dirty="0"/>
              <a:t>{  </a:t>
            </a:r>
            <a:r>
              <a:rPr lang="pt-BR" dirty="0" err="1"/>
              <a:t>char</a:t>
            </a:r>
            <a:r>
              <a:rPr lang="pt-BR" dirty="0"/>
              <a:t> a;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pt-BR" dirty="0"/>
              <a:t>   </a:t>
            </a:r>
            <a:r>
              <a:rPr lang="pt-BR" dirty="0" err="1"/>
              <a:t>printf</a:t>
            </a:r>
            <a:r>
              <a:rPr lang="pt-BR" dirty="0"/>
              <a:t>(“Digite um valor para a: ”);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pt-BR" b="1" dirty="0"/>
              <a:t>  </a:t>
            </a:r>
            <a:r>
              <a:rPr lang="pt-BR" b="1" dirty="0" err="1"/>
              <a:t>scanf</a:t>
            </a:r>
            <a:r>
              <a:rPr lang="pt-BR" b="1" dirty="0"/>
              <a:t>(“%c”,&amp;a);  </a:t>
            </a:r>
            <a:r>
              <a:rPr lang="pt-BR" dirty="0"/>
              <a:t>//equivale a leia(a)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pt-BR" dirty="0"/>
              <a:t>   </a:t>
            </a:r>
            <a:r>
              <a:rPr lang="pt-BR" dirty="0" err="1"/>
              <a:t>printf</a:t>
            </a:r>
            <a:r>
              <a:rPr lang="pt-BR" dirty="0"/>
              <a:t>(“\</a:t>
            </a:r>
            <a:r>
              <a:rPr lang="pt-BR" dirty="0" err="1"/>
              <a:t>nO</a:t>
            </a:r>
            <a:r>
              <a:rPr lang="pt-BR" dirty="0"/>
              <a:t> valor lido para a foi %c.”,a);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pt-BR" dirty="0" err="1"/>
              <a:t>return</a:t>
            </a:r>
            <a:r>
              <a:rPr lang="pt-BR" dirty="0"/>
              <a:t> 0;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pt-BR" dirty="0"/>
              <a:t>}</a:t>
            </a:r>
          </a:p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D0FFD-AD62-4781-8A75-9895E338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Função </a:t>
            </a:r>
            <a:r>
              <a:rPr lang="pt-BR" dirty="0" err="1"/>
              <a:t>scanf</a:t>
            </a:r>
            <a:r>
              <a:rPr lang="pt-BR" dirty="0"/>
              <a:t> (leia)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16EAC3-4674-49AE-BACE-C93E9FD6E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Podemos usar a leitura formatada de mais de uma variável num mesmo </a:t>
            </a:r>
            <a:r>
              <a:rPr lang="pt-BR" dirty="0" err="1"/>
              <a:t>scanf</a:t>
            </a:r>
            <a:r>
              <a:rPr lang="pt-BR" dirty="0"/>
              <a:t>.</a:t>
            </a:r>
          </a:p>
          <a:p>
            <a:pPr lvl="1">
              <a:defRPr/>
            </a:pPr>
            <a:r>
              <a:rPr lang="pt-BR" dirty="0" err="1"/>
              <a:t>scanf</a:t>
            </a:r>
            <a:r>
              <a:rPr lang="pt-BR" dirty="0"/>
              <a:t>("%d%d",&amp;a,&amp;b);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endParaRPr lang="pt-BR" dirty="0"/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pt-BR" dirty="0"/>
              <a:t>Digite o valor para a, ENTER, digite o valor para b e ENTER novamente para ler os dois valores no </a:t>
            </a:r>
            <a:r>
              <a:rPr lang="pt-BR" dirty="0" err="1"/>
              <a:t>scanf</a:t>
            </a:r>
            <a:r>
              <a:rPr lang="pt-BR" dirty="0"/>
              <a:t> acima.</a:t>
            </a:r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48DDC-5EB0-4BFD-A8DF-3217077F1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Funções </a:t>
            </a:r>
            <a:r>
              <a:rPr lang="pt-BR" dirty="0" err="1"/>
              <a:t>getch</a:t>
            </a:r>
            <a:r>
              <a:rPr lang="pt-BR" dirty="0"/>
              <a:t>, </a:t>
            </a:r>
            <a:r>
              <a:rPr lang="pt-BR" dirty="0" err="1"/>
              <a:t>getche</a:t>
            </a:r>
            <a:r>
              <a:rPr lang="pt-BR" dirty="0"/>
              <a:t>, </a:t>
            </a:r>
            <a:r>
              <a:rPr lang="pt-BR" dirty="0" err="1"/>
              <a:t>getchar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967BE9-F89E-4D63-8DC1-CAA9F4267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357313"/>
            <a:ext cx="8229600" cy="4533900"/>
          </a:xfrm>
        </p:spPr>
        <p:txBody>
          <a:bodyPr/>
          <a:lstStyle/>
          <a:p>
            <a:pPr>
              <a:defRPr/>
            </a:pPr>
            <a:r>
              <a:rPr lang="pt-BR" sz="2400" dirty="0"/>
              <a:t>Em se tratando de caractere, C possui várias funções para fazer sua leitura.</a:t>
            </a:r>
          </a:p>
          <a:p>
            <a:pPr>
              <a:defRPr/>
            </a:pPr>
            <a:r>
              <a:rPr lang="pt-BR" sz="2400" dirty="0"/>
              <a:t>A função </a:t>
            </a:r>
            <a:r>
              <a:rPr lang="pt-BR" sz="2400" dirty="0" err="1"/>
              <a:t>getchar</a:t>
            </a:r>
            <a:r>
              <a:rPr lang="pt-BR" sz="2400" dirty="0"/>
              <a:t> (biblioteca </a:t>
            </a:r>
            <a:r>
              <a:rPr lang="pt-BR" sz="2400" dirty="0" err="1"/>
              <a:t>stdio</a:t>
            </a:r>
            <a:r>
              <a:rPr lang="pt-BR" sz="2400" dirty="0"/>
              <a:t>.h) serve para receber um caractere único e atribuí-lo se necessário a uma variável.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pt-BR" dirty="0"/>
              <a:t>#include &lt;</a:t>
            </a:r>
            <a:r>
              <a:rPr lang="pt-BR" dirty="0" err="1"/>
              <a:t>stdio</a:t>
            </a:r>
            <a:r>
              <a:rPr lang="pt-BR" dirty="0"/>
              <a:t>.h&gt;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()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pt-BR" dirty="0"/>
              <a:t>{  </a:t>
            </a:r>
            <a:r>
              <a:rPr lang="pt-BR" dirty="0" err="1"/>
              <a:t>char</a:t>
            </a:r>
            <a:r>
              <a:rPr lang="pt-BR" dirty="0"/>
              <a:t> a;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pt-BR" dirty="0"/>
              <a:t>   </a:t>
            </a:r>
            <a:r>
              <a:rPr lang="pt-BR" dirty="0" err="1"/>
              <a:t>printf</a:t>
            </a:r>
            <a:r>
              <a:rPr lang="pt-BR" dirty="0"/>
              <a:t>(“Digite um valor para a: ”);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pt-BR" b="1" dirty="0"/>
              <a:t>   a=</a:t>
            </a:r>
            <a:r>
              <a:rPr lang="pt-BR" b="1" dirty="0" err="1"/>
              <a:t>getchar</a:t>
            </a:r>
            <a:r>
              <a:rPr lang="pt-BR" b="1" dirty="0"/>
              <a:t>();  </a:t>
            </a:r>
            <a:r>
              <a:rPr lang="pt-BR" dirty="0"/>
              <a:t>// dispensa o endereço de memória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pt-BR" dirty="0"/>
              <a:t>   </a:t>
            </a:r>
            <a:r>
              <a:rPr lang="pt-BR" dirty="0" err="1"/>
              <a:t>printf</a:t>
            </a:r>
            <a:r>
              <a:rPr lang="pt-BR" dirty="0"/>
              <a:t>(“\</a:t>
            </a:r>
            <a:r>
              <a:rPr lang="pt-BR" dirty="0" err="1"/>
              <a:t>nO</a:t>
            </a:r>
            <a:r>
              <a:rPr lang="pt-BR" dirty="0"/>
              <a:t> valor lido para a foi %c.”,a);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pt-BR" dirty="0" err="1"/>
              <a:t>return</a:t>
            </a:r>
            <a:r>
              <a:rPr lang="pt-BR" dirty="0"/>
              <a:t> 0;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pt-BR" dirty="0"/>
              <a:t>}</a:t>
            </a:r>
          </a:p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4854B-9E07-4306-80BA-CBF40581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Funções </a:t>
            </a:r>
            <a:r>
              <a:rPr lang="pt-BR" dirty="0" err="1"/>
              <a:t>getch</a:t>
            </a:r>
            <a:r>
              <a:rPr lang="pt-BR" dirty="0"/>
              <a:t>, </a:t>
            </a:r>
            <a:r>
              <a:rPr lang="pt-BR" dirty="0" err="1"/>
              <a:t>getche</a:t>
            </a:r>
            <a:r>
              <a:rPr lang="pt-BR" dirty="0"/>
              <a:t>, </a:t>
            </a:r>
            <a:r>
              <a:rPr lang="pt-BR" dirty="0" err="1"/>
              <a:t>getchar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4847A5-62CB-4ADB-BBDB-3C36F8BA6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1357313"/>
            <a:ext cx="8715375" cy="4533900"/>
          </a:xfrm>
        </p:spPr>
        <p:txBody>
          <a:bodyPr/>
          <a:lstStyle/>
          <a:p>
            <a:pPr>
              <a:defRPr/>
            </a:pPr>
            <a:r>
              <a:rPr lang="pt-BR" sz="2400" dirty="0"/>
              <a:t>A função </a:t>
            </a:r>
            <a:r>
              <a:rPr lang="pt-BR" sz="2400" dirty="0" err="1"/>
              <a:t>getch</a:t>
            </a:r>
            <a:r>
              <a:rPr lang="pt-BR" sz="2400" dirty="0"/>
              <a:t> e </a:t>
            </a:r>
            <a:r>
              <a:rPr lang="pt-BR" sz="2400" dirty="0" err="1"/>
              <a:t>getche</a:t>
            </a:r>
            <a:r>
              <a:rPr lang="pt-BR" sz="2400" dirty="0"/>
              <a:t> (biblioteca </a:t>
            </a:r>
            <a:r>
              <a:rPr lang="pt-BR" sz="2400" dirty="0" err="1"/>
              <a:t>conio</a:t>
            </a:r>
            <a:r>
              <a:rPr lang="pt-BR" sz="2400" dirty="0"/>
              <a:t>.h) servem para receber um caractere único e atribuí-lo se necessário a uma variável, mas </a:t>
            </a:r>
            <a:r>
              <a:rPr lang="pt-BR" sz="2400" dirty="0" err="1"/>
              <a:t>getch</a:t>
            </a:r>
            <a:r>
              <a:rPr lang="pt-BR" sz="2400" dirty="0"/>
              <a:t> oculta a leitura e </a:t>
            </a:r>
            <a:r>
              <a:rPr lang="pt-BR" sz="2400" dirty="0" err="1"/>
              <a:t>getche</a:t>
            </a:r>
            <a:r>
              <a:rPr lang="pt-BR" sz="2400" dirty="0"/>
              <a:t> mostra (idêntico ao </a:t>
            </a:r>
            <a:r>
              <a:rPr lang="pt-BR" sz="2400" dirty="0" err="1"/>
              <a:t>getchar</a:t>
            </a:r>
            <a:r>
              <a:rPr lang="pt-BR" sz="2400" dirty="0"/>
              <a:t>). As duas incluem o </a:t>
            </a:r>
            <a:r>
              <a:rPr lang="pt-BR" sz="2400" dirty="0" err="1"/>
              <a:t>Enter</a:t>
            </a:r>
            <a:r>
              <a:rPr lang="pt-BR" sz="2400" dirty="0"/>
              <a:t> automaticamente no fim da leitura.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pt-BR" sz="2200" dirty="0"/>
              <a:t>#include &lt;</a:t>
            </a:r>
            <a:r>
              <a:rPr lang="pt-BR" sz="2200" dirty="0" err="1"/>
              <a:t>stdio</a:t>
            </a:r>
            <a:r>
              <a:rPr lang="pt-BR" sz="2200" dirty="0"/>
              <a:t>.h&gt;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pt-BR" sz="2200" dirty="0"/>
              <a:t>#include &lt;</a:t>
            </a:r>
            <a:r>
              <a:rPr lang="pt-BR" sz="2200" dirty="0" err="1"/>
              <a:t>conio</a:t>
            </a:r>
            <a:r>
              <a:rPr lang="pt-BR" sz="2200" dirty="0"/>
              <a:t>.h&gt;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pt-BR" sz="2200" dirty="0" err="1"/>
              <a:t>int</a:t>
            </a:r>
            <a:r>
              <a:rPr lang="pt-BR" sz="2200" dirty="0"/>
              <a:t> </a:t>
            </a:r>
            <a:r>
              <a:rPr lang="pt-BR" sz="2200" dirty="0" err="1"/>
              <a:t>main</a:t>
            </a:r>
            <a:r>
              <a:rPr lang="pt-BR" sz="2200" dirty="0"/>
              <a:t>()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pt-BR" sz="2200" dirty="0"/>
              <a:t>{  </a:t>
            </a:r>
            <a:r>
              <a:rPr lang="pt-BR" sz="2200" dirty="0" err="1"/>
              <a:t>char</a:t>
            </a:r>
            <a:r>
              <a:rPr lang="pt-BR" sz="2200" dirty="0"/>
              <a:t> a;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pt-BR" sz="2200" dirty="0"/>
              <a:t>   </a:t>
            </a:r>
            <a:r>
              <a:rPr lang="pt-BR" sz="2200" dirty="0" err="1"/>
              <a:t>printf</a:t>
            </a:r>
            <a:r>
              <a:rPr lang="pt-BR" sz="2200" dirty="0"/>
              <a:t>(“Digite um valor para a: ”);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pt-BR" sz="2200" b="1" dirty="0"/>
              <a:t>   a=</a:t>
            </a:r>
            <a:r>
              <a:rPr lang="pt-BR" sz="2200" b="1" dirty="0" err="1"/>
              <a:t>getch</a:t>
            </a:r>
            <a:r>
              <a:rPr lang="pt-BR" sz="2200" b="1" dirty="0"/>
              <a:t>();  </a:t>
            </a:r>
            <a:r>
              <a:rPr lang="pt-BR" sz="2200" dirty="0"/>
              <a:t>// dispensa o endereço de memória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pt-BR" sz="2200" dirty="0"/>
              <a:t>   </a:t>
            </a:r>
            <a:r>
              <a:rPr lang="pt-BR" sz="2200" dirty="0" err="1"/>
              <a:t>printf</a:t>
            </a:r>
            <a:r>
              <a:rPr lang="pt-BR" sz="2200" dirty="0"/>
              <a:t>(“\</a:t>
            </a:r>
            <a:r>
              <a:rPr lang="pt-BR" sz="2200" dirty="0" err="1"/>
              <a:t>nO</a:t>
            </a:r>
            <a:r>
              <a:rPr lang="pt-BR" sz="2200" dirty="0"/>
              <a:t> valor lido para a foi %c.”,a);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pt-BR" sz="2200" dirty="0" err="1"/>
              <a:t>return</a:t>
            </a:r>
            <a:r>
              <a:rPr lang="pt-BR" sz="2200" dirty="0"/>
              <a:t> 0;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pt-BR" sz="2200" dirty="0"/>
              <a:t>}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2CE1C184-C253-4D76-9F28-27B34F5F4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Tipos de dados mais usados em C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A887026-A0A2-4976-9DC0-203505CCD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400">
                <a:solidFill>
                  <a:srgbClr val="FFFF99"/>
                </a:solidFill>
                <a:effectLst/>
              </a:rPr>
              <a:t>Inteiro 			int			2 bytes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>
                <a:solidFill>
                  <a:srgbClr val="FFFF99"/>
                </a:solidFill>
                <a:effectLst/>
              </a:rPr>
              <a:t>Real			float			4 bytes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>
                <a:solidFill>
                  <a:srgbClr val="FFFF99"/>
                </a:solidFill>
                <a:effectLst/>
              </a:rPr>
              <a:t>Caractere			char			1 byte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>
                <a:solidFill>
                  <a:srgbClr val="FFFF99"/>
                </a:solidFill>
                <a:effectLst/>
              </a:rPr>
              <a:t>String			não existe*		xxxxxxx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>
                <a:solidFill>
                  <a:srgbClr val="FFFF99"/>
                </a:solidFill>
                <a:effectLst/>
              </a:rPr>
              <a:t>Booleano			não existe		xxxxxxx</a:t>
            </a:r>
          </a:p>
          <a:p>
            <a:pPr eaLnBrk="1" hangingPunct="1">
              <a:lnSpc>
                <a:spcPct val="90000"/>
              </a:lnSpc>
            </a:pPr>
            <a:endParaRPr lang="pt-BR" altLang="pt-BR" sz="2400">
              <a:solidFill>
                <a:srgbClr val="FFFF99"/>
              </a:solidFill>
              <a:effectLst/>
            </a:endParaRPr>
          </a:p>
          <a:p>
            <a:pPr eaLnBrk="1" hangingPunct="1">
              <a:lnSpc>
                <a:spcPct val="90000"/>
              </a:lnSpc>
            </a:pPr>
            <a:r>
              <a:rPr lang="pt-BR" altLang="pt-BR" sz="2400">
                <a:solidFill>
                  <a:srgbClr val="FFFF99"/>
                </a:solidFill>
                <a:effectLst/>
              </a:rPr>
              <a:t>* para utilizarmos uma string em C faremos uso de um vetor de caracteres preparado para responder como string, que será visto mais adiante. Seu tamanho será do número de caracteres reservados para o vetor em bytes.</a:t>
            </a:r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73855-00FF-4EAE-9219-A60CC9C2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Funções </a:t>
            </a:r>
            <a:r>
              <a:rPr lang="pt-BR" dirty="0" err="1"/>
              <a:t>getch</a:t>
            </a:r>
            <a:r>
              <a:rPr lang="pt-BR" dirty="0"/>
              <a:t>, </a:t>
            </a:r>
            <a:r>
              <a:rPr lang="pt-BR" dirty="0" err="1"/>
              <a:t>getche</a:t>
            </a:r>
            <a:r>
              <a:rPr lang="pt-BR" dirty="0"/>
              <a:t>, </a:t>
            </a:r>
            <a:r>
              <a:rPr lang="pt-BR" dirty="0" err="1"/>
              <a:t>getchar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4ACC7C-FCE5-4C3B-92F8-0FAFC05C6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Font typeface="Wingdings" panose="05000000000000000000" pitchFamily="2" charset="2"/>
              <a:buNone/>
              <a:defRPr/>
            </a:pPr>
            <a:r>
              <a:rPr lang="pt-BR" dirty="0"/>
              <a:t>#include &lt;</a:t>
            </a:r>
            <a:r>
              <a:rPr lang="pt-BR" dirty="0" err="1"/>
              <a:t>stdio</a:t>
            </a:r>
            <a:r>
              <a:rPr lang="pt-BR" dirty="0"/>
              <a:t>.h&gt;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pt-BR" dirty="0"/>
              <a:t>#include &lt;</a:t>
            </a:r>
            <a:r>
              <a:rPr lang="pt-BR" dirty="0" err="1"/>
              <a:t>conio</a:t>
            </a:r>
            <a:r>
              <a:rPr lang="pt-BR" dirty="0"/>
              <a:t>.h&gt;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()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pt-BR" dirty="0"/>
              <a:t>{  </a:t>
            </a:r>
            <a:r>
              <a:rPr lang="pt-BR" dirty="0" err="1"/>
              <a:t>char</a:t>
            </a:r>
            <a:r>
              <a:rPr lang="pt-BR" dirty="0"/>
              <a:t> a;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pt-BR" dirty="0"/>
              <a:t>   </a:t>
            </a:r>
            <a:r>
              <a:rPr lang="pt-BR" dirty="0" err="1"/>
              <a:t>printf</a:t>
            </a:r>
            <a:r>
              <a:rPr lang="pt-BR" dirty="0"/>
              <a:t>(“Digite um valor para a: ”);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pt-BR" b="1" dirty="0"/>
              <a:t>   a=</a:t>
            </a:r>
            <a:r>
              <a:rPr lang="pt-BR" b="1" dirty="0" err="1"/>
              <a:t>getche</a:t>
            </a:r>
            <a:r>
              <a:rPr lang="pt-BR" b="1" dirty="0"/>
              <a:t>();  </a:t>
            </a:r>
            <a:r>
              <a:rPr lang="pt-BR" dirty="0"/>
              <a:t>// dispensa o endereço de memória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pt-BR" dirty="0"/>
              <a:t>   </a:t>
            </a:r>
            <a:r>
              <a:rPr lang="pt-BR" dirty="0" err="1"/>
              <a:t>printf</a:t>
            </a:r>
            <a:r>
              <a:rPr lang="pt-BR" dirty="0"/>
              <a:t>(“\</a:t>
            </a:r>
            <a:r>
              <a:rPr lang="pt-BR" dirty="0" err="1"/>
              <a:t>nO</a:t>
            </a:r>
            <a:r>
              <a:rPr lang="pt-BR" dirty="0"/>
              <a:t> valor lido para a foi %c.”,a);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pt-BR" dirty="0" err="1"/>
              <a:t>return</a:t>
            </a:r>
            <a:r>
              <a:rPr lang="pt-BR" dirty="0"/>
              <a:t> 0;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pt-BR" dirty="0"/>
              <a:t>}</a:t>
            </a:r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602F7-2067-4CC4-A6DC-24D99869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Problema com caracteres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BF0513-7E50-4053-8CD9-D86CBC4FC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Agora, tente no mesmo programa utilizar mais de uma leitura de caracteres seguida (pode ser por </a:t>
            </a:r>
            <a:r>
              <a:rPr lang="pt-BR" dirty="0" err="1"/>
              <a:t>scanf</a:t>
            </a:r>
            <a:r>
              <a:rPr lang="pt-BR" dirty="0"/>
              <a:t>, </a:t>
            </a:r>
            <a:r>
              <a:rPr lang="pt-BR" dirty="0" err="1"/>
              <a:t>getchar</a:t>
            </a:r>
            <a:r>
              <a:rPr lang="pt-BR" dirty="0"/>
              <a:t>, </a:t>
            </a:r>
            <a:r>
              <a:rPr lang="pt-BR" dirty="0" err="1"/>
              <a:t>getch</a:t>
            </a:r>
            <a:r>
              <a:rPr lang="pt-BR" dirty="0"/>
              <a:t>, </a:t>
            </a:r>
            <a:r>
              <a:rPr lang="pt-BR" dirty="0" err="1"/>
              <a:t>getche</a:t>
            </a:r>
            <a:r>
              <a:rPr lang="pt-BR" dirty="0"/>
              <a:t>, diferentes ou iguais...)</a:t>
            </a:r>
          </a:p>
          <a:p>
            <a:pPr>
              <a:defRPr/>
            </a:pPr>
            <a:r>
              <a:rPr lang="pt-BR" dirty="0"/>
              <a:t>Veja o exemplo:</a:t>
            </a:r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47BF3-CFA8-4A97-89F8-EA0037D1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Problema com caracteres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3FB997-5044-469D-990B-2D430A94A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33900"/>
          </a:xfrm>
        </p:spPr>
        <p:txBody>
          <a:bodyPr/>
          <a:lstStyle/>
          <a:p>
            <a:pPr lvl="2">
              <a:buFont typeface="Wingdings" panose="05000000000000000000" pitchFamily="2" charset="2"/>
              <a:buNone/>
              <a:defRPr/>
            </a:pPr>
            <a:r>
              <a:rPr lang="pt-BR" dirty="0"/>
              <a:t>#include &lt;</a:t>
            </a:r>
            <a:r>
              <a:rPr lang="pt-BR" dirty="0" err="1"/>
              <a:t>stdio</a:t>
            </a:r>
            <a:r>
              <a:rPr lang="pt-BR" dirty="0"/>
              <a:t>.h&gt;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pt-BR" dirty="0"/>
              <a:t>#include &lt;</a:t>
            </a:r>
            <a:r>
              <a:rPr lang="pt-BR" dirty="0" err="1"/>
              <a:t>conio</a:t>
            </a:r>
            <a:r>
              <a:rPr lang="pt-BR" dirty="0"/>
              <a:t>.h&gt;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()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pt-BR" dirty="0"/>
              <a:t>{  </a:t>
            </a:r>
            <a:r>
              <a:rPr lang="pt-BR" dirty="0" err="1"/>
              <a:t>char</a:t>
            </a:r>
            <a:r>
              <a:rPr lang="pt-BR" dirty="0"/>
              <a:t> a,b;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pt-BR" dirty="0"/>
              <a:t>   </a:t>
            </a:r>
            <a:r>
              <a:rPr lang="pt-BR" dirty="0" err="1"/>
              <a:t>printf</a:t>
            </a:r>
            <a:r>
              <a:rPr lang="pt-BR" dirty="0"/>
              <a:t>(“Digite um valor para a: ”);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pt-BR" b="1" dirty="0"/>
              <a:t>   a=</a:t>
            </a:r>
            <a:r>
              <a:rPr lang="pt-BR" b="1" dirty="0" err="1"/>
              <a:t>getche</a:t>
            </a:r>
            <a:r>
              <a:rPr lang="pt-BR" b="1" dirty="0"/>
              <a:t>();  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pt-BR" b="1" dirty="0"/>
              <a:t>   b=</a:t>
            </a:r>
            <a:r>
              <a:rPr lang="pt-BR" b="1" dirty="0" err="1"/>
              <a:t>getchar</a:t>
            </a:r>
            <a:r>
              <a:rPr lang="pt-BR" b="1" dirty="0"/>
              <a:t>();</a:t>
            </a:r>
            <a:endParaRPr lang="pt-BR" dirty="0"/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pt-BR" dirty="0"/>
              <a:t>   </a:t>
            </a:r>
            <a:r>
              <a:rPr lang="pt-BR" dirty="0" err="1"/>
              <a:t>printf</a:t>
            </a:r>
            <a:r>
              <a:rPr lang="pt-BR" dirty="0"/>
              <a:t>(“\</a:t>
            </a:r>
            <a:r>
              <a:rPr lang="pt-BR" dirty="0" err="1"/>
              <a:t>nO</a:t>
            </a:r>
            <a:r>
              <a:rPr lang="pt-BR" dirty="0"/>
              <a:t> valor lido para a foi %c e para b %c.”, a,b);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pt-BR" dirty="0" err="1"/>
              <a:t>return</a:t>
            </a:r>
            <a:r>
              <a:rPr lang="pt-BR" dirty="0"/>
              <a:t> 0;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pt-BR" dirty="0"/>
              <a:t>}</a:t>
            </a:r>
          </a:p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3616F-7B33-40DB-ADE0-F140EDFC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Problema com caracteres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B5D3CA-1528-4822-8150-4D05F68AB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sz="2800" dirty="0"/>
              <a:t>Existe uma razão para que isso aconteça. A leitura de valores através da maioria das funções utiliza o </a:t>
            </a:r>
            <a:r>
              <a:rPr lang="pt-BR" sz="2800" i="1" dirty="0"/>
              <a:t>buffer</a:t>
            </a:r>
            <a:r>
              <a:rPr lang="pt-BR" sz="2800" dirty="0"/>
              <a:t> do teclado como repositório temporário dos caracteres que escrevemos.</a:t>
            </a:r>
          </a:p>
          <a:p>
            <a:pPr>
              <a:defRPr/>
            </a:pPr>
            <a:r>
              <a:rPr lang="pt-BR" sz="2800" dirty="0"/>
              <a:t>A utilização do buffer é visível pelo fato de podermos alterar o conteúdo antes de enviarmos ao processador (apertando </a:t>
            </a:r>
            <a:r>
              <a:rPr lang="pt-BR" sz="2800" dirty="0" err="1"/>
              <a:t>backspace</a:t>
            </a:r>
            <a:r>
              <a:rPr lang="pt-BR" sz="2800" dirty="0"/>
              <a:t> e alterando a letra). Enquanto não apertarmos </a:t>
            </a:r>
            <a:r>
              <a:rPr lang="pt-BR" sz="2800" dirty="0" err="1"/>
              <a:t>Enter</a:t>
            </a:r>
            <a:r>
              <a:rPr lang="pt-BR" sz="2800" dirty="0"/>
              <a:t> o conteúdo não é enviado para a variável.</a:t>
            </a:r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06622-EDFA-48A5-9C67-399F68FE1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Problema com caracteres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7A0E9E-572B-4127-92DF-5BA34888E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sz="2800" dirty="0"/>
              <a:t>Assim, sempre mandamos ao programa dois caracteres (um com a letra digitada e outro com o comando de encerramento de edição (ENTER), que como vimos na tabela ASC, cada tecla representa um número para o computador (o </a:t>
            </a:r>
            <a:r>
              <a:rPr lang="pt-BR" sz="2800" dirty="0" err="1"/>
              <a:t>enter</a:t>
            </a:r>
            <a:r>
              <a:rPr lang="pt-BR" sz="2800" dirty="0"/>
              <a:t> é o 13, assim como o A é o 65, B é 66, etc.).</a:t>
            </a:r>
          </a:p>
          <a:p>
            <a:pPr>
              <a:defRPr/>
            </a:pPr>
            <a:r>
              <a:rPr lang="pt-BR" sz="2800" dirty="0"/>
              <a:t>Quando a função que receberá o caractere recebe os dados, ela utiliza o primeiro caractere, sobrando o último (ENTER) no buffer do teclado.</a:t>
            </a:r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CC1B3-1A58-4761-99A2-EF10227D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Problema com caracteres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CA3F0A-79BE-4603-ADE8-E1CC60709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Então, quando a segunda função que receberá o próximo caractere solicita ao buffer que aguarde chegar o </a:t>
            </a:r>
            <a:r>
              <a:rPr lang="pt-BR" dirty="0" err="1"/>
              <a:t>enter</a:t>
            </a:r>
            <a:r>
              <a:rPr lang="pt-BR" dirty="0"/>
              <a:t> (na tabela </a:t>
            </a:r>
            <a:r>
              <a:rPr lang="pt-BR" dirty="0" err="1"/>
              <a:t>asc</a:t>
            </a:r>
            <a:r>
              <a:rPr lang="pt-BR" dirty="0"/>
              <a:t> o 13), ele já está lá e “entende” que o usuário já digitou o caractere.</a:t>
            </a:r>
          </a:p>
          <a:p>
            <a:pPr>
              <a:defRPr/>
            </a:pPr>
            <a:r>
              <a:rPr lang="pt-BR" dirty="0"/>
              <a:t>Uma forma para prevenir essa situação é a inclusão de uma função que limpe o buffer antes da leitura dos caracteres.</a:t>
            </a:r>
          </a:p>
          <a:p>
            <a:pPr>
              <a:defRPr/>
            </a:pPr>
            <a:r>
              <a:rPr lang="pt-BR" dirty="0" err="1"/>
              <a:t>fflush</a:t>
            </a:r>
            <a:r>
              <a:rPr lang="pt-BR" dirty="0"/>
              <a:t>(</a:t>
            </a:r>
            <a:r>
              <a:rPr lang="pt-BR" dirty="0" err="1"/>
              <a:t>stdin</a:t>
            </a:r>
            <a:r>
              <a:rPr lang="pt-BR" dirty="0"/>
              <a:t>);</a:t>
            </a:r>
          </a:p>
          <a:p>
            <a:pPr>
              <a:defRPr/>
            </a:pPr>
            <a:r>
              <a:rPr lang="pt-BR" dirty="0"/>
              <a:t>Veja o exemplo agora.</a:t>
            </a:r>
          </a:p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C7DF2-12AD-4F4D-8AC7-8F60BC56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Problema com caracteres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45B6CB-E46C-4171-9E54-E6404F049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pt-BR" sz="2200" dirty="0"/>
              <a:t>#include &lt;</a:t>
            </a:r>
            <a:r>
              <a:rPr lang="pt-BR" sz="2200" dirty="0" err="1"/>
              <a:t>stdio</a:t>
            </a:r>
            <a:r>
              <a:rPr lang="pt-BR" sz="2200" dirty="0"/>
              <a:t>.h&gt;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pt-BR" sz="2200" dirty="0"/>
              <a:t>#include &lt;</a:t>
            </a:r>
            <a:r>
              <a:rPr lang="pt-BR" sz="2200" dirty="0" err="1"/>
              <a:t>stdlib</a:t>
            </a:r>
            <a:r>
              <a:rPr lang="pt-BR" sz="2200" dirty="0"/>
              <a:t>.h&gt;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pt-BR" sz="2200" dirty="0"/>
              <a:t>#include &lt;</a:t>
            </a:r>
            <a:r>
              <a:rPr lang="pt-BR" sz="2200" dirty="0" err="1"/>
              <a:t>conio</a:t>
            </a:r>
            <a:r>
              <a:rPr lang="pt-BR" sz="2200" dirty="0"/>
              <a:t>.h&gt;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pt-BR" sz="2200" dirty="0" err="1"/>
              <a:t>int</a:t>
            </a:r>
            <a:r>
              <a:rPr lang="pt-BR" sz="2200" dirty="0"/>
              <a:t> </a:t>
            </a:r>
            <a:r>
              <a:rPr lang="pt-BR" sz="2200" dirty="0" err="1"/>
              <a:t>main</a:t>
            </a:r>
            <a:r>
              <a:rPr lang="pt-BR" sz="2200" dirty="0"/>
              <a:t>()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pt-BR" sz="2200" dirty="0"/>
              <a:t>{  </a:t>
            </a:r>
            <a:r>
              <a:rPr lang="pt-BR" sz="2200" dirty="0" err="1"/>
              <a:t>char</a:t>
            </a:r>
            <a:r>
              <a:rPr lang="pt-BR" sz="2200" dirty="0"/>
              <a:t> a,b;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pt-BR" sz="2200" dirty="0"/>
              <a:t>   </a:t>
            </a:r>
            <a:r>
              <a:rPr lang="pt-BR" sz="2200" dirty="0" err="1"/>
              <a:t>printf</a:t>
            </a:r>
            <a:r>
              <a:rPr lang="pt-BR" sz="2200" dirty="0"/>
              <a:t>("Digite um valor para a: ");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pt-BR" sz="2200" dirty="0"/>
              <a:t>   a=</a:t>
            </a:r>
            <a:r>
              <a:rPr lang="pt-BR" sz="2200" dirty="0" err="1"/>
              <a:t>getche</a:t>
            </a:r>
            <a:r>
              <a:rPr lang="pt-BR" sz="2200" dirty="0"/>
              <a:t>();  //inclui o </a:t>
            </a:r>
            <a:r>
              <a:rPr lang="pt-BR" sz="2200" dirty="0" err="1"/>
              <a:t>enter</a:t>
            </a:r>
            <a:r>
              <a:rPr lang="pt-BR" sz="2200" dirty="0"/>
              <a:t> automaticamente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pt-BR" sz="2200" dirty="0"/>
              <a:t>   </a:t>
            </a:r>
            <a:r>
              <a:rPr lang="pt-BR" sz="2200" dirty="0" err="1"/>
              <a:t>fflush</a:t>
            </a:r>
            <a:r>
              <a:rPr lang="pt-BR" sz="2200" dirty="0"/>
              <a:t>(</a:t>
            </a:r>
            <a:r>
              <a:rPr lang="pt-BR" sz="2200" dirty="0" err="1"/>
              <a:t>stdin</a:t>
            </a:r>
            <a:r>
              <a:rPr lang="pt-BR" sz="2200" dirty="0"/>
              <a:t>); //logo após digitar um caractere você já está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pt-BR" sz="2200" dirty="0"/>
              <a:t>   b=</a:t>
            </a:r>
            <a:r>
              <a:rPr lang="pt-BR" sz="2200" dirty="0" err="1"/>
              <a:t>getchar</a:t>
            </a:r>
            <a:r>
              <a:rPr lang="pt-BR" sz="2200" dirty="0"/>
              <a:t>(); //digitando o b, que precisa do </a:t>
            </a:r>
            <a:r>
              <a:rPr lang="pt-BR" sz="2200" dirty="0" err="1"/>
              <a:t>enter</a:t>
            </a:r>
            <a:r>
              <a:rPr lang="pt-BR" sz="2200" dirty="0"/>
              <a:t>.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pt-BR" sz="2200" dirty="0"/>
              <a:t>   </a:t>
            </a:r>
            <a:r>
              <a:rPr lang="pt-BR" sz="2200" dirty="0" err="1"/>
              <a:t>printf</a:t>
            </a:r>
            <a:r>
              <a:rPr lang="pt-BR" sz="2200" dirty="0"/>
              <a:t>("\</a:t>
            </a:r>
            <a:r>
              <a:rPr lang="pt-BR" sz="2200" dirty="0" err="1"/>
              <a:t>nO</a:t>
            </a:r>
            <a:r>
              <a:rPr lang="pt-BR" sz="2200" dirty="0"/>
              <a:t> valor lido para a foi %c e para b %c.\n",a,b);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pt-BR" sz="2200" dirty="0"/>
              <a:t>   system("pause");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pt-BR" sz="2200" dirty="0" err="1"/>
              <a:t>return</a:t>
            </a:r>
            <a:r>
              <a:rPr lang="pt-BR" sz="2200" dirty="0"/>
              <a:t> 0;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pt-BR" sz="2200" dirty="0"/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pt-BR" dirty="0"/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75A73-B7D5-4018-B4A9-36794AB42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Função </a:t>
            </a:r>
            <a:r>
              <a:rPr lang="pt-BR" dirty="0" err="1"/>
              <a:t>putchar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52596C-EA71-4E9F-8268-756384532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A função </a:t>
            </a:r>
            <a:r>
              <a:rPr lang="pt-BR" dirty="0" err="1"/>
              <a:t>putchar</a:t>
            </a:r>
            <a:r>
              <a:rPr lang="pt-BR" dirty="0"/>
              <a:t> é o complemento da função </a:t>
            </a:r>
            <a:r>
              <a:rPr lang="pt-BR" dirty="0" err="1"/>
              <a:t>getchar</a:t>
            </a:r>
            <a:r>
              <a:rPr lang="pt-BR" dirty="0"/>
              <a:t>, serve para escrever um caractere na tela.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pt-BR" sz="2400" dirty="0"/>
              <a:t>#include &lt;</a:t>
            </a:r>
            <a:r>
              <a:rPr lang="pt-BR" sz="2400" dirty="0" err="1"/>
              <a:t>stdio</a:t>
            </a:r>
            <a:r>
              <a:rPr lang="pt-BR" sz="2400" dirty="0"/>
              <a:t>.h&gt;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pt-BR" sz="2400" dirty="0" err="1"/>
              <a:t>int</a:t>
            </a:r>
            <a:r>
              <a:rPr lang="pt-BR" sz="2400" dirty="0"/>
              <a:t> </a:t>
            </a:r>
            <a:r>
              <a:rPr lang="pt-BR" sz="2400" dirty="0" err="1"/>
              <a:t>main</a:t>
            </a:r>
            <a:r>
              <a:rPr lang="pt-BR" sz="2400" dirty="0"/>
              <a:t>()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pt-BR" sz="2400" dirty="0"/>
              <a:t>{  </a:t>
            </a:r>
            <a:r>
              <a:rPr lang="pt-BR" sz="2400" dirty="0" err="1"/>
              <a:t>char</a:t>
            </a:r>
            <a:r>
              <a:rPr lang="pt-BR" sz="2400" dirty="0"/>
              <a:t> a;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pt-BR" sz="2400" dirty="0"/>
              <a:t>   </a:t>
            </a:r>
            <a:r>
              <a:rPr lang="pt-BR" sz="2400" dirty="0" err="1"/>
              <a:t>printf</a:t>
            </a:r>
            <a:r>
              <a:rPr lang="pt-BR" sz="2400" dirty="0"/>
              <a:t>("Digite um valor para a: ");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pt-BR" sz="2400" dirty="0"/>
              <a:t>   a=</a:t>
            </a:r>
            <a:r>
              <a:rPr lang="pt-BR" sz="2400" dirty="0" err="1"/>
              <a:t>getchar</a:t>
            </a:r>
            <a:r>
              <a:rPr lang="pt-BR" sz="2400" dirty="0"/>
              <a:t>(); 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pt-BR" sz="2400" dirty="0"/>
              <a:t>   </a:t>
            </a:r>
            <a:r>
              <a:rPr lang="pt-BR" sz="2400" dirty="0" err="1"/>
              <a:t>putchar</a:t>
            </a:r>
            <a:r>
              <a:rPr lang="pt-BR" sz="2400" dirty="0"/>
              <a:t>(a);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pt-BR" sz="2400" dirty="0" err="1"/>
              <a:t>return</a:t>
            </a:r>
            <a:r>
              <a:rPr lang="pt-BR" sz="2400" dirty="0"/>
              <a:t> 0;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pt-BR" sz="2400" dirty="0"/>
              <a:t>}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endParaRPr lang="pt-BR" dirty="0"/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0A160-C289-42F3-9A3D-15DF90896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360035-9EB4-4D14-A91D-42EF9A5B1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Exercícios no arquivo PDF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Exercícios Complementares: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pt-BR" dirty="0"/>
              <a:t>Livro Fundamentos da programação de Computadores – Ana Fernanda Gomes </a:t>
            </a:r>
            <a:r>
              <a:rPr lang="pt-BR" dirty="0" err="1"/>
              <a:t>Ascencio</a:t>
            </a:r>
            <a:r>
              <a:rPr lang="pt-BR" dirty="0"/>
              <a:t> – Página 25 a 38 (resolvidos em algoritmo) e 38 a 40.</a:t>
            </a:r>
          </a:p>
          <a:p>
            <a:pPr>
              <a:defRPr/>
            </a:pPr>
            <a:r>
              <a:rPr lang="pt-BR" dirty="0"/>
              <a:t>Vídeos no Caderno da Equipe no TEAMS</a:t>
            </a: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25BD6-C5DD-481B-AD47-9CB6C0BAB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 em C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ED236653-EA95-4A99-A4FC-E7E4E5556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04864"/>
            <a:ext cx="8152232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44980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0A0A5-978D-497C-8003-5639147B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Operadores matemáticos em 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23AE8B-1F26-45C4-B204-825979040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pt-BR" dirty="0"/>
              <a:t>operador		função		ex		</a:t>
            </a:r>
            <a:r>
              <a:rPr lang="pt-BR" dirty="0" err="1"/>
              <a:t>res</a:t>
            </a:r>
            <a:endParaRPr lang="pt-BR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pt-BR" dirty="0">
                <a:solidFill>
                  <a:srgbClr val="F303E2"/>
                </a:solidFill>
              </a:rPr>
              <a:t>=				atribuição		a=3		xxx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pt-BR" dirty="0">
                <a:solidFill>
                  <a:srgbClr val="FFFF00"/>
                </a:solidFill>
              </a:rPr>
              <a:t>+				soma		21+4	25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pt-BR" dirty="0">
                <a:solidFill>
                  <a:srgbClr val="FF0000"/>
                </a:solidFill>
              </a:rPr>
              <a:t>-				subtração		21-4		17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pt-BR" dirty="0">
                <a:solidFill>
                  <a:srgbClr val="FFC000"/>
                </a:solidFill>
              </a:rPr>
              <a:t>*				multiplicação	21*4		84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pt-BR" dirty="0">
                <a:solidFill>
                  <a:srgbClr val="00B050"/>
                </a:solidFill>
              </a:rPr>
              <a:t>/				divisão		21/4 	      5,25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pt-BR" dirty="0"/>
              <a:t>%			resto divisão	21%4	1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pt-BR" dirty="0"/>
              <a:t> 		    </a:t>
            </a:r>
            <a:r>
              <a:rPr lang="pt-BR" i="1" dirty="0"/>
              <a:t>(equivale ao </a:t>
            </a:r>
            <a:r>
              <a:rPr lang="pt-BR" i="1" dirty="0" err="1"/>
              <a:t>mod</a:t>
            </a:r>
            <a:r>
              <a:rPr lang="pt-BR" i="1" dirty="0"/>
              <a:t> no algoritmo)</a:t>
            </a: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B88293-0262-4054-A0B4-45E8A5462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Curiosidades da divisão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8E5495-C6E5-420F-9CCF-B9D147B8B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Sendo </a:t>
            </a:r>
            <a:r>
              <a:rPr lang="pt-BR" u="sng" dirty="0"/>
              <a:t>a</a:t>
            </a:r>
            <a:r>
              <a:rPr lang="pt-BR" dirty="0"/>
              <a:t> e </a:t>
            </a:r>
            <a:r>
              <a:rPr lang="pt-BR" u="sng" dirty="0"/>
              <a:t>b</a:t>
            </a:r>
            <a:r>
              <a:rPr lang="pt-BR" dirty="0"/>
              <a:t> duas variáveis inteiras, onde a=7 e b=2.</a:t>
            </a:r>
          </a:p>
          <a:p>
            <a:pPr>
              <a:defRPr/>
            </a:pPr>
            <a:r>
              <a:rPr lang="pt-BR" dirty="0"/>
              <a:t>Se usarmos </a:t>
            </a:r>
            <a:r>
              <a:rPr lang="pt-BR" dirty="0" err="1"/>
              <a:t>printf</a:t>
            </a:r>
            <a:r>
              <a:rPr lang="pt-BR" dirty="0"/>
              <a:t> para ver o resultado, observem:</a:t>
            </a:r>
          </a:p>
          <a:p>
            <a:pPr lvl="1">
              <a:defRPr/>
            </a:pPr>
            <a:r>
              <a:rPr lang="pt-BR" sz="2400" dirty="0" err="1"/>
              <a:t>printf</a:t>
            </a:r>
            <a:r>
              <a:rPr lang="pt-BR" sz="2400" dirty="0"/>
              <a:t>("a / b = %f: ",a/b); //resposta: 0.000</a:t>
            </a:r>
          </a:p>
          <a:p>
            <a:pPr lvl="1">
              <a:defRPr/>
            </a:pPr>
            <a:r>
              <a:rPr lang="pt-BR" sz="2400" dirty="0" err="1"/>
              <a:t>printf</a:t>
            </a:r>
            <a:r>
              <a:rPr lang="pt-BR" sz="2400" dirty="0"/>
              <a:t>("a / b = %d: ",a/b);//resposta: 3</a:t>
            </a:r>
          </a:p>
          <a:p>
            <a:pPr lvl="1">
              <a:defRPr/>
            </a:pPr>
            <a:r>
              <a:rPr lang="pt-BR" sz="2400" dirty="0" err="1"/>
              <a:t>printf</a:t>
            </a:r>
            <a:r>
              <a:rPr lang="pt-BR" sz="2400" dirty="0"/>
              <a:t>("a / b = %d: ",a%b);//resposta: 1</a:t>
            </a:r>
          </a:p>
          <a:p>
            <a:pPr>
              <a:defRPr/>
            </a:pPr>
            <a:r>
              <a:rPr lang="pt-BR" dirty="0"/>
              <a:t>Isto porque inteiro / inteiro dá inteiro, não podendo usar %f para mostrar o resultado (lembrem-se: </a:t>
            </a:r>
            <a:r>
              <a:rPr lang="pt-BR" dirty="0" err="1"/>
              <a:t>int</a:t>
            </a:r>
            <a:r>
              <a:rPr lang="pt-BR" dirty="0"/>
              <a:t>=2bytes e </a:t>
            </a:r>
            <a:r>
              <a:rPr lang="pt-BR" dirty="0" err="1"/>
              <a:t>float</a:t>
            </a:r>
            <a:r>
              <a:rPr lang="pt-BR" dirty="0"/>
              <a:t>=4bytes)</a:t>
            </a: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1D3B2-D037-4EB9-97D6-DE1DA0206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básica de 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5B8FF2-985F-404A-8F1B-266D2B110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estrutura básica de um programa em C: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#include&lt;bibliotecas.h&gt;</a:t>
            </a:r>
          </a:p>
          <a:p>
            <a:pPr marL="0" indent="0">
              <a:buNone/>
            </a:pP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/>
              <a:t>{</a:t>
            </a:r>
          </a:p>
          <a:p>
            <a:pPr marL="0" indent="0">
              <a:buNone/>
            </a:pPr>
            <a:r>
              <a:rPr lang="pt-BR" dirty="0"/>
              <a:t>   //....código do programa;</a:t>
            </a:r>
          </a:p>
          <a:p>
            <a:pPr marL="0" indent="0">
              <a:buNone/>
            </a:pPr>
            <a:r>
              <a:rPr lang="pt-BR" dirty="0"/>
              <a:t>   </a:t>
            </a:r>
            <a:r>
              <a:rPr lang="pt-BR" dirty="0" err="1"/>
              <a:t>return</a:t>
            </a:r>
            <a:r>
              <a:rPr lang="pt-BR" dirty="0"/>
              <a:t> 0; //ou </a:t>
            </a:r>
            <a:r>
              <a:rPr lang="pt-BR" dirty="0" err="1"/>
              <a:t>return</a:t>
            </a:r>
            <a:r>
              <a:rPr lang="pt-BR" dirty="0"/>
              <a:t> (0);</a:t>
            </a:r>
          </a:p>
          <a:p>
            <a:pPr marL="0" indent="0">
              <a:buNone/>
            </a:pPr>
            <a:r>
              <a:rPr lang="pt-BR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88782168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0EBE7-351F-4B29-AB6B-4229E630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básica de 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E7FBE1-CB1C-48B3-8BB0-22BE30DA1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Linguagem C descarta quebras de linha, pode formatar a vontade.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400" dirty="0"/>
              <a:t>#include&lt;bibliotecas.h&gt; </a:t>
            </a:r>
            <a:r>
              <a:rPr lang="pt-BR" sz="2400" dirty="0" err="1"/>
              <a:t>int</a:t>
            </a:r>
            <a:r>
              <a:rPr lang="pt-BR" sz="2400" dirty="0"/>
              <a:t> </a:t>
            </a:r>
            <a:r>
              <a:rPr lang="pt-BR" sz="2400" dirty="0" err="1"/>
              <a:t>main</a:t>
            </a:r>
            <a:r>
              <a:rPr lang="pt-BR" sz="2400" dirty="0"/>
              <a:t>() { //</a:t>
            </a:r>
            <a:r>
              <a:rPr lang="pt-BR" sz="2400" dirty="0" err="1"/>
              <a:t>codigo</a:t>
            </a:r>
            <a:r>
              <a:rPr lang="pt-BR" sz="2400" dirty="0"/>
              <a:t>; </a:t>
            </a:r>
            <a:r>
              <a:rPr lang="pt-BR" sz="2400" dirty="0" err="1"/>
              <a:t>return</a:t>
            </a:r>
            <a:r>
              <a:rPr lang="pt-BR" sz="2400" dirty="0"/>
              <a:t> 0; }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#include&lt;bibliotecas.h&gt; </a:t>
            </a:r>
          </a:p>
          <a:p>
            <a:pPr marL="0" indent="0">
              <a:buNone/>
            </a:pPr>
            <a:r>
              <a:rPr lang="pt-BR" sz="2400" dirty="0" err="1"/>
              <a:t>int</a:t>
            </a:r>
            <a:r>
              <a:rPr lang="pt-BR" sz="2400" dirty="0"/>
              <a:t> </a:t>
            </a:r>
          </a:p>
          <a:p>
            <a:pPr marL="0" indent="0">
              <a:buNone/>
            </a:pPr>
            <a:r>
              <a:rPr lang="pt-BR" sz="2400" dirty="0" err="1"/>
              <a:t>main</a:t>
            </a:r>
            <a:r>
              <a:rPr lang="pt-BR" sz="2400" dirty="0"/>
              <a:t>() </a:t>
            </a:r>
          </a:p>
          <a:p>
            <a:pPr marL="0" indent="0">
              <a:buNone/>
            </a:pPr>
            <a:r>
              <a:rPr lang="pt-BR" sz="2400" dirty="0"/>
              <a:t>{ </a:t>
            </a:r>
          </a:p>
          <a:p>
            <a:pPr marL="0" indent="0">
              <a:buNone/>
            </a:pPr>
            <a:r>
              <a:rPr lang="pt-BR" sz="2400" dirty="0"/>
              <a:t>//</a:t>
            </a:r>
            <a:r>
              <a:rPr lang="pt-BR" sz="2400" dirty="0" err="1"/>
              <a:t>codigo</a:t>
            </a:r>
            <a:r>
              <a:rPr lang="pt-BR" sz="2400" dirty="0"/>
              <a:t>; </a:t>
            </a:r>
            <a:r>
              <a:rPr lang="pt-BR" sz="2400" dirty="0" err="1"/>
              <a:t>return</a:t>
            </a:r>
            <a:r>
              <a:rPr lang="pt-BR" sz="2400" dirty="0"/>
              <a:t> 0; }</a:t>
            </a:r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13817041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92750-4A4F-423E-A4C9-70AC3DEB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PRINTF(ESCREVA)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3DE2CE-289E-4156-85EF-9E8541600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A função </a:t>
            </a:r>
            <a:r>
              <a:rPr lang="pt-BR" sz="2400" dirty="0" err="1"/>
              <a:t>printf</a:t>
            </a:r>
            <a:r>
              <a:rPr lang="pt-BR" sz="2400" dirty="0"/>
              <a:t>() está na biblioteca </a:t>
            </a:r>
            <a:r>
              <a:rPr lang="pt-BR" sz="2400" dirty="0" err="1"/>
              <a:t>stdio.h</a:t>
            </a:r>
            <a:r>
              <a:rPr lang="pt-BR" sz="2400" dirty="0"/>
              <a:t> e serve para fazer saída de dados (escrever na tela, por exemplo).</a:t>
            </a:r>
          </a:p>
          <a:p>
            <a:r>
              <a:rPr lang="pt-BR" sz="2400" dirty="0"/>
              <a:t>Esta função permite o uso de caracteres especiais em algumas funções. Veja alguns na tabela: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D92392-ADBA-4716-A609-816AD8AFB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4" y="3324225"/>
            <a:ext cx="83534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85854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502E2-6DEF-40C8-B203-DA88042F1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PRINTF(ESCREVA)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C728A6-7D8A-4EF5-B413-C5B3AB226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Esta função também aceita formatação de dados. Veja algumas na tabela: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4ACB44B-74BE-415F-832A-7C5E734F7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2789774"/>
            <a:ext cx="83343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48274"/>
      </p:ext>
    </p:extLst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Pontos digitais">
  <a:themeElements>
    <a:clrScheme name="Pontos digitai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Pontos digita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ontos digitai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ntos digitai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ntos digitai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ntos digitai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ntos digitai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ntos digitai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ntos digitai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ntos digitai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ntos digitai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5D0F475D4A394468904680BCA70CED2" ma:contentTypeVersion="8" ma:contentTypeDescription="Crie um novo documento." ma:contentTypeScope="" ma:versionID="85b79a917d7ff36f2187634d19a7201e">
  <xsd:schema xmlns:xsd="http://www.w3.org/2001/XMLSchema" xmlns:xs="http://www.w3.org/2001/XMLSchema" xmlns:p="http://schemas.microsoft.com/office/2006/metadata/properties" xmlns:ns2="9302e814-a01d-4c47-a649-d910d42e7106" targetNamespace="http://schemas.microsoft.com/office/2006/metadata/properties" ma:root="true" ma:fieldsID="eb99ee9853c79f7810685a41d7180d76" ns2:_="">
    <xsd:import namespace="9302e814-a01d-4c47-a649-d910d42e71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02e814-a01d-4c47-a649-d910d42e71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4AA99A-6D32-411F-B5F7-50FABB724211}"/>
</file>

<file path=customXml/itemProps2.xml><?xml version="1.0" encoding="utf-8"?>
<ds:datastoreItem xmlns:ds="http://schemas.openxmlformats.org/officeDocument/2006/customXml" ds:itemID="{34616FCF-BE2A-490B-979E-B9195889C6EF}"/>
</file>

<file path=customXml/itemProps3.xml><?xml version="1.0" encoding="utf-8"?>
<ds:datastoreItem xmlns:ds="http://schemas.openxmlformats.org/officeDocument/2006/customXml" ds:itemID="{C4679473-2D36-4E0C-B265-929C4C05E4A9}"/>
</file>

<file path=docProps/app.xml><?xml version="1.0" encoding="utf-8"?>
<Properties xmlns="http://schemas.openxmlformats.org/officeDocument/2006/extended-properties" xmlns:vt="http://schemas.openxmlformats.org/officeDocument/2006/docPropsVTypes">
  <Template>Digital Dots</Template>
  <TotalTime>980</TotalTime>
  <Words>1774</Words>
  <Application>Microsoft Office PowerPoint</Application>
  <PresentationFormat>Apresentação na tela (4:3)</PresentationFormat>
  <Paragraphs>194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Arial</vt:lpstr>
      <vt:lpstr>Courier New</vt:lpstr>
      <vt:lpstr>Wingdings</vt:lpstr>
      <vt:lpstr>Pontos digitais</vt:lpstr>
      <vt:lpstr>LÓGICA DE PROGRAMAÇÃO  Linguagem C</vt:lpstr>
      <vt:lpstr>Tipos de dados mais usados em C</vt:lpstr>
      <vt:lpstr>Tipos de dados em C</vt:lpstr>
      <vt:lpstr>Operadores matemáticos em C</vt:lpstr>
      <vt:lpstr>Curiosidades da divisão</vt:lpstr>
      <vt:lpstr>Estrutura básica de C</vt:lpstr>
      <vt:lpstr>Estrutura básica de C</vt:lpstr>
      <vt:lpstr>PRINTF(ESCREVA)</vt:lpstr>
      <vt:lpstr>PRINTF(ESCREVA)</vt:lpstr>
      <vt:lpstr>PRINTF(ESCREVA)</vt:lpstr>
      <vt:lpstr>Função scanf (leia)</vt:lpstr>
      <vt:lpstr>Função scanf (leia)</vt:lpstr>
      <vt:lpstr>Expressão em scanf pode ser:</vt:lpstr>
      <vt:lpstr>Função scanf (leia)</vt:lpstr>
      <vt:lpstr>Função scanf (leia)</vt:lpstr>
      <vt:lpstr>Função scanf (leia)</vt:lpstr>
      <vt:lpstr>Função scanf (leia)</vt:lpstr>
      <vt:lpstr>Funções getch, getche, getchar</vt:lpstr>
      <vt:lpstr>Funções getch, getche, getchar</vt:lpstr>
      <vt:lpstr>Funções getch, getche, getchar</vt:lpstr>
      <vt:lpstr>Problema com caracteres</vt:lpstr>
      <vt:lpstr>Problema com caracteres</vt:lpstr>
      <vt:lpstr>Problema com caracteres</vt:lpstr>
      <vt:lpstr>Problema com caracteres</vt:lpstr>
      <vt:lpstr>Problema com caracteres</vt:lpstr>
      <vt:lpstr>Problema com caracteres</vt:lpstr>
      <vt:lpstr>Função putchar</vt:lpstr>
      <vt:lpstr>Exercícios</vt:lpstr>
    </vt:vector>
  </TitlesOfParts>
  <Company>Microsoft Corporate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</dc:title>
  <dc:creator>Microsoft Corporate Inc</dc:creator>
  <cp:lastModifiedBy>SERGIO CARLOS PORTARI JUNIOR</cp:lastModifiedBy>
  <cp:revision>69</cp:revision>
  <dcterms:created xsi:type="dcterms:W3CDTF">2007-02-21T22:13:59Z</dcterms:created>
  <dcterms:modified xsi:type="dcterms:W3CDTF">2021-07-19T17:30:24Z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0x01010055D0F475D4A394468904680BCA70CED2</vt:lpwstr>
  </property>
</Properties>
</file>