
<file path=[Content_Types].xml><?xml version="1.0" encoding="utf-8"?>
<Types xmlns="http://schemas.openxmlformats.org/package/2006/content-types"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72" r:id="rId4"/>
    <p:sldId id="278" r:id="rId5"/>
    <p:sldId id="277" r:id="rId6"/>
    <p:sldId id="276" r:id="rId7"/>
    <p:sldId id="279" r:id="rId8"/>
    <p:sldId id="280" r:id="rId9"/>
    <p:sldId id="273" r:id="rId10"/>
    <p:sldId id="268" r:id="rId11"/>
    <p:sldId id="281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A38E-94CB-4DB6-9D1F-E14D56FDE63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0879-51EA-4F0B-AB56-EC392D3E12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8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87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1994 Magellan </a:t>
            </a:r>
            <a:r>
              <a:rPr lang="en-CA" dirty="0" err="1"/>
              <a:t>Geographix</a:t>
            </a:r>
            <a:r>
              <a:rPr lang="en-CA" dirty="0"/>
              <a:t> Santa Barbara, CA (800)929-4MAP Robinson Projection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011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5B64-BFCB-4683-8269-697A43E3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3FFA1-FB50-4318-8ADE-07B4BFF1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78623-BDC0-4036-B90C-E8F7CBB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1CB30-42C4-4007-9870-8ACE89AA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8223-37CC-44BD-8368-4276FCF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8AE2-73A6-4598-B9A8-BFEFAC7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049E-3F5A-46A7-ABE3-2EE29E9E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8F789-22EA-4B59-8D4D-08F488E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E7303-EB7F-492D-BD5E-0D8E4A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646C0-6504-45F1-8F05-331297D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507EA-47A4-4862-8D84-2B981248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B5565-4FF9-44DE-AD8A-5E08C7E1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93CB-F223-4340-B226-BF448B2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1DBA-6FB4-4246-BA71-ECB4D20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9E3F9-ADE0-4B54-8133-97D8B02F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16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8C04-49F2-40FA-B08B-6E2F30A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EF70-339C-42B8-B5D0-0A76AC8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6C81-A5E1-4FEA-AFDE-B6226E0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716E6-52BE-402B-BB36-414E6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5C08B-A213-4BFE-9A69-42135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7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2572-75FE-4A47-93B0-963B785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7C21A-6B22-448C-9CA2-D45E564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34AD-6446-4D83-8128-1024367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42DA2-6008-484D-B833-0F6FAEE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9D2E-8665-4D6B-86B7-B3FF60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6537-AAAE-4526-ABA7-FC1FB7A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832C7-2C82-4E1A-B3BE-9EA725F2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B01CF-FA56-499D-A45A-6883CAD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EC45-753F-492B-AB99-3A9D9F6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F1C7E-F4AA-4079-B67F-E73F6EB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55ACD6-213E-44EC-97F9-2C7EF5B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9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47F5B-0BA3-4BB8-9B4C-9E64AEB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5848-6B04-4A8A-8BCF-6613DB5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94E79-612D-49D8-82BA-76B32D9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0AF7C-ACF9-49BD-B46B-EA2A7CA1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B15895-A087-480E-9161-7A0E31F28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DCD6-5BBC-4F08-BFA8-4467DE8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5D76EB-8E3F-4CD4-B556-A762268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84F2B-8E3E-4294-9598-0C3DE10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6702-880A-4406-8E3C-9401E720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C6895-28F0-4A9E-AB57-52B6F24D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B5740-7871-44FA-B0D2-9A144D5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55C2A-0E07-4584-AF76-4DAAE50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556BF-5EF2-4960-999E-E053652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58C8-4E6D-44A1-8ADB-5D468F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9E0F-D495-457E-92A5-72927E35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5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20F48-AACF-49BE-B798-3970788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41F2-E2FA-45BE-9A25-EB270C7F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24EB-5D8E-4B7E-80BC-66ACC34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7C191-1906-4B9F-9F5B-79F92AC3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94506-6398-4225-8C5C-AB5B680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819D8-9BE6-46A9-A391-DCBEF8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23F9-BB2B-4EC8-A7B5-B68BBA9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20F36A-82F4-462A-823A-8138F40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9E95D-9C10-4F0B-97B4-0D652A6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CFD5-435E-476C-B3C1-7091685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2CD1-2F7A-4F69-8E3E-9A8D4C4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A6025-A62F-4EA5-A904-C1F50E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8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57097E-361B-4F18-BBC9-C81BFA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319C2-1A19-4055-A93F-E6FDC2CA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3DDEC-805D-4112-A94D-D8DC37D9F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5F54-2C39-49C3-869E-A4B3EAB778E5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46B26-484B-4D57-913B-2E2B25F9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008F-D334-4F7C-A206-66A1DB0A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7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workplace/ProjetIMR/Front-end/imr-fronte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0B91-2EF5-49EE-B939-5A4A266D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 err="1"/>
              <a:t>Projet</a:t>
            </a:r>
            <a:r>
              <a:rPr lang="en-CA" dirty="0"/>
              <a:t> IMR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98E3-8965-42F7-82E4-289B372F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 err="1"/>
              <a:t>Heptagone</a:t>
            </a:r>
            <a:r>
              <a:rPr lang="en-CA" sz="2000" dirty="0"/>
              <a:t> </a:t>
            </a:r>
            <a:r>
              <a:rPr lang="en-CA" sz="2000" dirty="0" err="1"/>
              <a:t>Média</a:t>
            </a:r>
            <a:endParaRPr lang="fr-CA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3FD31-136A-49AF-89B7-6C768520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386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5BAD85-16AE-4B0A-8D19-2638CA70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3" y="643466"/>
            <a:ext cx="57139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5D21D-F3EA-445D-AADB-6D03693C87C0}"/>
              </a:ext>
            </a:extLst>
          </p:cNvPr>
          <p:cNvSpPr/>
          <p:nvPr/>
        </p:nvSpPr>
        <p:spPr>
          <a:xfrm>
            <a:off x="457200" y="314325"/>
            <a:ext cx="112776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52435-55BF-4212-AFD5-F140C9B01DE8}"/>
              </a:ext>
            </a:extLst>
          </p:cNvPr>
          <p:cNvSpPr/>
          <p:nvPr/>
        </p:nvSpPr>
        <p:spPr>
          <a:xfrm>
            <a:off x="457200" y="314325"/>
            <a:ext cx="11277600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00CEFB-9D8C-4C37-93C9-A9B38A0C1EEE}"/>
              </a:ext>
            </a:extLst>
          </p:cNvPr>
          <p:cNvSpPr txBox="1"/>
          <p:nvPr/>
        </p:nvSpPr>
        <p:spPr>
          <a:xfrm>
            <a:off x="4848224" y="496371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Consultation des </a:t>
            </a:r>
            <a:r>
              <a:rPr lang="en-CA" dirty="0" err="1"/>
              <a:t>bouées</a:t>
            </a:r>
            <a:endParaRPr lang="fr-CA" dirty="0"/>
          </a:p>
        </p:txBody>
      </p:sp>
      <p:pic>
        <p:nvPicPr>
          <p:cNvPr id="1026" name="Picture 2" descr="Résultats de recherche d'images pour « logo home »">
            <a:extLst>
              <a:ext uri="{FF2B5EF4-FFF2-40B4-BE49-F238E27FC236}">
                <a16:creationId xmlns:a16="http://schemas.microsoft.com/office/drawing/2014/main" id="{BE53146C-6811-450E-B394-6EF28ABF8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2995" r="14689" b="14124"/>
          <a:stretch/>
        </p:blipFill>
        <p:spPr bwMode="auto">
          <a:xfrm>
            <a:off x="933450" y="403583"/>
            <a:ext cx="533400" cy="5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uton d’action : vid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930852-8F4B-4280-9AA8-7D8ADB87FEF9}"/>
              </a:ext>
            </a:extLst>
          </p:cNvPr>
          <p:cNvSpPr/>
          <p:nvPr/>
        </p:nvSpPr>
        <p:spPr>
          <a:xfrm>
            <a:off x="0" y="5295901"/>
            <a:ext cx="361950" cy="156210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625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5D21D-F3EA-445D-AADB-6D03693C87C0}"/>
              </a:ext>
            </a:extLst>
          </p:cNvPr>
          <p:cNvSpPr/>
          <p:nvPr/>
        </p:nvSpPr>
        <p:spPr>
          <a:xfrm>
            <a:off x="457200" y="314325"/>
            <a:ext cx="11277600" cy="622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52435-55BF-4212-AFD5-F140C9B01DE8}"/>
              </a:ext>
            </a:extLst>
          </p:cNvPr>
          <p:cNvSpPr/>
          <p:nvPr/>
        </p:nvSpPr>
        <p:spPr>
          <a:xfrm>
            <a:off x="457200" y="314325"/>
            <a:ext cx="11277600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00CEFB-9D8C-4C37-93C9-A9B38A0C1EEE}"/>
              </a:ext>
            </a:extLst>
          </p:cNvPr>
          <p:cNvSpPr txBox="1"/>
          <p:nvPr/>
        </p:nvSpPr>
        <p:spPr>
          <a:xfrm>
            <a:off x="4848224" y="496371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Consultation des </a:t>
            </a:r>
            <a:r>
              <a:rPr lang="en-CA" dirty="0" err="1"/>
              <a:t>bouées</a:t>
            </a:r>
            <a:endParaRPr lang="fr-CA" dirty="0"/>
          </a:p>
        </p:txBody>
      </p:sp>
      <p:pic>
        <p:nvPicPr>
          <p:cNvPr id="1026" name="Picture 2" descr="Résultats de recherche d'images pour « logo home »">
            <a:extLst>
              <a:ext uri="{FF2B5EF4-FFF2-40B4-BE49-F238E27FC236}">
                <a16:creationId xmlns:a16="http://schemas.microsoft.com/office/drawing/2014/main" id="{BE53146C-6811-450E-B394-6EF28ABF8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2995" r="14689" b="14124"/>
          <a:stretch/>
        </p:blipFill>
        <p:spPr bwMode="auto">
          <a:xfrm>
            <a:off x="933450" y="403583"/>
            <a:ext cx="533400" cy="5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D12417-177B-4CC0-9DCF-6ABC94D83A76}"/>
              </a:ext>
            </a:extLst>
          </p:cNvPr>
          <p:cNvSpPr/>
          <p:nvPr/>
        </p:nvSpPr>
        <p:spPr>
          <a:xfrm>
            <a:off x="933450" y="1352550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79867-C817-47E7-A7AE-8AC8F4989504}"/>
              </a:ext>
            </a:extLst>
          </p:cNvPr>
          <p:cNvSpPr/>
          <p:nvPr/>
        </p:nvSpPr>
        <p:spPr>
          <a:xfrm>
            <a:off x="6438902" y="1352550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C900C-2323-4E8C-A485-5A9027A89FF8}"/>
              </a:ext>
            </a:extLst>
          </p:cNvPr>
          <p:cNvSpPr/>
          <p:nvPr/>
        </p:nvSpPr>
        <p:spPr>
          <a:xfrm>
            <a:off x="933450" y="3948112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F8629-0DB9-4CD8-A982-80B0986DEB30}"/>
              </a:ext>
            </a:extLst>
          </p:cNvPr>
          <p:cNvSpPr/>
          <p:nvPr/>
        </p:nvSpPr>
        <p:spPr>
          <a:xfrm>
            <a:off x="6438902" y="3948112"/>
            <a:ext cx="4667250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24666-57B2-4518-91DC-B6188D31B555}"/>
              </a:ext>
            </a:extLst>
          </p:cNvPr>
          <p:cNvSpPr/>
          <p:nvPr/>
        </p:nvSpPr>
        <p:spPr>
          <a:xfrm>
            <a:off x="933450" y="1352550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92557-0018-4B2F-8D9C-DB99C8E5192E}"/>
              </a:ext>
            </a:extLst>
          </p:cNvPr>
          <p:cNvSpPr/>
          <p:nvPr/>
        </p:nvSpPr>
        <p:spPr>
          <a:xfrm>
            <a:off x="6438902" y="1352550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7D0B4-9692-490F-AC42-9EB29881F947}"/>
              </a:ext>
            </a:extLst>
          </p:cNvPr>
          <p:cNvSpPr/>
          <p:nvPr/>
        </p:nvSpPr>
        <p:spPr>
          <a:xfrm>
            <a:off x="933450" y="3948112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C81F8-746C-4DB4-A947-ED2B465F5DBC}"/>
              </a:ext>
            </a:extLst>
          </p:cNvPr>
          <p:cNvSpPr/>
          <p:nvPr/>
        </p:nvSpPr>
        <p:spPr>
          <a:xfrm>
            <a:off x="6438902" y="3948112"/>
            <a:ext cx="4667250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78D38F-C704-478A-BBE9-5E0B14F312B7}"/>
              </a:ext>
            </a:extLst>
          </p:cNvPr>
          <p:cNvSpPr txBox="1"/>
          <p:nvPr/>
        </p:nvSpPr>
        <p:spPr>
          <a:xfrm>
            <a:off x="2414587" y="1357312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Atlantique</a:t>
            </a:r>
            <a:r>
              <a:rPr lang="en-CA" dirty="0"/>
              <a:t> Nord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CFD5A5-62DC-4B83-B2C1-B47695ED0F44}"/>
              </a:ext>
            </a:extLst>
          </p:cNvPr>
          <p:cNvSpPr txBox="1"/>
          <p:nvPr/>
        </p:nvSpPr>
        <p:spPr>
          <a:xfrm>
            <a:off x="2469355" y="3969305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Atlantique</a:t>
            </a:r>
            <a:r>
              <a:rPr lang="en-CA" dirty="0"/>
              <a:t> Sud</a:t>
            </a:r>
            <a:endParaRPr lang="fr-CA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5141352-424D-40B5-A179-70C7E4B85CBC}"/>
              </a:ext>
            </a:extLst>
          </p:cNvPr>
          <p:cNvSpPr txBox="1"/>
          <p:nvPr/>
        </p:nvSpPr>
        <p:spPr>
          <a:xfrm>
            <a:off x="8072440" y="134302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Pacifique</a:t>
            </a:r>
            <a:r>
              <a:rPr lang="en-CA" dirty="0"/>
              <a:t> Nord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5A09A1-607D-4688-BF6E-D07909E34AF8}"/>
              </a:ext>
            </a:extLst>
          </p:cNvPr>
          <p:cNvSpPr txBox="1"/>
          <p:nvPr/>
        </p:nvSpPr>
        <p:spPr>
          <a:xfrm>
            <a:off x="8127208" y="3948112"/>
            <a:ext cx="159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Pacifique</a:t>
            </a:r>
            <a:r>
              <a:rPr lang="en-CA" dirty="0"/>
              <a:t> Sud</a:t>
            </a:r>
            <a:endParaRPr lang="fr-CA" dirty="0"/>
          </a:p>
        </p:txBody>
      </p:sp>
      <p:sp>
        <p:nvSpPr>
          <p:cNvPr id="18" name="Bouton d’action : vide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CDD264B-BB32-4734-AF52-4F2E1C3C6A71}"/>
              </a:ext>
            </a:extLst>
          </p:cNvPr>
          <p:cNvSpPr/>
          <p:nvPr/>
        </p:nvSpPr>
        <p:spPr>
          <a:xfrm>
            <a:off x="0" y="5295901"/>
            <a:ext cx="361950" cy="1562100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09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377114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Déroulement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1885950"/>
            <a:ext cx="4826458" cy="4167716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Informations</a:t>
            </a:r>
            <a:r>
              <a:rPr lang="en-US" sz="2400" dirty="0"/>
              <a:t> </a:t>
            </a:r>
            <a:r>
              <a:rPr lang="en-US" sz="2400" dirty="0" err="1"/>
              <a:t>demandées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Sprint de la </a:t>
            </a:r>
            <a:r>
              <a:rPr lang="en-US" sz="2400" dirty="0" err="1"/>
              <a:t>semaine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Questions</a:t>
            </a:r>
          </a:p>
          <a:p>
            <a:endParaRPr lang="en-US" sz="2400" dirty="0"/>
          </a:p>
          <a:p>
            <a:r>
              <a:rPr lang="en-US" sz="2400" dirty="0" err="1"/>
              <a:t>Démonstration</a:t>
            </a:r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3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Informations demandées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6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E166EE-36A1-4491-89DB-62D695C2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44"/>
            <a:ext cx="10515600" cy="1325563"/>
          </a:xfrm>
        </p:spPr>
        <p:txBody>
          <a:bodyPr/>
          <a:lstStyle/>
          <a:p>
            <a:r>
              <a:rPr lang="en-CA" dirty="0"/>
              <a:t>Postgres</a:t>
            </a:r>
            <a:endParaRPr lang="fr-CA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B1B5876-2E9D-432D-BDB9-8CC3C138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762250"/>
            <a:ext cx="5514484" cy="3291416"/>
          </a:xfrm>
        </p:spPr>
        <p:txBody>
          <a:bodyPr anchor="t">
            <a:normAutofit/>
          </a:bodyPr>
          <a:lstStyle/>
          <a:p>
            <a:r>
              <a:rPr lang="en-US" sz="2200" dirty="0"/>
              <a:t>Skype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Autorité</a:t>
            </a:r>
            <a:r>
              <a:rPr lang="en-US" sz="2200" dirty="0"/>
              <a:t> de </a:t>
            </a:r>
            <a:r>
              <a:rPr lang="en-US" sz="2200" dirty="0" err="1"/>
              <a:t>l’aviation</a:t>
            </a:r>
            <a:r>
              <a:rPr lang="en-US" sz="2200" dirty="0"/>
              <a:t> </a:t>
            </a:r>
            <a:r>
              <a:rPr lang="en-US" sz="2200" dirty="0" err="1"/>
              <a:t>fédérale</a:t>
            </a:r>
            <a:r>
              <a:rPr lang="en-US" sz="2200" dirty="0"/>
              <a:t> des </a:t>
            </a:r>
            <a:r>
              <a:rPr lang="en-US" sz="2200" dirty="0" err="1"/>
              <a:t>Etats-Unis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Site web : Hi5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3E33A2-C427-48B7-A98F-ABD3C3DB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6" y="578942"/>
            <a:ext cx="2757948" cy="2757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492F8E-B429-420C-9AAA-E3191FB5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97" y="616258"/>
            <a:ext cx="3119833" cy="31002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98D764-4D95-4919-948B-F828C8DCB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31" y="4053415"/>
            <a:ext cx="3100293" cy="31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Sprint de la semaine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105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3225089"/>
            <a:ext cx="5507031" cy="1325563"/>
          </a:xfrm>
        </p:spPr>
        <p:txBody>
          <a:bodyPr>
            <a:normAutofit/>
          </a:bodyPr>
          <a:lstStyle/>
          <a:p>
            <a:r>
              <a:rPr lang="fr-FR" dirty="0"/>
              <a:t>Questions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785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921A-5B53-4579-838F-8C4BA71ED4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7"/>
          <a:stretch/>
        </p:blipFill>
        <p:spPr>
          <a:xfrm>
            <a:off x="0" y="237173"/>
            <a:ext cx="12192000" cy="6383655"/>
          </a:xfrm>
          <a:prstGeom prst="rect">
            <a:avLst/>
          </a:prstGeom>
        </p:spPr>
      </p:pic>
      <p:sp>
        <p:nvSpPr>
          <p:cNvPr id="4" name="Bouton d’action : vid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88DC8D6-31FF-49E9-B8FB-66BB464466B5}"/>
              </a:ext>
            </a:extLst>
          </p:cNvPr>
          <p:cNvSpPr/>
          <p:nvPr/>
        </p:nvSpPr>
        <p:spPr>
          <a:xfrm>
            <a:off x="0" y="5934075"/>
            <a:ext cx="1314450" cy="923925"/>
          </a:xfrm>
          <a:prstGeom prst="actionButtonBlan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584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39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60</Words>
  <Application>Microsoft Office PowerPoint</Application>
  <PresentationFormat>Grand écran</PresentationFormat>
  <Paragraphs>29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Projet IMR</vt:lpstr>
      <vt:lpstr>Déroulement</vt:lpstr>
      <vt:lpstr>Informations demandées</vt:lpstr>
      <vt:lpstr>Postgres</vt:lpstr>
      <vt:lpstr>Sprint de la semaine</vt:lpstr>
      <vt:lpstr>Présentation PowerPoint</vt:lpstr>
      <vt:lpstr>Questions</vt:lpstr>
      <vt:lpstr>Présentation PowerPoint</vt:lpstr>
      <vt:lpstr>Démonstration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Estevan Gay</dc:creator>
  <cp:lastModifiedBy>Estevan Gay</cp:lastModifiedBy>
  <cp:revision>65</cp:revision>
  <dcterms:created xsi:type="dcterms:W3CDTF">2019-08-27T01:25:26Z</dcterms:created>
  <dcterms:modified xsi:type="dcterms:W3CDTF">2019-09-16T16:04:03Z</dcterms:modified>
</cp:coreProperties>
</file>