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7" r:id="rId3"/>
    <p:sldId id="272" r:id="rId4"/>
    <p:sldId id="278" r:id="rId5"/>
    <p:sldId id="277" r:id="rId6"/>
    <p:sldId id="276" r:id="rId7"/>
    <p:sldId id="273" r:id="rId8"/>
    <p:sldId id="279" r:id="rId9"/>
    <p:sldId id="268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3726" autoAdjust="0"/>
  </p:normalViewPr>
  <p:slideViewPr>
    <p:cSldViewPr snapToGrid="0">
      <p:cViewPr varScale="1">
        <p:scale>
          <a:sx n="80" d="100"/>
          <a:sy n="80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FA38E-94CB-4DB6-9D1F-E14D56FDE638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30879-51EA-4F0B-AB56-EC392D3E121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0581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30879-51EA-4F0B-AB56-EC392D3E121C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58768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A95B64-BFCB-4683-8269-697A43E37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353FFA1-FB50-4318-8ADE-07B4BFF1D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078623-BDC0-4036-B90C-E8F7CBB2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71CB30-42C4-4007-9870-8ACE89AA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E38223-37CC-44BD-8368-4276FCF93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4046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668AE2-73A6-4598-B9A8-BFEFAC75E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0DF049E-3F5A-46A7-ABE3-2EE29E9E1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38F789-22EA-4B59-8D4D-08F488E9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6E7303-EB7F-492D-BD5E-0D8E4AEB3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C646C0-6504-45F1-8F05-331297DE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9190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2A507EA-47A4-4862-8D84-2B981248F8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3FB5565-4FF9-44DE-AD8A-5E08C7E1E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C293CB-F223-4340-B226-BF448B2C7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581DBA-6FB4-4246-BA71-ECB4D202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79E3F9-ADE0-4B54-8133-97D8B02F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51629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BF8C04-49F2-40FA-B08B-6E2F30A2E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52EF70-339C-42B8-B5D0-0A76AC83D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5C6C81-A5E1-4FEA-AFDE-B6226E0A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2716E6-52BE-402B-BB36-414E67FA5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C5C08B-A213-4BFE-9A69-42135482C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33716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D72572-75FE-4A47-93B0-963B78536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A7C21A-6B22-448C-9CA2-D45E564AE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1E34AD-6446-4D83-8128-1024367C7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542DA2-6008-484D-B833-0F6FAEE5C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309D2E-8665-4D6B-86B7-B3FF60FE8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27829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556537-AAAE-4526-ABA7-FC1FB7A35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A832C7-2C82-4E1A-B3BE-9EA725F20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EB01CF-FA56-499D-A45A-6883CADAB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5DEC45-753F-492B-AB99-3A9D9F6C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DF1C7E-F4AA-4079-B67F-E73F6EB58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55ACD6-213E-44EC-97F9-2C7EF5B43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79910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347F5B-0BA3-4BB8-9B4C-9E64AEBE9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365848-6B04-4A8A-8BCF-6613DB57D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5494E79-612D-49D8-82BA-76B32D9CA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800AF7C-ACF9-49BD-B46B-EA2A7CA15B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BB15895-A087-480E-9161-7A0E31F284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7CEDCD6-5BBC-4F08-BFA8-4467DE83D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F5D76EB-8E3F-4CD4-B556-A762268C9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4B84F2B-8E3E-4294-9598-0C3DE1096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1545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816702-880A-4406-8E3C-9401E720E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A3C6895-28F0-4A9E-AB57-52B6F24D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A5B5740-7871-44FA-B0D2-9A144D57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855C2A-0E07-4584-AF76-4DAAE50D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8782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4D556BF-5EF2-4960-999E-E053652B0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5CE58C8-4E6D-44A1-8ADB-5D468F5E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4E9E0F-D495-457E-92A5-72927E353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152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20F48-AACF-49BE-B798-3970788D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7B41F2-E2FA-45BE-9A25-EB270C7F7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91624EB-5D8E-4B7E-80BC-66ACC34A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37C191-1906-4B9F-9F5B-79F92AC35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F94506-6398-4225-8C5C-AB5B680A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6819D8-9BE6-46A9-A391-DCBEF831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4217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EB23F9-BB2B-4EC8-A7B5-B68BBA986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220F36A-82F4-462A-823A-8138F40BCB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B9E95D-9C10-4F0B-97B4-0D652A6AE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3FCFD5-435E-476C-B3C1-7091685E3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0C2CD1-2F7A-4F69-8E3E-9A8D4C4B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CA6025-A62F-4EA5-A904-C1F50ED4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2089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057097E-361B-4F18-BBC9-C81BFA3A3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C319C2-1A19-4055-A93F-E6FDC2CA3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13DDEC-805D-4112-A94D-D8DC37D9F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65F54-2C39-49C3-869E-A4B3EAB778E5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846B26-484B-4D57-913B-2E2B25F90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63008F-D334-4F7C-A206-66A1DB0A8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0755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/workplace/ProjetIMR/Front-end/imr-frontend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4B0B91-2EF5-49EE-B939-5A4A266D7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CA" dirty="0" err="1"/>
              <a:t>Projet</a:t>
            </a:r>
            <a:r>
              <a:rPr lang="en-CA" dirty="0"/>
              <a:t> IMR</a:t>
            </a:r>
            <a:endParaRPr lang="fr-CA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73498E3-8965-42F7-82E4-289B372F4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CA" sz="2000" dirty="0" err="1"/>
              <a:t>Heptagone</a:t>
            </a:r>
            <a:r>
              <a:rPr lang="en-CA" sz="2000" dirty="0"/>
              <a:t> </a:t>
            </a:r>
            <a:r>
              <a:rPr lang="en-CA" sz="2000" dirty="0" err="1"/>
              <a:t>Média</a:t>
            </a:r>
            <a:endParaRPr lang="fr-CA" sz="20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673FD31-136A-49AF-89B7-6C76852067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9" r="3868" b="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69549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46F4D-BFD9-475C-AFB8-F32964871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5006336" cy="1325563"/>
          </a:xfrm>
        </p:spPr>
        <p:txBody>
          <a:bodyPr>
            <a:normAutofit/>
          </a:bodyPr>
          <a:lstStyle/>
          <a:p>
            <a:r>
              <a:rPr lang="fr-FR" dirty="0"/>
              <a:t>Déroulement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2C8F3E-BE27-45B0-899E-DEA35E689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421" y="2871982"/>
            <a:ext cx="4826458" cy="3181684"/>
          </a:xfrm>
        </p:spPr>
        <p:txBody>
          <a:bodyPr anchor="t">
            <a:normAutofit/>
          </a:bodyPr>
          <a:lstStyle/>
          <a:p>
            <a:r>
              <a:rPr lang="en-US" sz="2400" dirty="0" err="1"/>
              <a:t>Informations</a:t>
            </a:r>
            <a:r>
              <a:rPr lang="en-US" sz="2400" dirty="0"/>
              <a:t> </a:t>
            </a:r>
            <a:r>
              <a:rPr lang="en-US" sz="2400" dirty="0" err="1"/>
              <a:t>demandées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Sprint de la </a:t>
            </a:r>
            <a:r>
              <a:rPr lang="en-US" sz="2400" dirty="0" err="1"/>
              <a:t>semaine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Démonstration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Questions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F0B8AF9-6008-4FC1-B03E-AF7F11288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8" r="3868" b="2"/>
          <a:stretch/>
        </p:blipFill>
        <p:spPr>
          <a:xfrm>
            <a:off x="6167846" y="10"/>
            <a:ext cx="6024154" cy="685799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86037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46F4D-BFD9-475C-AFB8-F32964871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99" y="3225089"/>
            <a:ext cx="6172782" cy="1325563"/>
          </a:xfrm>
        </p:spPr>
        <p:txBody>
          <a:bodyPr>
            <a:normAutofit/>
          </a:bodyPr>
          <a:lstStyle/>
          <a:p>
            <a:r>
              <a:rPr lang="fr-FR" dirty="0"/>
              <a:t>Informations demandées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F0B8AF9-6008-4FC1-B03E-AF7F11288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8" r="3868" b="2"/>
          <a:stretch/>
        </p:blipFill>
        <p:spPr>
          <a:xfrm>
            <a:off x="6167846" y="10"/>
            <a:ext cx="6024154" cy="685799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73565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38E166EE-36A1-4491-89DB-62D695C22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1144"/>
            <a:ext cx="10515600" cy="1325563"/>
          </a:xfrm>
        </p:spPr>
        <p:txBody>
          <a:bodyPr/>
          <a:lstStyle/>
          <a:p>
            <a:r>
              <a:rPr lang="en-CA" dirty="0"/>
              <a:t>Postgres</a:t>
            </a:r>
            <a:endParaRPr lang="fr-CA" dirty="0"/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FB1B5876-2E9D-432D-BDB9-8CC3C1388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762250"/>
            <a:ext cx="5514484" cy="3291416"/>
          </a:xfrm>
        </p:spPr>
        <p:txBody>
          <a:bodyPr anchor="t">
            <a:normAutofit/>
          </a:bodyPr>
          <a:lstStyle/>
          <a:p>
            <a:r>
              <a:rPr lang="en-US" sz="2200" dirty="0"/>
              <a:t>Skype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 err="1"/>
              <a:t>Autorité</a:t>
            </a:r>
            <a:r>
              <a:rPr lang="en-US" sz="2200" dirty="0"/>
              <a:t> de </a:t>
            </a:r>
            <a:r>
              <a:rPr lang="en-US" sz="2200" dirty="0" err="1"/>
              <a:t>l’aviation</a:t>
            </a:r>
            <a:r>
              <a:rPr lang="en-US" sz="2200" dirty="0"/>
              <a:t> </a:t>
            </a:r>
            <a:r>
              <a:rPr lang="en-US" sz="2200" dirty="0" err="1"/>
              <a:t>fédérale</a:t>
            </a:r>
            <a:r>
              <a:rPr lang="en-US" sz="2200" dirty="0"/>
              <a:t> des </a:t>
            </a:r>
            <a:r>
              <a:rPr lang="en-US" sz="2200" dirty="0" err="1"/>
              <a:t>Etats-Unis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Site web : Hi5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03E33A2-C427-48B7-A98F-ABD3C3DBF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326" y="578942"/>
            <a:ext cx="2757948" cy="275794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4492F8E-B429-420C-9AAA-E3191FB56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297" y="616258"/>
            <a:ext cx="3119833" cy="310029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898D764-4D95-4919-948B-F828C8DCBA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431" y="4053415"/>
            <a:ext cx="3100293" cy="310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41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46F4D-BFD9-475C-AFB8-F32964871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99" y="3225089"/>
            <a:ext cx="6172782" cy="1325563"/>
          </a:xfrm>
        </p:spPr>
        <p:txBody>
          <a:bodyPr>
            <a:normAutofit/>
          </a:bodyPr>
          <a:lstStyle/>
          <a:p>
            <a:r>
              <a:rPr lang="fr-FR" dirty="0"/>
              <a:t>Sprint de la semaine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F0B8AF9-6008-4FC1-B03E-AF7F11288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8" r="3868" b="2"/>
          <a:stretch/>
        </p:blipFill>
        <p:spPr>
          <a:xfrm>
            <a:off x="6167846" y="10"/>
            <a:ext cx="6024154" cy="685799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81054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2902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46F4D-BFD9-475C-AFB8-F32964871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99" y="3225089"/>
            <a:ext cx="6172782" cy="1325563"/>
          </a:xfrm>
        </p:spPr>
        <p:txBody>
          <a:bodyPr>
            <a:normAutofit/>
          </a:bodyPr>
          <a:lstStyle/>
          <a:p>
            <a:r>
              <a:rPr lang="fr-F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Démonstration</a:t>
            </a:r>
            <a:endParaRPr lang="fr-FR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F0B8AF9-6008-4FC1-B03E-AF7F112882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8" r="3868" b="2"/>
          <a:stretch/>
        </p:blipFill>
        <p:spPr>
          <a:xfrm>
            <a:off x="6167846" y="10"/>
            <a:ext cx="6024154" cy="685799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61392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46F4D-BFD9-475C-AFB8-F32964871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49" y="3225089"/>
            <a:ext cx="5507031" cy="1325563"/>
          </a:xfrm>
        </p:spPr>
        <p:txBody>
          <a:bodyPr>
            <a:normAutofit/>
          </a:bodyPr>
          <a:lstStyle/>
          <a:p>
            <a:r>
              <a:rPr lang="fr-FR" dirty="0"/>
              <a:t>Questions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F0B8AF9-6008-4FC1-B03E-AF7F11288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8" r="3868" b="2"/>
          <a:stretch/>
        </p:blipFill>
        <p:spPr>
          <a:xfrm>
            <a:off x="6167846" y="10"/>
            <a:ext cx="6024154" cy="685799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77858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0C5BAD85-16AE-4B0A-8D19-2638CA70C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043" y="643466"/>
            <a:ext cx="571391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0568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34</Words>
  <Application>Microsoft Office PowerPoint</Application>
  <PresentationFormat>Grand écran</PresentationFormat>
  <Paragraphs>21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Projet IMR</vt:lpstr>
      <vt:lpstr>Déroulement</vt:lpstr>
      <vt:lpstr>Informations demandées</vt:lpstr>
      <vt:lpstr>Postgres</vt:lpstr>
      <vt:lpstr>Sprint de la semaine</vt:lpstr>
      <vt:lpstr>Présentation PowerPoint</vt:lpstr>
      <vt:lpstr>Démonstration</vt:lpstr>
      <vt:lpstr>Questions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</dc:title>
  <dc:creator>Estevan Gay</dc:creator>
  <cp:lastModifiedBy>Estevan Gay</cp:lastModifiedBy>
  <cp:revision>55</cp:revision>
  <dcterms:created xsi:type="dcterms:W3CDTF">2019-08-27T01:25:26Z</dcterms:created>
  <dcterms:modified xsi:type="dcterms:W3CDTF">2019-09-16T15:20:31Z</dcterms:modified>
</cp:coreProperties>
</file>