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K Grotesk Bold" panose="020B0604020202020204" charset="0"/>
      <p:regular r:id="rId12"/>
    </p:embeddedFont>
    <p:embeddedFont>
      <p:font typeface="HK Grotesk Light" panose="020B0604020202020204" charset="0"/>
      <p:regular r:id="rId13"/>
    </p:embeddedFont>
    <p:embeddedFont>
      <p:font typeface="HK Grotesk Light Bold" panose="020B0604020202020204" charset="0"/>
      <p:regular r:id="rId14"/>
    </p:embeddedFont>
    <p:embeddedFont>
      <p:font typeface="HK Grotesk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8883" y="3832449"/>
            <a:ext cx="8740342" cy="26221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8586" y="6522468"/>
            <a:ext cx="12273548" cy="52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F0F0EE"/>
                </a:solidFill>
                <a:latin typeface="HK Grotesk Light"/>
              </a:rPr>
              <a:t>Making Real Estate Investment Accessible for Everyone</a:t>
            </a:r>
          </a:p>
        </p:txBody>
      </p:sp>
      <p:sp>
        <p:nvSpPr>
          <p:cNvPr id="4" name="AutoShape 4"/>
          <p:cNvSpPr/>
          <p:nvPr/>
        </p:nvSpPr>
        <p:spPr>
          <a:xfrm>
            <a:off x="1618586" y="6195035"/>
            <a:ext cx="15476168" cy="65409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5" name="TextBox 5"/>
          <p:cNvSpPr txBox="1"/>
          <p:nvPr/>
        </p:nvSpPr>
        <p:spPr>
          <a:xfrm>
            <a:off x="1618586" y="9103042"/>
            <a:ext cx="2551328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dirty="0">
                <a:solidFill>
                  <a:srgbClr val="F0F0EE"/>
                </a:solidFill>
                <a:latin typeface="HK Grotesk Light"/>
              </a:rPr>
              <a:t>By: Esteve Martín Mauri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9708356"/>
          </a:xfrm>
          <a:prstGeom prst="rect">
            <a:avLst/>
          </a:prstGeom>
          <a:solidFill>
            <a:srgbClr val="32E0C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104399"/>
            <a:ext cx="9165038" cy="715390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418732" y="2218699"/>
            <a:ext cx="5798134" cy="85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spc="-128" dirty="0">
                <a:solidFill>
                  <a:srgbClr val="17242D"/>
                </a:solidFill>
                <a:latin typeface="HK Grotesk Medium"/>
              </a:rPr>
              <a:t>Esteve Martín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18732" y="3188047"/>
            <a:ext cx="5798134" cy="52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>
                <a:solidFill>
                  <a:srgbClr val="17242D"/>
                </a:solidFill>
                <a:latin typeface="HK Grotesk Light"/>
              </a:rPr>
              <a:t>Industrial Engineer, MBA and...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95196" y="5095875"/>
            <a:ext cx="5798134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dirty="0">
                <a:solidFill>
                  <a:srgbClr val="17242D"/>
                </a:solidFill>
                <a:latin typeface="HK Grotesk Light Bold"/>
              </a:rPr>
              <a:t>FUTURE IRONHACKER!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92460"/>
            <a:ext cx="18525843" cy="1489790"/>
          </a:xfrm>
          <a:prstGeom prst="rect">
            <a:avLst/>
          </a:prstGeom>
          <a:solidFill>
            <a:srgbClr val="32E0C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2099" y="784449"/>
            <a:ext cx="8740342" cy="2622103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4E527C03-C38D-4B68-8936-46819134385D}"/>
              </a:ext>
            </a:extLst>
          </p:cNvPr>
          <p:cNvGrpSpPr/>
          <p:nvPr/>
        </p:nvGrpSpPr>
        <p:grpSpPr>
          <a:xfrm>
            <a:off x="449438" y="4505923"/>
            <a:ext cx="3613952" cy="2838072"/>
            <a:chOff x="449438" y="4505923"/>
            <a:chExt cx="3613952" cy="283807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745896" y="4505923"/>
              <a:ext cx="1021037" cy="932047"/>
            </a:xfrm>
            <a:prstGeom prst="rect">
              <a:avLst/>
            </a:prstGeom>
          </p:spPr>
        </p:pic>
        <p:grpSp>
          <p:nvGrpSpPr>
            <p:cNvPr id="8" name="Group 8"/>
            <p:cNvGrpSpPr/>
            <p:nvPr/>
          </p:nvGrpSpPr>
          <p:grpSpPr>
            <a:xfrm>
              <a:off x="449438" y="5861107"/>
              <a:ext cx="3613952" cy="1482888"/>
              <a:chOff x="0" y="0"/>
              <a:chExt cx="4818602" cy="1977184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0" y="76200"/>
                <a:ext cx="4818602" cy="74180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025"/>
                  </a:lnSpc>
                </a:pPr>
                <a:r>
                  <a:rPr lang="en-US" sz="4025" spc="-80" dirty="0">
                    <a:solidFill>
                      <a:srgbClr val="32E0C4"/>
                    </a:solidFill>
                    <a:latin typeface="HK Grotesk Bold"/>
                  </a:rPr>
                  <a:t>Property Finder</a:t>
                </a: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1010079"/>
                <a:ext cx="4818602" cy="96710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940"/>
                  </a:lnSpc>
                </a:pPr>
                <a:r>
                  <a:rPr lang="en-US" sz="2100" spc="42">
                    <a:solidFill>
                      <a:srgbClr val="F0F0EE"/>
                    </a:solidFill>
                    <a:latin typeface="HK Grotesk Light"/>
                  </a:rPr>
                  <a:t>Find the best properties to invest in.</a:t>
                </a:r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ED56021-BECB-4DD7-A991-221C7076F510}"/>
              </a:ext>
            </a:extLst>
          </p:cNvPr>
          <p:cNvGrpSpPr/>
          <p:nvPr/>
        </p:nvGrpSpPr>
        <p:grpSpPr>
          <a:xfrm>
            <a:off x="9450060" y="4391495"/>
            <a:ext cx="3781603" cy="2907566"/>
            <a:chOff x="9532270" y="4391495"/>
            <a:chExt cx="3781603" cy="290756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931734" y="4391495"/>
              <a:ext cx="982674" cy="1071034"/>
            </a:xfrm>
            <a:prstGeom prst="rect">
              <a:avLst/>
            </a:prstGeom>
          </p:spPr>
        </p:pic>
        <p:grpSp>
          <p:nvGrpSpPr>
            <p:cNvPr id="11" name="Group 11"/>
            <p:cNvGrpSpPr/>
            <p:nvPr/>
          </p:nvGrpSpPr>
          <p:grpSpPr>
            <a:xfrm>
              <a:off x="9532270" y="5816173"/>
              <a:ext cx="3781603" cy="1482888"/>
              <a:chOff x="0" y="0"/>
              <a:chExt cx="5042138" cy="1977184"/>
            </a:xfrm>
          </p:grpSpPr>
          <p:sp>
            <p:nvSpPr>
              <p:cNvPr id="12" name="TextBox 12"/>
              <p:cNvSpPr txBox="1"/>
              <p:nvPr/>
            </p:nvSpPr>
            <p:spPr>
              <a:xfrm>
                <a:off x="0" y="76200"/>
                <a:ext cx="5042138" cy="74180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025"/>
                  </a:lnSpc>
                </a:pPr>
                <a:r>
                  <a:rPr lang="en-US" sz="4025" spc="-80">
                    <a:solidFill>
                      <a:srgbClr val="32E0C4"/>
                    </a:solidFill>
                    <a:latin typeface="HK Grotesk Bold"/>
                  </a:rPr>
                  <a:t>Filter The Assets</a:t>
                </a:r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1010079"/>
                <a:ext cx="5042138" cy="96710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940"/>
                  </a:lnSpc>
                </a:pPr>
                <a:r>
                  <a:rPr lang="en-US" sz="2100" spc="42">
                    <a:solidFill>
                      <a:srgbClr val="F0F0EE"/>
                    </a:solidFill>
                    <a:latin typeface="HK Grotesk Light"/>
                  </a:rPr>
                  <a:t>Filter assets by profitability and maximum down payment.</a:t>
                </a:r>
              </a:p>
            </p:txBody>
          </p:sp>
        </p:grp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389A305-7CA8-4B59-8DBB-CE0B5213F445}"/>
              </a:ext>
            </a:extLst>
          </p:cNvPr>
          <p:cNvGrpSpPr/>
          <p:nvPr/>
        </p:nvGrpSpPr>
        <p:grpSpPr>
          <a:xfrm>
            <a:off x="14118023" y="4273178"/>
            <a:ext cx="3958382" cy="3066455"/>
            <a:chOff x="14118023" y="4273178"/>
            <a:chExt cx="3958382" cy="3066455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5287512" y="4273178"/>
              <a:ext cx="1619404" cy="1307669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4118023" y="5908714"/>
              <a:ext cx="3958382" cy="537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5"/>
                </a:lnSpc>
              </a:pPr>
              <a:r>
                <a:rPr lang="en-US" sz="4025" spc="-80" dirty="0">
                  <a:solidFill>
                    <a:srgbClr val="32E0C4"/>
                  </a:solidFill>
                  <a:latin typeface="HK Grotesk Bold"/>
                </a:rPr>
                <a:t>Customize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118023" y="6602398"/>
              <a:ext cx="3958382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 dirty="0">
                  <a:solidFill>
                    <a:srgbClr val="F0F0EE"/>
                  </a:solidFill>
                  <a:latin typeface="HK Grotesk Light"/>
                </a:rPr>
                <a:t>Customize all the calculations according to your criteria.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73EC810-3C5C-474B-A481-F7026AB03B57}"/>
              </a:ext>
            </a:extLst>
          </p:cNvPr>
          <p:cNvGrpSpPr/>
          <p:nvPr/>
        </p:nvGrpSpPr>
        <p:grpSpPr>
          <a:xfrm>
            <a:off x="4949749" y="4505923"/>
            <a:ext cx="3613952" cy="3217949"/>
            <a:chOff x="4970961" y="4505923"/>
            <a:chExt cx="3613952" cy="321794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346104" y="4505923"/>
              <a:ext cx="863667" cy="1136405"/>
            </a:xfrm>
            <a:prstGeom prst="rect">
              <a:avLst/>
            </a:prstGeom>
          </p:spPr>
        </p:pic>
        <p:grpSp>
          <p:nvGrpSpPr>
            <p:cNvPr id="16" name="Group 16"/>
            <p:cNvGrpSpPr/>
            <p:nvPr/>
          </p:nvGrpSpPr>
          <p:grpSpPr>
            <a:xfrm>
              <a:off x="4970961" y="5845278"/>
              <a:ext cx="3613952" cy="1878594"/>
              <a:chOff x="0" y="0"/>
              <a:chExt cx="4818602" cy="2504792"/>
            </a:xfrm>
          </p:grpSpPr>
          <p:sp>
            <p:nvSpPr>
              <p:cNvPr id="17" name="TextBox 17"/>
              <p:cNvSpPr txBox="1"/>
              <p:nvPr/>
            </p:nvSpPr>
            <p:spPr>
              <a:xfrm>
                <a:off x="0" y="76200"/>
                <a:ext cx="4818602" cy="74180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025"/>
                  </a:lnSpc>
                </a:pPr>
                <a:r>
                  <a:rPr lang="en-US" sz="4025" spc="-80">
                    <a:solidFill>
                      <a:srgbClr val="32E0C4"/>
                    </a:solidFill>
                    <a:latin typeface="HK Grotesk Bold"/>
                  </a:rPr>
                  <a:t>Investor Profile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1042387"/>
                <a:ext cx="4818602" cy="146240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940"/>
                  </a:lnSpc>
                </a:pPr>
                <a:r>
                  <a:rPr lang="en-US" sz="2100" spc="42" dirty="0">
                    <a:solidFill>
                      <a:srgbClr val="F0F0EE"/>
                    </a:solidFill>
                    <a:latin typeface="HK Grotesk Light"/>
                  </a:rPr>
                  <a:t>Set up your investor profile to adjust the calculations to your situation.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706939"/>
            <a:ext cx="16037719" cy="3580061"/>
          </a:xfrm>
          <a:prstGeom prst="rect">
            <a:avLst/>
          </a:prstGeom>
          <a:solidFill>
            <a:srgbClr val="32E0C4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7509244"/>
            <a:ext cx="13929498" cy="1975451"/>
            <a:chOff x="0" y="0"/>
            <a:chExt cx="18572664" cy="2633935"/>
          </a:xfrm>
        </p:grpSpPr>
        <p:sp>
          <p:nvSpPr>
            <p:cNvPr id="4" name="TextBox 4"/>
            <p:cNvSpPr txBox="1"/>
            <p:nvPr/>
          </p:nvSpPr>
          <p:spPr>
            <a:xfrm>
              <a:off x="0" y="161925"/>
              <a:ext cx="18572664" cy="1622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800" spc="-175" dirty="0">
                  <a:solidFill>
                    <a:srgbClr val="17242D"/>
                  </a:solidFill>
                  <a:latin typeface="HK Grotesk Bold"/>
                </a:rPr>
                <a:t>Challenges &amp; Learnings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4"/>
              <a:ext cx="18572664" cy="684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17242D"/>
                  </a:solidFill>
                  <a:latin typeface="HK Grotesk Light"/>
                </a:rPr>
                <a:t>faced during the project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9462" y="2593923"/>
            <a:ext cx="7651312" cy="3204267"/>
            <a:chOff x="0" y="0"/>
            <a:chExt cx="10201749" cy="4272356"/>
          </a:xfrm>
        </p:grpSpPr>
        <p:sp>
          <p:nvSpPr>
            <p:cNvPr id="7" name="TextBox 7"/>
            <p:cNvSpPr txBox="1"/>
            <p:nvPr/>
          </p:nvSpPr>
          <p:spPr>
            <a:xfrm>
              <a:off x="0" y="85725"/>
              <a:ext cx="10201749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4800" spc="-96" dirty="0">
                  <a:solidFill>
                    <a:srgbClr val="32E0C4"/>
                  </a:solidFill>
                  <a:latin typeface="HK Grotesk Medium"/>
                </a:rPr>
                <a:t>Technical Challenges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46016"/>
              <a:ext cx="10201749" cy="684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Responsive Design, JS Animations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28064"/>
              <a:ext cx="10201749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4800" spc="-96">
                  <a:solidFill>
                    <a:srgbClr val="32E0C4"/>
                  </a:solidFill>
                  <a:latin typeface="HK Grotesk Medium"/>
                </a:rPr>
                <a:t>Personal Challenges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588355"/>
              <a:ext cx="10201749" cy="684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Facing the unknown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89133" y="2579040"/>
            <a:ext cx="7448585" cy="3204267"/>
            <a:chOff x="0" y="0"/>
            <a:chExt cx="9931447" cy="427235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5725"/>
              <a:ext cx="9931447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800" spc="-96">
                  <a:solidFill>
                    <a:srgbClr val="32E0C4"/>
                  </a:solidFill>
                  <a:latin typeface="HK Grotesk Medium"/>
                </a:rPr>
                <a:t>Technical Learnings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46016"/>
              <a:ext cx="9931447" cy="684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API Connection, Heroku Deploy and DOM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528064"/>
              <a:ext cx="9931447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800" spc="-96">
                  <a:solidFill>
                    <a:srgbClr val="32E0C4"/>
                  </a:solidFill>
                  <a:latin typeface="HK Grotesk Medium"/>
                </a:rPr>
                <a:t>Personal Learnings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588355"/>
              <a:ext cx="9931447" cy="684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I can achieve much more than I thought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8142684" y="1606595"/>
            <a:ext cx="111919" cy="5275511"/>
          </a:xfrm>
          <a:prstGeom prst="rect">
            <a:avLst/>
          </a:prstGeom>
          <a:solidFill>
            <a:srgbClr val="32E0C4"/>
          </a:solidFill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18285" y="7509244"/>
            <a:ext cx="1082031" cy="98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>
            <a:extLst>
              <a:ext uri="{FF2B5EF4-FFF2-40B4-BE49-F238E27FC236}">
                <a16:creationId xmlns:a16="http://schemas.microsoft.com/office/drawing/2014/main" id="{D9F57D8E-A379-4DC7-9106-0DDDB843F198}"/>
              </a:ext>
            </a:extLst>
          </p:cNvPr>
          <p:cNvSpPr/>
          <p:nvPr/>
        </p:nvSpPr>
        <p:spPr>
          <a:xfrm>
            <a:off x="11269042" y="1627723"/>
            <a:ext cx="80681" cy="2272115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C04CB0C9-B8C7-47D4-BF84-BB77ECBC2B32}"/>
              </a:ext>
            </a:extLst>
          </p:cNvPr>
          <p:cNvSpPr/>
          <p:nvPr/>
        </p:nvSpPr>
        <p:spPr>
          <a:xfrm>
            <a:off x="11277483" y="3850879"/>
            <a:ext cx="80681" cy="2272115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2DA53397-1846-4D79-BAFB-41C8808C2A0A}"/>
              </a:ext>
            </a:extLst>
          </p:cNvPr>
          <p:cNvSpPr/>
          <p:nvPr/>
        </p:nvSpPr>
        <p:spPr>
          <a:xfrm>
            <a:off x="11277482" y="6297497"/>
            <a:ext cx="80681" cy="2272115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3" name="AutoShape 3"/>
          <p:cNvSpPr/>
          <p:nvPr/>
        </p:nvSpPr>
        <p:spPr>
          <a:xfrm>
            <a:off x="11110109" y="1452911"/>
            <a:ext cx="398548" cy="398548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4" name="AutoShape 4"/>
          <p:cNvSpPr/>
          <p:nvPr/>
        </p:nvSpPr>
        <p:spPr>
          <a:xfrm>
            <a:off x="11110109" y="3765459"/>
            <a:ext cx="398548" cy="398548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5" name="AutoShape 5"/>
          <p:cNvSpPr/>
          <p:nvPr/>
        </p:nvSpPr>
        <p:spPr>
          <a:xfrm>
            <a:off x="11110109" y="6078006"/>
            <a:ext cx="398548" cy="398548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6" name="AutoShape 6"/>
          <p:cNvSpPr/>
          <p:nvPr/>
        </p:nvSpPr>
        <p:spPr>
          <a:xfrm>
            <a:off x="11073845" y="8390554"/>
            <a:ext cx="398548" cy="398548"/>
          </a:xfrm>
          <a:prstGeom prst="rect">
            <a:avLst/>
          </a:prstGeom>
          <a:solidFill>
            <a:srgbClr val="32E0C4"/>
          </a:solidFill>
        </p:spPr>
      </p:sp>
      <p:grpSp>
        <p:nvGrpSpPr>
          <p:cNvPr id="7" name="Group 7"/>
          <p:cNvGrpSpPr/>
          <p:nvPr/>
        </p:nvGrpSpPr>
        <p:grpSpPr>
          <a:xfrm>
            <a:off x="1028700" y="1028700"/>
            <a:ext cx="5790942" cy="1609096"/>
            <a:chOff x="0" y="0"/>
            <a:chExt cx="7721257" cy="2145461"/>
          </a:xfrm>
        </p:grpSpPr>
        <p:sp>
          <p:nvSpPr>
            <p:cNvPr id="8" name="TextBox 8"/>
            <p:cNvSpPr txBox="1"/>
            <p:nvPr/>
          </p:nvSpPr>
          <p:spPr>
            <a:xfrm>
              <a:off x="0" y="114300"/>
              <a:ext cx="7721257" cy="118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6400" spc="-128" dirty="0">
                  <a:solidFill>
                    <a:srgbClr val="32E0C4"/>
                  </a:solidFill>
                  <a:latin typeface="HK Grotesk Medium"/>
                </a:rPr>
                <a:t>For Tomorrow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61460"/>
              <a:ext cx="7721257" cy="684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0F0EE"/>
                  </a:solidFill>
                  <a:latin typeface="HK Grotesk Light"/>
                </a:rPr>
                <a:t>Our next steps are...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970094" y="1370416"/>
            <a:ext cx="2609059" cy="1303352"/>
            <a:chOff x="0" y="0"/>
            <a:chExt cx="3478746" cy="173780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76200"/>
              <a:ext cx="3478746" cy="769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99"/>
                </a:lnSpc>
              </a:pPr>
              <a:r>
                <a:rPr lang="en-US" sz="4199" spc="-83" dirty="0">
                  <a:solidFill>
                    <a:srgbClr val="32E0C4"/>
                  </a:solidFill>
                  <a:latin typeface="HK Grotesk Bold"/>
                </a:rPr>
                <a:t>Step 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79225"/>
              <a:ext cx="3478746" cy="658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99"/>
                </a:lnSpc>
              </a:pPr>
              <a:r>
                <a:rPr lang="en-US" sz="2999" spc="59">
                  <a:solidFill>
                    <a:srgbClr val="F0F0EE"/>
                  </a:solidFill>
                  <a:latin typeface="HK Grotesk Light"/>
                </a:rPr>
                <a:t>Toggle Buttons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134109" y="3687910"/>
            <a:ext cx="4640172" cy="1625403"/>
            <a:chOff x="0" y="0"/>
            <a:chExt cx="6186895" cy="216720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6675"/>
              <a:ext cx="3478746" cy="778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 dirty="0">
                  <a:solidFill>
                    <a:srgbClr val="32E0C4"/>
                  </a:solidFill>
                  <a:latin typeface="HK Grotesk Bold"/>
                </a:rPr>
                <a:t>Step 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96075"/>
              <a:ext cx="6186895" cy="1371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60" dirty="0">
                  <a:solidFill>
                    <a:srgbClr val="F0F0EE"/>
                  </a:solidFill>
                  <a:latin typeface="HK Grotesk Light"/>
                </a:rPr>
                <a:t>Data Scrapping and multiple endpoints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020293" y="5972634"/>
            <a:ext cx="3558860" cy="1256993"/>
            <a:chOff x="0" y="0"/>
            <a:chExt cx="4745147" cy="1675990"/>
          </a:xfrm>
        </p:grpSpPr>
        <p:sp>
          <p:nvSpPr>
            <p:cNvPr id="17" name="TextBox 17"/>
            <p:cNvSpPr txBox="1"/>
            <p:nvPr/>
          </p:nvSpPr>
          <p:spPr>
            <a:xfrm>
              <a:off x="1266401" y="66675"/>
              <a:ext cx="3478746" cy="778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4200" spc="-84">
                  <a:solidFill>
                    <a:srgbClr val="32E0C4"/>
                  </a:solidFill>
                  <a:latin typeface="HK Grotesk Bold"/>
                </a:rPr>
                <a:t>Step 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07888"/>
              <a:ext cx="4745147" cy="668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60">
                  <a:solidFill>
                    <a:srgbClr val="F0F0EE"/>
                  </a:solidFill>
                  <a:latin typeface="HK Grotesk Light"/>
                </a:rPr>
                <a:t>Becoming an Expert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124584" y="8409007"/>
            <a:ext cx="2609059" cy="56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32E0C4"/>
                </a:solidFill>
                <a:latin typeface="HK Grotesk Bold"/>
              </a:rPr>
              <a:t>Step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24584" y="9081579"/>
            <a:ext cx="4260251" cy="51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60">
                <a:solidFill>
                  <a:srgbClr val="F0F0EE"/>
                </a:solidFill>
                <a:latin typeface="HK Grotesk Light"/>
              </a:rPr>
              <a:t>Payment Gateway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7800089"/>
            <a:ext cx="4860704" cy="145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 t="14832" b="11102"/>
          <a:stretch>
            <a:fillRect/>
          </a:stretch>
        </p:blipFill>
        <p:spPr>
          <a:xfrm>
            <a:off x="0" y="1028700"/>
            <a:ext cx="17259300" cy="85326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F6CEA23-FD73-4D16-A751-69912DC1D2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41128" y="2247900"/>
            <a:ext cx="11144250" cy="80391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629650" y="5143500"/>
            <a:ext cx="9658350" cy="4399529"/>
          </a:xfrm>
          <a:prstGeom prst="rect">
            <a:avLst/>
          </a:prstGeom>
          <a:solidFill>
            <a:srgbClr val="17242D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997567" y="5929712"/>
            <a:ext cx="6922516" cy="207675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144000" y="1613229"/>
            <a:ext cx="8806959" cy="149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32"/>
              </a:lnSpc>
            </a:pPr>
            <a:r>
              <a:rPr lang="en-US" sz="11232" spc="-224">
                <a:solidFill>
                  <a:srgbClr val="17242D"/>
                </a:solidFill>
                <a:latin typeface="HK Grotesk Bold"/>
              </a:rPr>
              <a:t>Testing Time!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86611" y="8377942"/>
            <a:ext cx="4944427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36">
                <a:solidFill>
                  <a:srgbClr val="F0F0EE"/>
                </a:solidFill>
                <a:latin typeface="HK Grotesk Light"/>
              </a:rPr>
              <a:t>https://estevemartin.github.io/IH-M1-Project/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Office PowerPoint</Application>
  <PresentationFormat>Personalizado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HK Grotesk Light Bold</vt:lpstr>
      <vt:lpstr>Arial</vt:lpstr>
      <vt:lpstr>HK Grotesk Bold</vt:lpstr>
      <vt:lpstr>Calibri</vt:lpstr>
      <vt:lpstr>HK Grotesk Light</vt:lpstr>
      <vt:lpstr>HK Grotesk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 - M1 - Proyecto - Find Your Asset</dc:title>
  <cp:lastModifiedBy>Esteve Martin</cp:lastModifiedBy>
  <cp:revision>3</cp:revision>
  <dcterms:created xsi:type="dcterms:W3CDTF">2006-08-16T00:00:00Z</dcterms:created>
  <dcterms:modified xsi:type="dcterms:W3CDTF">2020-10-16T12:17:33Z</dcterms:modified>
  <dc:identifier>DAEKZtVKvGo</dc:identifier>
</cp:coreProperties>
</file>