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B0C-0240-E5B8-8747-42292A68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37225-1AA1-3AA5-C977-8259B4594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A3EE-511D-E964-D2AB-7C0DAABD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78C8-B021-DF7F-A133-8ED507F9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DAA1-5136-3B43-C113-5A91928E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85E9-78D0-937C-CFBD-E50B3FB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CB421-0BAA-8EFD-058B-FBB358E5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C499-696B-4B14-5645-F9F2F93B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D4B4-5B2C-38BE-B655-116B54F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DB11-5A1F-2404-7078-048C901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E68E-12FB-4FC7-FE06-7CA28FEE2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2620E-FCF3-E34D-7F56-A571E3A5E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ECB2-AE0C-0608-9AB4-E33A90A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FF81-071D-80DA-C103-A3BD1341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1A41-E2BF-759B-8BEA-0AABA44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A0FE-D263-4E63-9C32-B02C7205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4007-E418-9F58-0CFA-002CD2B8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3752-B469-758D-078E-27B4B473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27F1-1DA2-E7EC-0A87-CD2F249C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58A6-D41B-6D88-5B7E-4F2EDDF6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FF9F-9A49-AECB-730E-DB842155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A307-17BE-1426-28F0-7BF7112D9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BA6C-9EA0-B774-5396-38920505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43C9-786F-2958-F033-BA0A3182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98CB-EC88-3B9D-D9D7-6E9DC6B6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523F-6E01-1C89-970A-2AEBFDD6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E217-69ED-B625-C6D1-5F2318078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AFB70-A966-BC63-CBCB-C5B74DB22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B4C8-661B-F856-BAB0-B5AD9482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DC01-FA26-8462-051D-0E605A40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571D9-7352-CAA9-E233-0A1C3D1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1CE-C674-CAB2-4A2D-6AC9CEB7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E2A0-FF26-3F57-03AA-2C126D8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31AFC-7322-BD30-993B-7DFFBD99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8A583-E051-882A-7529-7EA4C61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065-8E2F-6CF9-1AE8-D2BFFF46D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E4986-4591-01BC-F5FF-A69A9EBC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8344C-1367-23DA-BBB8-D52FC38A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B9D1C-CEBB-6794-8A64-64277FE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90C7-6378-8632-F472-6EC45A25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A1FB2-D68D-63A6-9596-D14BB8C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FCA7B-787E-77EC-A21B-FEA89EB5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D64C8-C701-DE09-E374-560C955C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E961D-EB5A-DD08-220B-5AD49A4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FE6E9-AF4D-66FD-99AD-CA9C281D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7896-7958-1706-8EC2-7DAC5026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CBEF-96F7-73FC-8F53-8AAC1C3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83F2-23AC-9D08-F086-EF873C8E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F00D9-4C73-4B50-451F-E808FBA0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23540-B387-A467-6156-118D64E5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6D7E-36BE-A0D2-F10D-8770D814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71E5-AA48-ADD6-D890-4616C9B3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7E38-70B3-0238-1126-11A4E8B4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5260-1E27-2CFF-D3BF-A024A2462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E4B1-06D7-AAC9-051C-61160248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0A8AE-C60F-2C4A-030E-DA1365A7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0B5F3-816B-5927-3FD4-67344BA6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4730-9DF4-45BA-850B-AFF6FF52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9814E-1A16-0F70-3765-36FAABF5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A5A2-5B8F-E521-7EE2-CD827FE7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3DF-86C3-16A9-9735-62283988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EA5D-7734-0FAA-B2CF-8DCA1B030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2FD-EFFE-7AFE-E256-83A62B84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8380-0E11-A022-0AA8-EC56EE92B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D4AF9-A22B-80A4-CA2A-3DD6758C1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FD9C9-9847-6420-D825-B5600CBF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4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1D95-3891-7B3D-5433-EEA6C161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1B998-69CB-9882-5E9E-7BA59E6D1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4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915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203-BD4F-ABA5-6A0C-43F4C9F8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A7E31F-9D42-E9D9-5735-42BFCE405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61129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E7D-09EA-7D3C-E840-0694DD5E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1AE525-6EFD-6B78-3353-9A8933EC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1624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9C8-8F29-89E2-F65B-6B541714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02805-0221-CBE5-F166-A4AC43F59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672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2EC5-E3B2-07B4-E5D4-03D1D6B3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08446-05AB-9C40-A19B-09408F57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736" y="0"/>
            <a:ext cx="12351736" cy="6858000"/>
          </a:xfrm>
        </p:spPr>
      </p:pic>
    </p:spTree>
    <p:extLst>
      <p:ext uri="{BB962C8B-B14F-4D97-AF65-F5344CB8AC3E}">
        <p14:creationId xmlns:p14="http://schemas.microsoft.com/office/powerpoint/2010/main" val="187082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DF56-5FCB-B159-6983-3A129B71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243B3A-20DD-70F1-0DE9-616F2C79D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99942" cy="6858000"/>
          </a:xfrm>
        </p:spPr>
      </p:pic>
    </p:spTree>
    <p:extLst>
      <p:ext uri="{BB962C8B-B14F-4D97-AF65-F5344CB8AC3E}">
        <p14:creationId xmlns:p14="http://schemas.microsoft.com/office/powerpoint/2010/main" val="278876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2BF7-7433-E6E0-B232-2130E10F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37261-8BF3-907F-5645-D16DB5D2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74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AFF-D59A-A0CC-96AB-4474B2A5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F74EE-B074-1587-2A76-68CC5BA1C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" y="0"/>
            <a:ext cx="12067761" cy="6858000"/>
          </a:xfrm>
        </p:spPr>
      </p:pic>
    </p:spTree>
    <p:extLst>
      <p:ext uri="{BB962C8B-B14F-4D97-AF65-F5344CB8AC3E}">
        <p14:creationId xmlns:p14="http://schemas.microsoft.com/office/powerpoint/2010/main" val="343407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0A9E-FAC2-3ED2-D772-48CF7DA6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E2AD8-3D1B-0E25-D3A3-ED8C8D03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234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EFA-C227-E8B8-1068-F285232E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B09E4-6687-8B5B-BC02-C973D284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71234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1088-B475-F041-CACE-CFAC4E3C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02B1E-8798-C1AF-95FA-439F11E9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23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4662-8EAE-8FCD-8515-E2507A9B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8ED69-26DB-4F12-B8E6-25F7D2540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7599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EF17-84C2-6F7A-EB5A-DAD600B0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D9E5A-3BAC-45B0-FFAC-BF38999AB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650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13BC-10B7-E923-DA8F-7C5ABFDF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772200-8340-69F7-0F93-FBAC66525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728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8D1F-4A80-F68D-BDA2-79703DCD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49C8C-31CA-E30F-E287-483CB2B2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2264" cy="6747959"/>
          </a:xfrm>
        </p:spPr>
      </p:pic>
    </p:spTree>
    <p:extLst>
      <p:ext uri="{BB962C8B-B14F-4D97-AF65-F5344CB8AC3E}">
        <p14:creationId xmlns:p14="http://schemas.microsoft.com/office/powerpoint/2010/main" val="344847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9</cp:revision>
  <dcterms:created xsi:type="dcterms:W3CDTF">2024-04-05T14:22:40Z</dcterms:created>
  <dcterms:modified xsi:type="dcterms:W3CDTF">2024-04-05T16:06:15Z</dcterms:modified>
</cp:coreProperties>
</file>