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6858000" cy="9144000"/>
  <p:embeddedFontLst>
    <p:embeddedFont>
      <p:font typeface="Achshelo" panose="020B0604020202020204" charset="-79"/>
      <p:regular r:id="rId24"/>
    </p:embeddedFont>
    <p:embeddedFont>
      <p:font typeface="Arimo" panose="020B0604020202020204" charset="0"/>
      <p:regular r:id="rId25"/>
    </p:embeddedFont>
    <p:embeddedFont>
      <p:font typeface="Bernoru" panose="020B060402020202020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usine" panose="020B0604020202020204" charset="0"/>
      <p:regular r:id="rId31"/>
    </p:embeddedFont>
    <p:embeddedFont>
      <p:font typeface="Droid Serif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39.svg"/><Relationship Id="rId7" Type="http://schemas.openxmlformats.org/officeDocument/2006/relationships/image" Target="../media/image22.svg"/><Relationship Id="rId12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8.svg"/><Relationship Id="rId5" Type="http://schemas.openxmlformats.org/officeDocument/2006/relationships/image" Target="../media/image41.svg"/><Relationship Id="rId15" Type="http://schemas.openxmlformats.org/officeDocument/2006/relationships/image" Target="../media/image43.svg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6.svg"/><Relationship Id="rId1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2" Type="http://schemas.openxmlformats.org/officeDocument/2006/relationships/image" Target="../media/image11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4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8.sv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891828" y="-842723"/>
            <a:ext cx="4418353" cy="5192509"/>
          </a:xfrm>
          <a:custGeom>
            <a:avLst/>
            <a:gdLst/>
            <a:ahLst/>
            <a:cxnLst/>
            <a:rect l="l" t="t" r="r" b="b"/>
            <a:pathLst>
              <a:path w="4418353" h="5192509">
                <a:moveTo>
                  <a:pt x="0" y="0"/>
                </a:moveTo>
                <a:lnTo>
                  <a:pt x="4418353" y="0"/>
                </a:lnTo>
                <a:lnTo>
                  <a:pt x="4418353" y="5192509"/>
                </a:lnTo>
                <a:lnTo>
                  <a:pt x="0" y="5192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V="1">
            <a:off x="-2094260" y="6350221"/>
            <a:ext cx="6319453" cy="6319453"/>
          </a:xfrm>
          <a:custGeom>
            <a:avLst/>
            <a:gdLst/>
            <a:ahLst/>
            <a:cxnLst/>
            <a:rect l="l" t="t" r="r" b="b"/>
            <a:pathLst>
              <a:path w="6319453" h="6319453">
                <a:moveTo>
                  <a:pt x="0" y="6319453"/>
                </a:moveTo>
                <a:lnTo>
                  <a:pt x="6319453" y="6319453"/>
                </a:lnTo>
                <a:lnTo>
                  <a:pt x="6319453" y="0"/>
                </a:lnTo>
                <a:lnTo>
                  <a:pt x="0" y="0"/>
                </a:lnTo>
                <a:lnTo>
                  <a:pt x="0" y="63194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270560" y="1753532"/>
            <a:ext cx="11530906" cy="7563256"/>
            <a:chOff x="0" y="0"/>
            <a:chExt cx="17327581" cy="11365362"/>
          </a:xfrm>
        </p:grpSpPr>
        <p:sp>
          <p:nvSpPr>
            <p:cNvPr id="5" name="Freeform 5"/>
            <p:cNvSpPr/>
            <p:nvPr/>
          </p:nvSpPr>
          <p:spPr>
            <a:xfrm>
              <a:off x="31750" y="31750"/>
              <a:ext cx="17264081" cy="11301862"/>
            </a:xfrm>
            <a:custGeom>
              <a:avLst/>
              <a:gdLst/>
              <a:ahLst/>
              <a:cxnLst/>
              <a:rect l="l" t="t" r="r" b="b"/>
              <a:pathLst>
                <a:path w="17264081" h="11301862">
                  <a:moveTo>
                    <a:pt x="17171372" y="11301862"/>
                  </a:moveTo>
                  <a:lnTo>
                    <a:pt x="92710" y="11301862"/>
                  </a:lnTo>
                  <a:cubicBezTo>
                    <a:pt x="41910" y="11301862"/>
                    <a:pt x="0" y="11259952"/>
                    <a:pt x="0" y="112091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70101" y="0"/>
                  </a:lnTo>
                  <a:cubicBezTo>
                    <a:pt x="17220901" y="0"/>
                    <a:pt x="17262811" y="41910"/>
                    <a:pt x="17262811" y="92710"/>
                  </a:cubicBezTo>
                  <a:lnTo>
                    <a:pt x="17262811" y="11207883"/>
                  </a:lnTo>
                  <a:cubicBezTo>
                    <a:pt x="17264081" y="11259952"/>
                    <a:pt x="17222172" y="11301862"/>
                    <a:pt x="17171372" y="1130186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7327581" cy="11365362"/>
            </a:xfrm>
            <a:custGeom>
              <a:avLst/>
              <a:gdLst/>
              <a:ahLst/>
              <a:cxnLst/>
              <a:rect l="l" t="t" r="r" b="b"/>
              <a:pathLst>
                <a:path w="17327581" h="11365362">
                  <a:moveTo>
                    <a:pt x="17203122" y="59690"/>
                  </a:moveTo>
                  <a:cubicBezTo>
                    <a:pt x="17238681" y="59690"/>
                    <a:pt x="17267892" y="88900"/>
                    <a:pt x="17267892" y="124460"/>
                  </a:cubicBezTo>
                  <a:lnTo>
                    <a:pt x="17267892" y="11240902"/>
                  </a:lnTo>
                  <a:cubicBezTo>
                    <a:pt x="17267892" y="11276462"/>
                    <a:pt x="17238681" y="11305673"/>
                    <a:pt x="17203122" y="11305673"/>
                  </a:cubicBezTo>
                  <a:lnTo>
                    <a:pt x="124460" y="11305673"/>
                  </a:lnTo>
                  <a:cubicBezTo>
                    <a:pt x="88900" y="11305673"/>
                    <a:pt x="59690" y="11276462"/>
                    <a:pt x="59690" y="112409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03122" y="59690"/>
                  </a:lnTo>
                  <a:moveTo>
                    <a:pt x="1720312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240902"/>
                  </a:lnTo>
                  <a:cubicBezTo>
                    <a:pt x="0" y="11309483"/>
                    <a:pt x="55880" y="11365362"/>
                    <a:pt x="124460" y="11365362"/>
                  </a:cubicBezTo>
                  <a:lnTo>
                    <a:pt x="17203122" y="11365362"/>
                  </a:lnTo>
                  <a:cubicBezTo>
                    <a:pt x="17271701" y="11365362"/>
                    <a:pt x="17327581" y="11309483"/>
                    <a:pt x="17327581" y="11240902"/>
                  </a:cubicBezTo>
                  <a:lnTo>
                    <a:pt x="17327581" y="124460"/>
                  </a:lnTo>
                  <a:cubicBezTo>
                    <a:pt x="17327581" y="55880"/>
                    <a:pt x="17271701" y="0"/>
                    <a:pt x="17203122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3270560" y="970213"/>
            <a:ext cx="11530906" cy="1041805"/>
            <a:chOff x="0" y="0"/>
            <a:chExt cx="17327581" cy="1565529"/>
          </a:xfrm>
        </p:grpSpPr>
        <p:sp>
          <p:nvSpPr>
            <p:cNvPr id="8" name="Freeform 8"/>
            <p:cNvSpPr/>
            <p:nvPr/>
          </p:nvSpPr>
          <p:spPr>
            <a:xfrm>
              <a:off x="31750" y="31750"/>
              <a:ext cx="17264081" cy="1502029"/>
            </a:xfrm>
            <a:custGeom>
              <a:avLst/>
              <a:gdLst/>
              <a:ahLst/>
              <a:cxnLst/>
              <a:rect l="l" t="t" r="r" b="b"/>
              <a:pathLst>
                <a:path w="17264081" h="1502029">
                  <a:moveTo>
                    <a:pt x="17171372" y="1502029"/>
                  </a:moveTo>
                  <a:lnTo>
                    <a:pt x="92710" y="1502029"/>
                  </a:lnTo>
                  <a:cubicBezTo>
                    <a:pt x="41910" y="1502029"/>
                    <a:pt x="0" y="1460119"/>
                    <a:pt x="0" y="140931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70101" y="0"/>
                  </a:lnTo>
                  <a:cubicBezTo>
                    <a:pt x="17220901" y="0"/>
                    <a:pt x="17262811" y="41910"/>
                    <a:pt x="17262811" y="92710"/>
                  </a:cubicBezTo>
                  <a:lnTo>
                    <a:pt x="17262811" y="1408049"/>
                  </a:lnTo>
                  <a:cubicBezTo>
                    <a:pt x="17264081" y="1460119"/>
                    <a:pt x="17222172" y="1502029"/>
                    <a:pt x="17171372" y="1502029"/>
                  </a:cubicBezTo>
                  <a:close/>
                </a:path>
              </a:pathLst>
            </a:custGeom>
            <a:solidFill>
              <a:srgbClr val="DAFAB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17327581" cy="1565529"/>
            </a:xfrm>
            <a:custGeom>
              <a:avLst/>
              <a:gdLst/>
              <a:ahLst/>
              <a:cxnLst/>
              <a:rect l="l" t="t" r="r" b="b"/>
              <a:pathLst>
                <a:path w="17327581" h="1565529">
                  <a:moveTo>
                    <a:pt x="17203122" y="59690"/>
                  </a:moveTo>
                  <a:cubicBezTo>
                    <a:pt x="17238681" y="59690"/>
                    <a:pt x="17267892" y="88900"/>
                    <a:pt x="17267892" y="124460"/>
                  </a:cubicBezTo>
                  <a:lnTo>
                    <a:pt x="17267892" y="1441069"/>
                  </a:lnTo>
                  <a:cubicBezTo>
                    <a:pt x="17267892" y="1476629"/>
                    <a:pt x="17238681" y="1505839"/>
                    <a:pt x="17203122" y="1505839"/>
                  </a:cubicBezTo>
                  <a:lnTo>
                    <a:pt x="124460" y="1505839"/>
                  </a:lnTo>
                  <a:cubicBezTo>
                    <a:pt x="88900" y="1505839"/>
                    <a:pt x="59690" y="1476629"/>
                    <a:pt x="59690" y="144106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203122" y="59690"/>
                  </a:lnTo>
                  <a:moveTo>
                    <a:pt x="1720312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41069"/>
                  </a:lnTo>
                  <a:cubicBezTo>
                    <a:pt x="0" y="1509649"/>
                    <a:pt x="55880" y="1565529"/>
                    <a:pt x="124460" y="1565529"/>
                  </a:cubicBezTo>
                  <a:lnTo>
                    <a:pt x="17203122" y="1565529"/>
                  </a:lnTo>
                  <a:cubicBezTo>
                    <a:pt x="17271701" y="1565529"/>
                    <a:pt x="17327581" y="1509649"/>
                    <a:pt x="17327581" y="1441069"/>
                  </a:cubicBezTo>
                  <a:lnTo>
                    <a:pt x="17327581" y="124460"/>
                  </a:lnTo>
                  <a:cubicBezTo>
                    <a:pt x="17327581" y="55880"/>
                    <a:pt x="17271701" y="0"/>
                    <a:pt x="17203122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3790876" y="6612780"/>
            <a:ext cx="10490274" cy="1862948"/>
            <a:chOff x="0" y="0"/>
            <a:chExt cx="3100535" cy="550618"/>
          </a:xfrm>
        </p:grpSpPr>
        <p:sp>
          <p:nvSpPr>
            <p:cNvPr id="11" name="Freeform 11"/>
            <p:cNvSpPr/>
            <p:nvPr/>
          </p:nvSpPr>
          <p:spPr>
            <a:xfrm>
              <a:off x="92710" y="106680"/>
              <a:ext cx="2996396" cy="431238"/>
            </a:xfrm>
            <a:custGeom>
              <a:avLst/>
              <a:gdLst/>
              <a:ahLst/>
              <a:cxnLst/>
              <a:rect l="l" t="t" r="r" b="b"/>
              <a:pathLst>
                <a:path w="2996396" h="431238">
                  <a:moveTo>
                    <a:pt x="2969725" y="242008"/>
                  </a:moveTo>
                  <a:cubicBezTo>
                    <a:pt x="2969725" y="329638"/>
                    <a:pt x="2893525" y="400758"/>
                    <a:pt x="2812245" y="400758"/>
                  </a:cubicBezTo>
                  <a:lnTo>
                    <a:pt x="66040" y="400758"/>
                  </a:lnTo>
                  <a:cubicBezTo>
                    <a:pt x="43180" y="400758"/>
                    <a:pt x="20320" y="395678"/>
                    <a:pt x="0" y="386788"/>
                  </a:cubicBezTo>
                  <a:cubicBezTo>
                    <a:pt x="26670" y="414728"/>
                    <a:pt x="63500" y="431238"/>
                    <a:pt x="113225" y="431238"/>
                  </a:cubicBezTo>
                  <a:lnTo>
                    <a:pt x="2850345" y="431238"/>
                  </a:lnTo>
                  <a:cubicBezTo>
                    <a:pt x="2930355" y="431238"/>
                    <a:pt x="2996395" y="365198"/>
                    <a:pt x="2996395" y="285188"/>
                  </a:cubicBezTo>
                  <a:lnTo>
                    <a:pt x="2996395" y="95250"/>
                  </a:lnTo>
                  <a:cubicBezTo>
                    <a:pt x="2996395" y="58420"/>
                    <a:pt x="2982425" y="25400"/>
                    <a:pt x="2960835" y="0"/>
                  </a:cubicBezTo>
                  <a:cubicBezTo>
                    <a:pt x="2967185" y="16510"/>
                    <a:pt x="2969725" y="34290"/>
                    <a:pt x="2969725" y="52070"/>
                  </a:cubicBezTo>
                  <a:lnTo>
                    <a:pt x="2969725" y="242008"/>
                  </a:lnTo>
                  <a:lnTo>
                    <a:pt x="2969725" y="242008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2700" y="12700"/>
              <a:ext cx="3035765" cy="482038"/>
            </a:xfrm>
            <a:custGeom>
              <a:avLst/>
              <a:gdLst/>
              <a:ahLst/>
              <a:cxnLst/>
              <a:rect l="l" t="t" r="r" b="b"/>
              <a:pathLst>
                <a:path w="3035765" h="482038">
                  <a:moveTo>
                    <a:pt x="146050" y="482038"/>
                  </a:moveTo>
                  <a:lnTo>
                    <a:pt x="2889715" y="482038"/>
                  </a:lnTo>
                  <a:cubicBezTo>
                    <a:pt x="2969726" y="482038"/>
                    <a:pt x="3035765" y="415998"/>
                    <a:pt x="3035765" y="335988"/>
                  </a:cubicBezTo>
                  <a:lnTo>
                    <a:pt x="3035765" y="146050"/>
                  </a:lnTo>
                  <a:cubicBezTo>
                    <a:pt x="3035765" y="66040"/>
                    <a:pt x="2969726" y="0"/>
                    <a:pt x="2889715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35988"/>
                  </a:lnTo>
                  <a:cubicBezTo>
                    <a:pt x="0" y="417268"/>
                    <a:pt x="66040" y="482038"/>
                    <a:pt x="146050" y="482038"/>
                  </a:cubicBezTo>
                  <a:close/>
                </a:path>
              </a:pathLst>
            </a:custGeom>
            <a:solidFill>
              <a:srgbClr val="FFB4DA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3100536" cy="550618"/>
            </a:xfrm>
            <a:custGeom>
              <a:avLst/>
              <a:gdLst/>
              <a:ahLst/>
              <a:cxnLst/>
              <a:rect l="l" t="t" r="r" b="b"/>
              <a:pathLst>
                <a:path w="3100536" h="550618">
                  <a:moveTo>
                    <a:pt x="3037036" y="74930"/>
                  </a:moveTo>
                  <a:cubicBezTo>
                    <a:pt x="3009096" y="30480"/>
                    <a:pt x="2959565" y="0"/>
                    <a:pt x="2902415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48688"/>
                  </a:lnTo>
                  <a:cubicBezTo>
                    <a:pt x="0" y="400758"/>
                    <a:pt x="25400" y="446478"/>
                    <a:pt x="63500" y="475688"/>
                  </a:cubicBezTo>
                  <a:cubicBezTo>
                    <a:pt x="91440" y="520138"/>
                    <a:pt x="140970" y="550618"/>
                    <a:pt x="208623" y="550618"/>
                  </a:cubicBezTo>
                  <a:lnTo>
                    <a:pt x="2941786" y="550618"/>
                  </a:lnTo>
                  <a:cubicBezTo>
                    <a:pt x="3029415" y="550618"/>
                    <a:pt x="3100536" y="479498"/>
                    <a:pt x="3100536" y="391868"/>
                  </a:cubicBezTo>
                  <a:lnTo>
                    <a:pt x="3100536" y="201930"/>
                  </a:lnTo>
                  <a:cubicBezTo>
                    <a:pt x="3100535" y="149860"/>
                    <a:pt x="3075135" y="104140"/>
                    <a:pt x="3037036" y="74930"/>
                  </a:cubicBezTo>
                  <a:close/>
                  <a:moveTo>
                    <a:pt x="12700" y="34868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902415" y="12700"/>
                  </a:lnTo>
                  <a:cubicBezTo>
                    <a:pt x="2982426" y="12700"/>
                    <a:pt x="3048465" y="78740"/>
                    <a:pt x="3048465" y="158750"/>
                  </a:cubicBezTo>
                  <a:lnTo>
                    <a:pt x="3048465" y="348688"/>
                  </a:lnTo>
                  <a:cubicBezTo>
                    <a:pt x="3048465" y="428698"/>
                    <a:pt x="2982426" y="494738"/>
                    <a:pt x="2902415" y="494738"/>
                  </a:cubicBezTo>
                  <a:lnTo>
                    <a:pt x="158750" y="494738"/>
                  </a:lnTo>
                  <a:cubicBezTo>
                    <a:pt x="78740" y="494738"/>
                    <a:pt x="12700" y="429968"/>
                    <a:pt x="12700" y="348688"/>
                  </a:cubicBezTo>
                  <a:close/>
                  <a:moveTo>
                    <a:pt x="3089105" y="391868"/>
                  </a:moveTo>
                  <a:cubicBezTo>
                    <a:pt x="3089105" y="471878"/>
                    <a:pt x="3021795" y="537918"/>
                    <a:pt x="2941786" y="537918"/>
                  </a:cubicBezTo>
                  <a:lnTo>
                    <a:pt x="208623" y="537918"/>
                  </a:lnTo>
                  <a:cubicBezTo>
                    <a:pt x="157480" y="537918"/>
                    <a:pt x="120650" y="521408"/>
                    <a:pt x="93980" y="493468"/>
                  </a:cubicBezTo>
                  <a:cubicBezTo>
                    <a:pt x="114300" y="502358"/>
                    <a:pt x="135890" y="507438"/>
                    <a:pt x="160020" y="507438"/>
                  </a:cubicBezTo>
                  <a:lnTo>
                    <a:pt x="2903686" y="507438"/>
                  </a:lnTo>
                  <a:cubicBezTo>
                    <a:pt x="2991315" y="507438"/>
                    <a:pt x="3062436" y="436318"/>
                    <a:pt x="3062436" y="348688"/>
                  </a:cubicBezTo>
                  <a:lnTo>
                    <a:pt x="3062436" y="158750"/>
                  </a:lnTo>
                  <a:cubicBezTo>
                    <a:pt x="3062436" y="140970"/>
                    <a:pt x="3058626" y="123190"/>
                    <a:pt x="3053546" y="106680"/>
                  </a:cubicBezTo>
                  <a:cubicBezTo>
                    <a:pt x="3075136" y="132080"/>
                    <a:pt x="3089106" y="165100"/>
                    <a:pt x="3089106" y="201930"/>
                  </a:cubicBezTo>
                  <a:lnTo>
                    <a:pt x="3089106" y="391868"/>
                  </a:lnTo>
                  <a:cubicBezTo>
                    <a:pt x="3089105" y="391868"/>
                    <a:pt x="3089105" y="391868"/>
                    <a:pt x="3089105" y="391868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3703843" y="1291412"/>
            <a:ext cx="405873" cy="405873"/>
          </a:xfrm>
          <a:custGeom>
            <a:avLst/>
            <a:gdLst/>
            <a:ahLst/>
            <a:cxnLst/>
            <a:rect l="l" t="t" r="r" b="b"/>
            <a:pathLst>
              <a:path w="405873" h="405873">
                <a:moveTo>
                  <a:pt x="0" y="0"/>
                </a:moveTo>
                <a:lnTo>
                  <a:pt x="405873" y="0"/>
                </a:lnTo>
                <a:lnTo>
                  <a:pt x="405873" y="405873"/>
                </a:lnTo>
                <a:lnTo>
                  <a:pt x="0" y="4058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4376494" y="1291412"/>
            <a:ext cx="405873" cy="405873"/>
          </a:xfrm>
          <a:custGeom>
            <a:avLst/>
            <a:gdLst/>
            <a:ahLst/>
            <a:cxnLst/>
            <a:rect l="l" t="t" r="r" b="b"/>
            <a:pathLst>
              <a:path w="405873" h="405873">
                <a:moveTo>
                  <a:pt x="0" y="0"/>
                </a:moveTo>
                <a:lnTo>
                  <a:pt x="405873" y="0"/>
                </a:lnTo>
                <a:lnTo>
                  <a:pt x="405873" y="405873"/>
                </a:lnTo>
                <a:lnTo>
                  <a:pt x="0" y="4058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5049144" y="1291412"/>
            <a:ext cx="405873" cy="405873"/>
          </a:xfrm>
          <a:custGeom>
            <a:avLst/>
            <a:gdLst/>
            <a:ahLst/>
            <a:cxnLst/>
            <a:rect l="l" t="t" r="r" b="b"/>
            <a:pathLst>
              <a:path w="405873" h="405873">
                <a:moveTo>
                  <a:pt x="0" y="0"/>
                </a:moveTo>
                <a:lnTo>
                  <a:pt x="405874" y="0"/>
                </a:lnTo>
                <a:lnTo>
                  <a:pt x="405874" y="405873"/>
                </a:lnTo>
                <a:lnTo>
                  <a:pt x="0" y="4058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109716" y="2699511"/>
            <a:ext cx="9874707" cy="5002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52"/>
              </a:lnSpc>
            </a:pPr>
            <a:r>
              <a:rPr lang="en-US" sz="9200" spc="487">
                <a:solidFill>
                  <a:srgbClr val="191919"/>
                </a:solidFill>
                <a:latin typeface="Bernoru"/>
              </a:rPr>
              <a:t>FORECASTING FROM  STATIC IMAGES</a:t>
            </a:r>
          </a:p>
          <a:p>
            <a:pPr algn="ctr">
              <a:lnSpc>
                <a:spcPts val="9752"/>
              </a:lnSpc>
            </a:pPr>
            <a:r>
              <a:rPr lang="en-US" sz="9200" spc="524">
                <a:solidFill>
                  <a:srgbClr val="191919"/>
                </a:solidFill>
                <a:latin typeface="Bernoru"/>
              </a:rPr>
              <a:t>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859765" y="1392755"/>
            <a:ext cx="5536136" cy="288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500">
                <a:solidFill>
                  <a:srgbClr val="191919"/>
                </a:solidFill>
                <a:latin typeface="Bernoru"/>
              </a:rPr>
              <a:t>KEYNOTE PRESENTATION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884380" y="6969209"/>
            <a:ext cx="10303266" cy="1235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79"/>
              </a:lnSpc>
            </a:pPr>
            <a:r>
              <a:rPr lang="en-US" sz="4779">
                <a:solidFill>
                  <a:srgbClr val="191919"/>
                </a:solidFill>
                <a:latin typeface="Cousine"/>
              </a:rPr>
              <a:t>Using Variational Autoencoders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33364" y="1828579"/>
            <a:ext cx="7843957" cy="358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29"/>
              </a:lnSpc>
            </a:pPr>
            <a:r>
              <a:rPr lang="en-US" sz="6108">
                <a:solidFill>
                  <a:srgbClr val="191919"/>
                </a:solidFill>
                <a:latin typeface="Arimo"/>
              </a:rPr>
              <a:t>1. IMAGE TOWER</a:t>
            </a:r>
          </a:p>
          <a:p>
            <a:pPr>
              <a:lnSpc>
                <a:spcPts val="9529"/>
              </a:lnSpc>
            </a:pPr>
            <a:r>
              <a:rPr lang="en-US" sz="6108">
                <a:solidFill>
                  <a:srgbClr val="191919"/>
                </a:solidFill>
                <a:latin typeface="Arimo"/>
              </a:rPr>
              <a:t>2. ENCODER TOWER</a:t>
            </a:r>
          </a:p>
          <a:p>
            <a:pPr>
              <a:lnSpc>
                <a:spcPts val="9529"/>
              </a:lnSpc>
            </a:pPr>
            <a:r>
              <a:rPr lang="en-US" sz="6108">
                <a:solidFill>
                  <a:srgbClr val="191919"/>
                </a:solidFill>
                <a:latin typeface="Arimo"/>
              </a:rPr>
              <a:t>3. DECODER TOWER</a:t>
            </a:r>
          </a:p>
        </p:txBody>
      </p:sp>
      <p:sp>
        <p:nvSpPr>
          <p:cNvPr id="3" name="Freeform 3"/>
          <p:cNvSpPr/>
          <p:nvPr/>
        </p:nvSpPr>
        <p:spPr>
          <a:xfrm>
            <a:off x="15891828" y="-842723"/>
            <a:ext cx="4418353" cy="5192509"/>
          </a:xfrm>
          <a:custGeom>
            <a:avLst/>
            <a:gdLst/>
            <a:ahLst/>
            <a:cxnLst/>
            <a:rect l="l" t="t" r="r" b="b"/>
            <a:pathLst>
              <a:path w="4418353" h="5192509">
                <a:moveTo>
                  <a:pt x="0" y="0"/>
                </a:moveTo>
                <a:lnTo>
                  <a:pt x="4418353" y="0"/>
                </a:lnTo>
                <a:lnTo>
                  <a:pt x="4418353" y="5192509"/>
                </a:lnTo>
                <a:lnTo>
                  <a:pt x="0" y="5192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V="1">
            <a:off x="-2094260" y="6350221"/>
            <a:ext cx="6319453" cy="6319453"/>
          </a:xfrm>
          <a:custGeom>
            <a:avLst/>
            <a:gdLst/>
            <a:ahLst/>
            <a:cxnLst/>
            <a:rect l="l" t="t" r="r" b="b"/>
            <a:pathLst>
              <a:path w="6319453" h="6319453">
                <a:moveTo>
                  <a:pt x="0" y="6319453"/>
                </a:moveTo>
                <a:lnTo>
                  <a:pt x="6319453" y="6319453"/>
                </a:lnTo>
                <a:lnTo>
                  <a:pt x="6319453" y="0"/>
                </a:lnTo>
                <a:lnTo>
                  <a:pt x="0" y="0"/>
                </a:lnTo>
                <a:lnTo>
                  <a:pt x="0" y="63194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639310" y="5854604"/>
            <a:ext cx="12794506" cy="4972959"/>
          </a:xfrm>
          <a:custGeom>
            <a:avLst/>
            <a:gdLst/>
            <a:ahLst/>
            <a:cxnLst/>
            <a:rect l="l" t="t" r="r" b="b"/>
            <a:pathLst>
              <a:path w="12794506" h="4972959">
                <a:moveTo>
                  <a:pt x="0" y="0"/>
                </a:moveTo>
                <a:lnTo>
                  <a:pt x="12794506" y="0"/>
                </a:lnTo>
                <a:lnTo>
                  <a:pt x="12794506" y="4972959"/>
                </a:lnTo>
                <a:lnTo>
                  <a:pt x="0" y="49729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909560" y="2507933"/>
            <a:ext cx="3877628" cy="3316605"/>
            <a:chOff x="0" y="0"/>
            <a:chExt cx="5170170" cy="4422140"/>
          </a:xfrm>
        </p:grpSpPr>
        <p:sp>
          <p:nvSpPr>
            <p:cNvPr id="7" name="Freeform 7"/>
            <p:cNvSpPr/>
            <p:nvPr/>
          </p:nvSpPr>
          <p:spPr>
            <a:xfrm>
              <a:off x="49530" y="36830"/>
              <a:ext cx="5097780" cy="4335780"/>
            </a:xfrm>
            <a:custGeom>
              <a:avLst/>
              <a:gdLst/>
              <a:ahLst/>
              <a:cxnLst/>
              <a:rect l="l" t="t" r="r" b="b"/>
              <a:pathLst>
                <a:path w="5097780" h="4335780">
                  <a:moveTo>
                    <a:pt x="16510" y="40640"/>
                  </a:moveTo>
                  <a:cubicBezTo>
                    <a:pt x="984250" y="10160"/>
                    <a:pt x="1314450" y="0"/>
                    <a:pt x="1546860" y="13970"/>
                  </a:cubicBezTo>
                  <a:cubicBezTo>
                    <a:pt x="1717040" y="24130"/>
                    <a:pt x="1845310" y="44450"/>
                    <a:pt x="1986280" y="68580"/>
                  </a:cubicBezTo>
                  <a:cubicBezTo>
                    <a:pt x="2120900" y="91440"/>
                    <a:pt x="2244090" y="120650"/>
                    <a:pt x="2374900" y="151130"/>
                  </a:cubicBezTo>
                  <a:cubicBezTo>
                    <a:pt x="2510790" y="182880"/>
                    <a:pt x="2645410" y="207010"/>
                    <a:pt x="2788920" y="257810"/>
                  </a:cubicBezTo>
                  <a:cubicBezTo>
                    <a:pt x="2954020" y="316230"/>
                    <a:pt x="3185160" y="434340"/>
                    <a:pt x="3305810" y="492760"/>
                  </a:cubicBezTo>
                  <a:cubicBezTo>
                    <a:pt x="3371850" y="524510"/>
                    <a:pt x="3395980" y="532130"/>
                    <a:pt x="3458210" y="571500"/>
                  </a:cubicBezTo>
                  <a:cubicBezTo>
                    <a:pt x="3571240" y="642620"/>
                    <a:pt x="3820160" y="839470"/>
                    <a:pt x="3907790" y="910590"/>
                  </a:cubicBezTo>
                  <a:cubicBezTo>
                    <a:pt x="3945890" y="941070"/>
                    <a:pt x="3957320" y="948690"/>
                    <a:pt x="3986530" y="979170"/>
                  </a:cubicBezTo>
                  <a:cubicBezTo>
                    <a:pt x="4034790" y="1028700"/>
                    <a:pt x="4098290" y="1122680"/>
                    <a:pt x="4157980" y="1189990"/>
                  </a:cubicBezTo>
                  <a:cubicBezTo>
                    <a:pt x="4216400" y="1256030"/>
                    <a:pt x="4282440" y="1308100"/>
                    <a:pt x="4340860" y="1379220"/>
                  </a:cubicBezTo>
                  <a:cubicBezTo>
                    <a:pt x="4405630" y="1459230"/>
                    <a:pt x="4465320" y="1553210"/>
                    <a:pt x="4526280" y="1649730"/>
                  </a:cubicBezTo>
                  <a:cubicBezTo>
                    <a:pt x="4592320" y="1755140"/>
                    <a:pt x="4668520" y="1877060"/>
                    <a:pt x="4720590" y="1986280"/>
                  </a:cubicBezTo>
                  <a:cubicBezTo>
                    <a:pt x="4766310" y="2082800"/>
                    <a:pt x="4795520" y="2199640"/>
                    <a:pt x="4827270" y="2269490"/>
                  </a:cubicBezTo>
                  <a:cubicBezTo>
                    <a:pt x="4847590" y="2312670"/>
                    <a:pt x="4866640" y="2330450"/>
                    <a:pt x="4883150" y="2372360"/>
                  </a:cubicBezTo>
                  <a:cubicBezTo>
                    <a:pt x="4907280" y="2430780"/>
                    <a:pt x="4925060" y="2498090"/>
                    <a:pt x="4945380" y="2593340"/>
                  </a:cubicBezTo>
                  <a:cubicBezTo>
                    <a:pt x="4980940" y="2757170"/>
                    <a:pt x="5025390" y="3063240"/>
                    <a:pt x="5045710" y="3276600"/>
                  </a:cubicBezTo>
                  <a:cubicBezTo>
                    <a:pt x="5063490" y="3464560"/>
                    <a:pt x="5063490" y="3630930"/>
                    <a:pt x="5067300" y="3807460"/>
                  </a:cubicBezTo>
                  <a:cubicBezTo>
                    <a:pt x="5071110" y="3981450"/>
                    <a:pt x="5097780" y="4283710"/>
                    <a:pt x="5066030" y="4325620"/>
                  </a:cubicBezTo>
                  <a:cubicBezTo>
                    <a:pt x="5058410" y="4335780"/>
                    <a:pt x="5046980" y="4335780"/>
                    <a:pt x="5039360" y="4333240"/>
                  </a:cubicBezTo>
                  <a:cubicBezTo>
                    <a:pt x="5033010" y="4331970"/>
                    <a:pt x="5024120" y="4323080"/>
                    <a:pt x="5024120" y="4316730"/>
                  </a:cubicBezTo>
                  <a:cubicBezTo>
                    <a:pt x="5024120" y="4309110"/>
                    <a:pt x="5035550" y="4290060"/>
                    <a:pt x="5043170" y="4288790"/>
                  </a:cubicBezTo>
                  <a:cubicBezTo>
                    <a:pt x="5050790" y="4287520"/>
                    <a:pt x="5068570" y="4301490"/>
                    <a:pt x="5069840" y="4309110"/>
                  </a:cubicBezTo>
                  <a:cubicBezTo>
                    <a:pt x="5071110" y="4316730"/>
                    <a:pt x="5055870" y="4334510"/>
                    <a:pt x="5048250" y="4334510"/>
                  </a:cubicBezTo>
                  <a:cubicBezTo>
                    <a:pt x="5040630" y="4334510"/>
                    <a:pt x="5030470" y="4326890"/>
                    <a:pt x="5024120" y="4311650"/>
                  </a:cubicBezTo>
                  <a:cubicBezTo>
                    <a:pt x="4993640" y="4239260"/>
                    <a:pt x="5038090" y="3759200"/>
                    <a:pt x="5034280" y="3569970"/>
                  </a:cubicBezTo>
                  <a:cubicBezTo>
                    <a:pt x="5031740" y="3451860"/>
                    <a:pt x="5031740" y="3398520"/>
                    <a:pt x="5020310" y="3282950"/>
                  </a:cubicBezTo>
                  <a:cubicBezTo>
                    <a:pt x="5002530" y="3103880"/>
                    <a:pt x="4955540" y="2766060"/>
                    <a:pt x="4921250" y="2602230"/>
                  </a:cubicBezTo>
                  <a:cubicBezTo>
                    <a:pt x="4902200" y="2508250"/>
                    <a:pt x="4885690" y="2442210"/>
                    <a:pt x="4861560" y="2383790"/>
                  </a:cubicBezTo>
                  <a:cubicBezTo>
                    <a:pt x="4843780" y="2340610"/>
                    <a:pt x="4823460" y="2321560"/>
                    <a:pt x="4803140" y="2277110"/>
                  </a:cubicBezTo>
                  <a:cubicBezTo>
                    <a:pt x="4771390" y="2207260"/>
                    <a:pt x="4742180" y="2092960"/>
                    <a:pt x="4697730" y="1997710"/>
                  </a:cubicBezTo>
                  <a:cubicBezTo>
                    <a:pt x="4646930" y="1889760"/>
                    <a:pt x="4575810" y="1772920"/>
                    <a:pt x="4505960" y="1663700"/>
                  </a:cubicBezTo>
                  <a:cubicBezTo>
                    <a:pt x="4433570" y="1550670"/>
                    <a:pt x="4320540" y="1384300"/>
                    <a:pt x="4267200" y="1329690"/>
                  </a:cubicBezTo>
                  <a:cubicBezTo>
                    <a:pt x="4245610" y="1308100"/>
                    <a:pt x="4236720" y="1311910"/>
                    <a:pt x="4215130" y="1291590"/>
                  </a:cubicBezTo>
                  <a:cubicBezTo>
                    <a:pt x="4161790" y="1240790"/>
                    <a:pt x="4030980" y="1059180"/>
                    <a:pt x="3970020" y="998220"/>
                  </a:cubicBezTo>
                  <a:cubicBezTo>
                    <a:pt x="3939540" y="966470"/>
                    <a:pt x="3930650" y="961390"/>
                    <a:pt x="3893820" y="932180"/>
                  </a:cubicBezTo>
                  <a:cubicBezTo>
                    <a:pt x="3807460" y="862330"/>
                    <a:pt x="3559810" y="665480"/>
                    <a:pt x="3448050" y="594360"/>
                  </a:cubicBezTo>
                  <a:cubicBezTo>
                    <a:pt x="3385820" y="554990"/>
                    <a:pt x="3361690" y="547370"/>
                    <a:pt x="3295650" y="515620"/>
                  </a:cubicBezTo>
                  <a:cubicBezTo>
                    <a:pt x="3175000" y="457200"/>
                    <a:pt x="2946400" y="341630"/>
                    <a:pt x="2782570" y="283210"/>
                  </a:cubicBezTo>
                  <a:cubicBezTo>
                    <a:pt x="2640330" y="232410"/>
                    <a:pt x="2506980" y="208280"/>
                    <a:pt x="2371090" y="176530"/>
                  </a:cubicBezTo>
                  <a:cubicBezTo>
                    <a:pt x="2240280" y="146050"/>
                    <a:pt x="2118360" y="116840"/>
                    <a:pt x="1985010" y="93980"/>
                  </a:cubicBezTo>
                  <a:cubicBezTo>
                    <a:pt x="1844040" y="69850"/>
                    <a:pt x="1720850" y="49530"/>
                    <a:pt x="1546860" y="39370"/>
                  </a:cubicBezTo>
                  <a:cubicBezTo>
                    <a:pt x="1290320" y="24130"/>
                    <a:pt x="871220" y="38100"/>
                    <a:pt x="593090" y="45720"/>
                  </a:cubicBezTo>
                  <a:cubicBezTo>
                    <a:pt x="377190" y="52070"/>
                    <a:pt x="69850" y="88900"/>
                    <a:pt x="16510" y="73660"/>
                  </a:cubicBezTo>
                  <a:cubicBezTo>
                    <a:pt x="7620" y="71120"/>
                    <a:pt x="2540" y="68580"/>
                    <a:pt x="1270" y="63500"/>
                  </a:cubicBezTo>
                  <a:cubicBezTo>
                    <a:pt x="0" y="58420"/>
                    <a:pt x="16510" y="40640"/>
                    <a:pt x="16510" y="40640"/>
                  </a:cubicBezTo>
                </a:path>
              </a:pathLst>
            </a:custGeom>
            <a:solidFill>
              <a:srgbClr val="7B7AAF"/>
            </a:solidFill>
            <a:ln>
              <a:noFill/>
            </a:ln>
          </p:spPr>
        </p:sp>
      </p:grpSp>
      <p:grpSp>
        <p:nvGrpSpPr>
          <p:cNvPr id="8" name="Group 8"/>
          <p:cNvGrpSpPr/>
          <p:nvPr/>
        </p:nvGrpSpPr>
        <p:grpSpPr>
          <a:xfrm>
            <a:off x="9174480" y="4670108"/>
            <a:ext cx="5486400" cy="1202055"/>
            <a:chOff x="0" y="0"/>
            <a:chExt cx="7315200" cy="1602740"/>
          </a:xfrm>
        </p:grpSpPr>
        <p:sp>
          <p:nvSpPr>
            <p:cNvPr id="9" name="Freeform 9"/>
            <p:cNvSpPr/>
            <p:nvPr/>
          </p:nvSpPr>
          <p:spPr>
            <a:xfrm>
              <a:off x="49530" y="24130"/>
              <a:ext cx="7228840" cy="1529080"/>
            </a:xfrm>
            <a:custGeom>
              <a:avLst/>
              <a:gdLst/>
              <a:ahLst/>
              <a:cxnLst/>
              <a:rect l="l" t="t" r="r" b="b"/>
              <a:pathLst>
                <a:path w="7228840" h="1529080">
                  <a:moveTo>
                    <a:pt x="12700" y="238760"/>
                  </a:moveTo>
                  <a:cubicBezTo>
                    <a:pt x="247650" y="177800"/>
                    <a:pt x="313690" y="186690"/>
                    <a:pt x="377190" y="181610"/>
                  </a:cubicBezTo>
                  <a:cubicBezTo>
                    <a:pt x="440690" y="176530"/>
                    <a:pt x="467360" y="162560"/>
                    <a:pt x="568960" y="154940"/>
                  </a:cubicBezTo>
                  <a:cubicBezTo>
                    <a:pt x="951230" y="128270"/>
                    <a:pt x="2493010" y="177800"/>
                    <a:pt x="3309620" y="149860"/>
                  </a:cubicBezTo>
                  <a:cubicBezTo>
                    <a:pt x="3970020" y="128270"/>
                    <a:pt x="4585970" y="50800"/>
                    <a:pt x="5097780" y="33020"/>
                  </a:cubicBezTo>
                  <a:cubicBezTo>
                    <a:pt x="5483860" y="19050"/>
                    <a:pt x="5868670" y="0"/>
                    <a:pt x="6112510" y="26670"/>
                  </a:cubicBezTo>
                  <a:cubicBezTo>
                    <a:pt x="6253480" y="41910"/>
                    <a:pt x="6333490" y="66040"/>
                    <a:pt x="6440170" y="102870"/>
                  </a:cubicBezTo>
                  <a:cubicBezTo>
                    <a:pt x="6548120" y="140970"/>
                    <a:pt x="6691630" y="207010"/>
                    <a:pt x="6756400" y="251460"/>
                  </a:cubicBezTo>
                  <a:cubicBezTo>
                    <a:pt x="6789420" y="274320"/>
                    <a:pt x="6803390" y="303530"/>
                    <a:pt x="6823710" y="314960"/>
                  </a:cubicBezTo>
                  <a:cubicBezTo>
                    <a:pt x="6836410" y="322580"/>
                    <a:pt x="6846570" y="317500"/>
                    <a:pt x="6860540" y="323850"/>
                  </a:cubicBezTo>
                  <a:cubicBezTo>
                    <a:pt x="6882130" y="334010"/>
                    <a:pt x="6915150" y="353060"/>
                    <a:pt x="6935470" y="375920"/>
                  </a:cubicBezTo>
                  <a:cubicBezTo>
                    <a:pt x="6957060" y="400050"/>
                    <a:pt x="6962140" y="433070"/>
                    <a:pt x="6985000" y="466090"/>
                  </a:cubicBezTo>
                  <a:cubicBezTo>
                    <a:pt x="7018020" y="513080"/>
                    <a:pt x="7104380" y="577850"/>
                    <a:pt x="7128510" y="621030"/>
                  </a:cubicBezTo>
                  <a:cubicBezTo>
                    <a:pt x="7142480" y="645160"/>
                    <a:pt x="7137400" y="668020"/>
                    <a:pt x="7146290" y="685800"/>
                  </a:cubicBezTo>
                  <a:cubicBezTo>
                    <a:pt x="7153910" y="701040"/>
                    <a:pt x="7170420" y="704850"/>
                    <a:pt x="7176770" y="721360"/>
                  </a:cubicBezTo>
                  <a:cubicBezTo>
                    <a:pt x="7186930" y="744220"/>
                    <a:pt x="7179310" y="782320"/>
                    <a:pt x="7185660" y="812800"/>
                  </a:cubicBezTo>
                  <a:cubicBezTo>
                    <a:pt x="7192010" y="843280"/>
                    <a:pt x="7208520" y="866140"/>
                    <a:pt x="7214870" y="904240"/>
                  </a:cubicBezTo>
                  <a:cubicBezTo>
                    <a:pt x="7225030" y="967740"/>
                    <a:pt x="7228840" y="1122680"/>
                    <a:pt x="7213600" y="1159510"/>
                  </a:cubicBezTo>
                  <a:cubicBezTo>
                    <a:pt x="7208520" y="1172210"/>
                    <a:pt x="7198360" y="1172210"/>
                    <a:pt x="7193280" y="1181100"/>
                  </a:cubicBezTo>
                  <a:cubicBezTo>
                    <a:pt x="7186930" y="1192530"/>
                    <a:pt x="7193280" y="1211580"/>
                    <a:pt x="7185660" y="1225550"/>
                  </a:cubicBezTo>
                  <a:cubicBezTo>
                    <a:pt x="7175500" y="1244600"/>
                    <a:pt x="7146290" y="1256030"/>
                    <a:pt x="7132320" y="1278890"/>
                  </a:cubicBezTo>
                  <a:cubicBezTo>
                    <a:pt x="7115810" y="1305560"/>
                    <a:pt x="7109460" y="1358900"/>
                    <a:pt x="7095490" y="1379220"/>
                  </a:cubicBezTo>
                  <a:cubicBezTo>
                    <a:pt x="7087870" y="1389380"/>
                    <a:pt x="7077710" y="1388110"/>
                    <a:pt x="7071360" y="1399540"/>
                  </a:cubicBezTo>
                  <a:cubicBezTo>
                    <a:pt x="7059930" y="1421130"/>
                    <a:pt x="7075170" y="1502410"/>
                    <a:pt x="7062470" y="1518920"/>
                  </a:cubicBezTo>
                  <a:cubicBezTo>
                    <a:pt x="7057390" y="1526540"/>
                    <a:pt x="7047230" y="1529080"/>
                    <a:pt x="7039610" y="1527810"/>
                  </a:cubicBezTo>
                  <a:cubicBezTo>
                    <a:pt x="7033260" y="1526540"/>
                    <a:pt x="7024370" y="1521460"/>
                    <a:pt x="7020560" y="1515110"/>
                  </a:cubicBezTo>
                  <a:cubicBezTo>
                    <a:pt x="7016750" y="1508760"/>
                    <a:pt x="7016750" y="1498600"/>
                    <a:pt x="7019290" y="1492250"/>
                  </a:cubicBezTo>
                  <a:cubicBezTo>
                    <a:pt x="7021830" y="1485900"/>
                    <a:pt x="7031990" y="1479550"/>
                    <a:pt x="7038340" y="1478280"/>
                  </a:cubicBezTo>
                  <a:cubicBezTo>
                    <a:pt x="7045960" y="1477010"/>
                    <a:pt x="7056120" y="1480820"/>
                    <a:pt x="7061200" y="1485900"/>
                  </a:cubicBezTo>
                  <a:cubicBezTo>
                    <a:pt x="7066280" y="1490980"/>
                    <a:pt x="7067550" y="1502410"/>
                    <a:pt x="7066280" y="1508760"/>
                  </a:cubicBezTo>
                  <a:cubicBezTo>
                    <a:pt x="7065010" y="1515110"/>
                    <a:pt x="7057390" y="1524000"/>
                    <a:pt x="7051040" y="1526540"/>
                  </a:cubicBezTo>
                  <a:cubicBezTo>
                    <a:pt x="7044690" y="1529080"/>
                    <a:pt x="7033260" y="1527810"/>
                    <a:pt x="7026910" y="1524000"/>
                  </a:cubicBezTo>
                  <a:cubicBezTo>
                    <a:pt x="7021830" y="1520190"/>
                    <a:pt x="7019290" y="1512570"/>
                    <a:pt x="7016750" y="1502410"/>
                  </a:cubicBezTo>
                  <a:cubicBezTo>
                    <a:pt x="7012940" y="1480820"/>
                    <a:pt x="7014210" y="1421130"/>
                    <a:pt x="7024370" y="1395730"/>
                  </a:cubicBezTo>
                  <a:cubicBezTo>
                    <a:pt x="7030720" y="1379220"/>
                    <a:pt x="7045960" y="1374140"/>
                    <a:pt x="7054850" y="1358900"/>
                  </a:cubicBezTo>
                  <a:cubicBezTo>
                    <a:pt x="7067550" y="1337310"/>
                    <a:pt x="7072630" y="1294130"/>
                    <a:pt x="7086600" y="1272540"/>
                  </a:cubicBezTo>
                  <a:cubicBezTo>
                    <a:pt x="7096760" y="1257300"/>
                    <a:pt x="7109460" y="1254760"/>
                    <a:pt x="7120890" y="1238250"/>
                  </a:cubicBezTo>
                  <a:cubicBezTo>
                    <a:pt x="7138670" y="1211580"/>
                    <a:pt x="7162800" y="1168400"/>
                    <a:pt x="7172960" y="1121410"/>
                  </a:cubicBezTo>
                  <a:cubicBezTo>
                    <a:pt x="7185660" y="1056640"/>
                    <a:pt x="7180580" y="935990"/>
                    <a:pt x="7169150" y="881380"/>
                  </a:cubicBezTo>
                  <a:cubicBezTo>
                    <a:pt x="7162800" y="852170"/>
                    <a:pt x="7147560" y="840740"/>
                    <a:pt x="7142480" y="816610"/>
                  </a:cubicBezTo>
                  <a:cubicBezTo>
                    <a:pt x="7136130" y="787400"/>
                    <a:pt x="7146290" y="737870"/>
                    <a:pt x="7137400" y="718820"/>
                  </a:cubicBezTo>
                  <a:cubicBezTo>
                    <a:pt x="7132320" y="707390"/>
                    <a:pt x="7119620" y="708660"/>
                    <a:pt x="7114540" y="698500"/>
                  </a:cubicBezTo>
                  <a:cubicBezTo>
                    <a:pt x="7106920" y="684530"/>
                    <a:pt x="7109460" y="660400"/>
                    <a:pt x="7101840" y="641350"/>
                  </a:cubicBezTo>
                  <a:cubicBezTo>
                    <a:pt x="7092950" y="621030"/>
                    <a:pt x="7080250" y="601980"/>
                    <a:pt x="7062470" y="580390"/>
                  </a:cubicBezTo>
                  <a:cubicBezTo>
                    <a:pt x="7037070" y="549910"/>
                    <a:pt x="6982460" y="513080"/>
                    <a:pt x="6957060" y="478790"/>
                  </a:cubicBezTo>
                  <a:cubicBezTo>
                    <a:pt x="6936740" y="452120"/>
                    <a:pt x="6936740" y="421640"/>
                    <a:pt x="6915150" y="398780"/>
                  </a:cubicBezTo>
                  <a:cubicBezTo>
                    <a:pt x="6888480" y="370840"/>
                    <a:pt x="6833870" y="355600"/>
                    <a:pt x="6803390" y="332740"/>
                  </a:cubicBezTo>
                  <a:cubicBezTo>
                    <a:pt x="6779260" y="313690"/>
                    <a:pt x="6774180" y="295910"/>
                    <a:pt x="6744970" y="274320"/>
                  </a:cubicBezTo>
                  <a:cubicBezTo>
                    <a:pt x="6684010" y="231140"/>
                    <a:pt x="6539230" y="163830"/>
                    <a:pt x="6432550" y="127000"/>
                  </a:cubicBezTo>
                  <a:cubicBezTo>
                    <a:pt x="6328410" y="90170"/>
                    <a:pt x="6249670" y="67310"/>
                    <a:pt x="6112510" y="52070"/>
                  </a:cubicBezTo>
                  <a:cubicBezTo>
                    <a:pt x="5871210" y="25400"/>
                    <a:pt x="5483860" y="44450"/>
                    <a:pt x="5099050" y="58420"/>
                  </a:cubicBezTo>
                  <a:cubicBezTo>
                    <a:pt x="4585970" y="76200"/>
                    <a:pt x="3964940" y="153670"/>
                    <a:pt x="3309620" y="175260"/>
                  </a:cubicBezTo>
                  <a:cubicBezTo>
                    <a:pt x="2513330" y="201930"/>
                    <a:pt x="1179830" y="157480"/>
                    <a:pt x="657860" y="177800"/>
                  </a:cubicBezTo>
                  <a:cubicBezTo>
                    <a:pt x="438150" y="186690"/>
                    <a:pt x="307340" y="191770"/>
                    <a:pt x="190500" y="214630"/>
                  </a:cubicBezTo>
                  <a:cubicBezTo>
                    <a:pt x="118110" y="228600"/>
                    <a:pt x="46990" y="274320"/>
                    <a:pt x="19050" y="270510"/>
                  </a:cubicBezTo>
                  <a:cubicBezTo>
                    <a:pt x="8890" y="269240"/>
                    <a:pt x="2540" y="262890"/>
                    <a:pt x="1270" y="257810"/>
                  </a:cubicBezTo>
                  <a:cubicBezTo>
                    <a:pt x="0" y="252730"/>
                    <a:pt x="12700" y="238760"/>
                    <a:pt x="12700" y="238760"/>
                  </a:cubicBezTo>
                </a:path>
              </a:pathLst>
            </a:custGeom>
            <a:solidFill>
              <a:srgbClr val="7B7AAF"/>
            </a:solidFill>
            <a:ln>
              <a:noFill/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8990648" y="3724275"/>
            <a:ext cx="4422458" cy="5203508"/>
            <a:chOff x="0" y="0"/>
            <a:chExt cx="5896610" cy="6938010"/>
          </a:xfrm>
        </p:grpSpPr>
        <p:sp>
          <p:nvSpPr>
            <p:cNvPr id="11" name="Freeform 11"/>
            <p:cNvSpPr/>
            <p:nvPr/>
          </p:nvSpPr>
          <p:spPr>
            <a:xfrm>
              <a:off x="49530" y="50800"/>
              <a:ext cx="5802630" cy="6838950"/>
            </a:xfrm>
            <a:custGeom>
              <a:avLst/>
              <a:gdLst/>
              <a:ahLst/>
              <a:cxnLst/>
              <a:rect l="l" t="t" r="r" b="b"/>
              <a:pathLst>
                <a:path w="5802630" h="6838950">
                  <a:moveTo>
                    <a:pt x="16510" y="0"/>
                  </a:moveTo>
                  <a:cubicBezTo>
                    <a:pt x="1642110" y="10160"/>
                    <a:pt x="1652270" y="21590"/>
                    <a:pt x="1737360" y="29210"/>
                  </a:cubicBezTo>
                  <a:cubicBezTo>
                    <a:pt x="1915160" y="44450"/>
                    <a:pt x="2310130" y="48260"/>
                    <a:pt x="2565400" y="64770"/>
                  </a:cubicBezTo>
                  <a:cubicBezTo>
                    <a:pt x="2786380" y="80010"/>
                    <a:pt x="3051810" y="96520"/>
                    <a:pt x="3183890" y="120650"/>
                  </a:cubicBezTo>
                  <a:cubicBezTo>
                    <a:pt x="3247390" y="132080"/>
                    <a:pt x="3261360" y="147320"/>
                    <a:pt x="3323590" y="160020"/>
                  </a:cubicBezTo>
                  <a:cubicBezTo>
                    <a:pt x="3446780" y="186690"/>
                    <a:pt x="3746500" y="217170"/>
                    <a:pt x="3877310" y="240030"/>
                  </a:cubicBezTo>
                  <a:cubicBezTo>
                    <a:pt x="3949700" y="252730"/>
                    <a:pt x="3977640" y="256540"/>
                    <a:pt x="4043680" y="273050"/>
                  </a:cubicBezTo>
                  <a:cubicBezTo>
                    <a:pt x="4144010" y="298450"/>
                    <a:pt x="4318000" y="351790"/>
                    <a:pt x="4417060" y="389890"/>
                  </a:cubicBezTo>
                  <a:cubicBezTo>
                    <a:pt x="4485640" y="416560"/>
                    <a:pt x="4535170" y="435610"/>
                    <a:pt x="4588510" y="468630"/>
                  </a:cubicBezTo>
                  <a:cubicBezTo>
                    <a:pt x="4641850" y="501650"/>
                    <a:pt x="4690110" y="543560"/>
                    <a:pt x="4738370" y="585470"/>
                  </a:cubicBezTo>
                  <a:cubicBezTo>
                    <a:pt x="4787900" y="628650"/>
                    <a:pt x="4833620" y="669290"/>
                    <a:pt x="4883150" y="725170"/>
                  </a:cubicBezTo>
                  <a:cubicBezTo>
                    <a:pt x="4944110" y="793750"/>
                    <a:pt x="5012690" y="886460"/>
                    <a:pt x="5072380" y="974090"/>
                  </a:cubicBezTo>
                  <a:cubicBezTo>
                    <a:pt x="5134610" y="1065530"/>
                    <a:pt x="5195570" y="1167130"/>
                    <a:pt x="5248910" y="1262380"/>
                  </a:cubicBezTo>
                  <a:cubicBezTo>
                    <a:pt x="5299710" y="1352550"/>
                    <a:pt x="5341620" y="1430020"/>
                    <a:pt x="5387340" y="1529080"/>
                  </a:cubicBezTo>
                  <a:cubicBezTo>
                    <a:pt x="5441950" y="1647190"/>
                    <a:pt x="5507990" y="1814830"/>
                    <a:pt x="5548630" y="1929130"/>
                  </a:cubicBezTo>
                  <a:cubicBezTo>
                    <a:pt x="5579110" y="2011680"/>
                    <a:pt x="5594350" y="2065020"/>
                    <a:pt x="5618480" y="2146300"/>
                  </a:cubicBezTo>
                  <a:cubicBezTo>
                    <a:pt x="5648960" y="2249170"/>
                    <a:pt x="5685790" y="2374900"/>
                    <a:pt x="5712460" y="2496820"/>
                  </a:cubicBezTo>
                  <a:cubicBezTo>
                    <a:pt x="5740400" y="2626360"/>
                    <a:pt x="5765800" y="2753360"/>
                    <a:pt x="5779770" y="2904490"/>
                  </a:cubicBezTo>
                  <a:cubicBezTo>
                    <a:pt x="5797550" y="3089910"/>
                    <a:pt x="5802630" y="3341370"/>
                    <a:pt x="5796280" y="3529330"/>
                  </a:cubicBezTo>
                  <a:cubicBezTo>
                    <a:pt x="5789930" y="3685540"/>
                    <a:pt x="5782310" y="3801110"/>
                    <a:pt x="5753100" y="3958590"/>
                  </a:cubicBezTo>
                  <a:cubicBezTo>
                    <a:pt x="5716270" y="4157980"/>
                    <a:pt x="5615940" y="4429760"/>
                    <a:pt x="5574030" y="4625340"/>
                  </a:cubicBezTo>
                  <a:cubicBezTo>
                    <a:pt x="5542280" y="4775200"/>
                    <a:pt x="5534660" y="4903470"/>
                    <a:pt x="5510530" y="5026660"/>
                  </a:cubicBezTo>
                  <a:cubicBezTo>
                    <a:pt x="5488940" y="5133340"/>
                    <a:pt x="5471160" y="5215890"/>
                    <a:pt x="5438140" y="5325110"/>
                  </a:cubicBezTo>
                  <a:cubicBezTo>
                    <a:pt x="5396230" y="5464810"/>
                    <a:pt x="5303520" y="5670550"/>
                    <a:pt x="5266690" y="5796280"/>
                  </a:cubicBezTo>
                  <a:cubicBezTo>
                    <a:pt x="5242560" y="5877560"/>
                    <a:pt x="5241290" y="5932170"/>
                    <a:pt x="5220970" y="5999480"/>
                  </a:cubicBezTo>
                  <a:cubicBezTo>
                    <a:pt x="5199380" y="6069330"/>
                    <a:pt x="5171440" y="6151880"/>
                    <a:pt x="5138420" y="6209030"/>
                  </a:cubicBezTo>
                  <a:cubicBezTo>
                    <a:pt x="5113020" y="6254750"/>
                    <a:pt x="5067300" y="6283960"/>
                    <a:pt x="5050790" y="6320790"/>
                  </a:cubicBezTo>
                  <a:cubicBezTo>
                    <a:pt x="5038090" y="6348730"/>
                    <a:pt x="5044440" y="6375400"/>
                    <a:pt x="5035550" y="6402070"/>
                  </a:cubicBezTo>
                  <a:cubicBezTo>
                    <a:pt x="5025390" y="6431280"/>
                    <a:pt x="5007610" y="6457950"/>
                    <a:pt x="4988560" y="6489700"/>
                  </a:cubicBezTo>
                  <a:cubicBezTo>
                    <a:pt x="4964430" y="6530340"/>
                    <a:pt x="4922520" y="6597650"/>
                    <a:pt x="4897120" y="6621780"/>
                  </a:cubicBezTo>
                  <a:cubicBezTo>
                    <a:pt x="4884420" y="6633210"/>
                    <a:pt x="4871720" y="6630670"/>
                    <a:pt x="4864100" y="6642100"/>
                  </a:cubicBezTo>
                  <a:cubicBezTo>
                    <a:pt x="4852670" y="6658610"/>
                    <a:pt x="4860290" y="6691630"/>
                    <a:pt x="4850130" y="6719570"/>
                  </a:cubicBezTo>
                  <a:cubicBezTo>
                    <a:pt x="4837430" y="6755130"/>
                    <a:pt x="4808220" y="6827520"/>
                    <a:pt x="4786630" y="6835140"/>
                  </a:cubicBezTo>
                  <a:cubicBezTo>
                    <a:pt x="4775200" y="6838950"/>
                    <a:pt x="4756150" y="6828790"/>
                    <a:pt x="4753610" y="6822440"/>
                  </a:cubicBezTo>
                  <a:cubicBezTo>
                    <a:pt x="4751070" y="6816090"/>
                    <a:pt x="4758690" y="6802120"/>
                    <a:pt x="4763770" y="6798310"/>
                  </a:cubicBezTo>
                  <a:cubicBezTo>
                    <a:pt x="4768850" y="6794500"/>
                    <a:pt x="4779010" y="6794500"/>
                    <a:pt x="4784090" y="6798310"/>
                  </a:cubicBezTo>
                  <a:cubicBezTo>
                    <a:pt x="4790440" y="6802120"/>
                    <a:pt x="4796790" y="6814820"/>
                    <a:pt x="4795520" y="6821170"/>
                  </a:cubicBezTo>
                  <a:cubicBezTo>
                    <a:pt x="4794250" y="6827520"/>
                    <a:pt x="4789170" y="6833870"/>
                    <a:pt x="4782820" y="6836410"/>
                  </a:cubicBezTo>
                  <a:cubicBezTo>
                    <a:pt x="4776470" y="6838950"/>
                    <a:pt x="4762500" y="6836410"/>
                    <a:pt x="4757420" y="6831330"/>
                  </a:cubicBezTo>
                  <a:cubicBezTo>
                    <a:pt x="4753610" y="6827520"/>
                    <a:pt x="4753610" y="6818630"/>
                    <a:pt x="4753610" y="6811010"/>
                  </a:cubicBezTo>
                  <a:cubicBezTo>
                    <a:pt x="4754880" y="6798310"/>
                    <a:pt x="4761230" y="6779260"/>
                    <a:pt x="4770120" y="6764020"/>
                  </a:cubicBezTo>
                  <a:cubicBezTo>
                    <a:pt x="4781550" y="6744970"/>
                    <a:pt x="4810760" y="6725920"/>
                    <a:pt x="4819650" y="6705600"/>
                  </a:cubicBezTo>
                  <a:cubicBezTo>
                    <a:pt x="4827270" y="6687820"/>
                    <a:pt x="4818380" y="6663690"/>
                    <a:pt x="4827270" y="6647180"/>
                  </a:cubicBezTo>
                  <a:cubicBezTo>
                    <a:pt x="4836160" y="6629400"/>
                    <a:pt x="4859020" y="6623050"/>
                    <a:pt x="4875530" y="6604000"/>
                  </a:cubicBezTo>
                  <a:cubicBezTo>
                    <a:pt x="4902200" y="6573520"/>
                    <a:pt x="4939030" y="6513830"/>
                    <a:pt x="4961890" y="6475730"/>
                  </a:cubicBezTo>
                  <a:cubicBezTo>
                    <a:pt x="4979670" y="6446520"/>
                    <a:pt x="4994910" y="6424930"/>
                    <a:pt x="5006340" y="6396990"/>
                  </a:cubicBezTo>
                  <a:cubicBezTo>
                    <a:pt x="5017770" y="6367780"/>
                    <a:pt x="5013960" y="6329680"/>
                    <a:pt x="5027930" y="6303010"/>
                  </a:cubicBezTo>
                  <a:cubicBezTo>
                    <a:pt x="5041900" y="6277610"/>
                    <a:pt x="5069840" y="6262370"/>
                    <a:pt x="5087620" y="6236970"/>
                  </a:cubicBezTo>
                  <a:cubicBezTo>
                    <a:pt x="5106670" y="6210300"/>
                    <a:pt x="5119370" y="6182360"/>
                    <a:pt x="5134610" y="6148070"/>
                  </a:cubicBezTo>
                  <a:cubicBezTo>
                    <a:pt x="5154930" y="6104890"/>
                    <a:pt x="5177790" y="6051550"/>
                    <a:pt x="5195570" y="5995670"/>
                  </a:cubicBezTo>
                  <a:cubicBezTo>
                    <a:pt x="5215890" y="5932170"/>
                    <a:pt x="5218430" y="5868670"/>
                    <a:pt x="5242560" y="5786120"/>
                  </a:cubicBezTo>
                  <a:cubicBezTo>
                    <a:pt x="5279390" y="5660390"/>
                    <a:pt x="5370830" y="5461000"/>
                    <a:pt x="5412740" y="5321300"/>
                  </a:cubicBezTo>
                  <a:cubicBezTo>
                    <a:pt x="5445760" y="5212080"/>
                    <a:pt x="5463540" y="5129530"/>
                    <a:pt x="5485130" y="5021580"/>
                  </a:cubicBezTo>
                  <a:cubicBezTo>
                    <a:pt x="5509260" y="4897120"/>
                    <a:pt x="5516880" y="4768850"/>
                    <a:pt x="5548630" y="4618990"/>
                  </a:cubicBezTo>
                  <a:cubicBezTo>
                    <a:pt x="5590540" y="4424680"/>
                    <a:pt x="5692140" y="4152900"/>
                    <a:pt x="5728970" y="3954780"/>
                  </a:cubicBezTo>
                  <a:cubicBezTo>
                    <a:pt x="5758180" y="3798570"/>
                    <a:pt x="5764530" y="3684270"/>
                    <a:pt x="5770880" y="3529330"/>
                  </a:cubicBezTo>
                  <a:cubicBezTo>
                    <a:pt x="5777230" y="3342640"/>
                    <a:pt x="5773420" y="3093720"/>
                    <a:pt x="5755640" y="2909570"/>
                  </a:cubicBezTo>
                  <a:cubicBezTo>
                    <a:pt x="5741670" y="2759710"/>
                    <a:pt x="5716270" y="2635250"/>
                    <a:pt x="5688330" y="2505710"/>
                  </a:cubicBezTo>
                  <a:cubicBezTo>
                    <a:pt x="5661660" y="2383790"/>
                    <a:pt x="5624830" y="2256790"/>
                    <a:pt x="5594350" y="2153920"/>
                  </a:cubicBezTo>
                  <a:cubicBezTo>
                    <a:pt x="5570220" y="2072640"/>
                    <a:pt x="5554980" y="2020570"/>
                    <a:pt x="5525770" y="1938020"/>
                  </a:cubicBezTo>
                  <a:cubicBezTo>
                    <a:pt x="5485130" y="1824990"/>
                    <a:pt x="5419090" y="1658620"/>
                    <a:pt x="5364480" y="1540510"/>
                  </a:cubicBezTo>
                  <a:cubicBezTo>
                    <a:pt x="5320030" y="1442720"/>
                    <a:pt x="5278120" y="1365250"/>
                    <a:pt x="5228590" y="1276350"/>
                  </a:cubicBezTo>
                  <a:cubicBezTo>
                    <a:pt x="5175250" y="1181100"/>
                    <a:pt x="5114290" y="1078230"/>
                    <a:pt x="5052060" y="988060"/>
                  </a:cubicBezTo>
                  <a:cubicBezTo>
                    <a:pt x="4992370" y="901700"/>
                    <a:pt x="4939030" y="822960"/>
                    <a:pt x="4865370" y="744220"/>
                  </a:cubicBezTo>
                  <a:cubicBezTo>
                    <a:pt x="4784090" y="656590"/>
                    <a:pt x="4665980" y="549910"/>
                    <a:pt x="4579620" y="492760"/>
                  </a:cubicBezTo>
                  <a:cubicBezTo>
                    <a:pt x="4518660" y="453390"/>
                    <a:pt x="4479290" y="440690"/>
                    <a:pt x="4410710" y="414020"/>
                  </a:cubicBezTo>
                  <a:cubicBezTo>
                    <a:pt x="4311650" y="375920"/>
                    <a:pt x="4138930" y="323850"/>
                    <a:pt x="4039870" y="298450"/>
                  </a:cubicBezTo>
                  <a:cubicBezTo>
                    <a:pt x="3973830" y="281940"/>
                    <a:pt x="3945890" y="278130"/>
                    <a:pt x="3874770" y="265430"/>
                  </a:cubicBezTo>
                  <a:cubicBezTo>
                    <a:pt x="3743960" y="242570"/>
                    <a:pt x="3439160" y="209550"/>
                    <a:pt x="3317240" y="184150"/>
                  </a:cubicBezTo>
                  <a:cubicBezTo>
                    <a:pt x="3256280" y="171450"/>
                    <a:pt x="3244850" y="157480"/>
                    <a:pt x="3182620" y="146050"/>
                  </a:cubicBezTo>
                  <a:cubicBezTo>
                    <a:pt x="3051810" y="121920"/>
                    <a:pt x="2786380" y="105410"/>
                    <a:pt x="2565400" y="90170"/>
                  </a:cubicBezTo>
                  <a:cubicBezTo>
                    <a:pt x="2308860" y="73660"/>
                    <a:pt x="1912620" y="69850"/>
                    <a:pt x="1734820" y="54610"/>
                  </a:cubicBezTo>
                  <a:cubicBezTo>
                    <a:pt x="1649730" y="46990"/>
                    <a:pt x="1640840" y="35560"/>
                    <a:pt x="1548130" y="29210"/>
                  </a:cubicBezTo>
                  <a:cubicBezTo>
                    <a:pt x="1283970" y="11430"/>
                    <a:pt x="109220" y="60960"/>
                    <a:pt x="16510" y="33020"/>
                  </a:cubicBezTo>
                  <a:cubicBezTo>
                    <a:pt x="6350" y="30480"/>
                    <a:pt x="2540" y="27940"/>
                    <a:pt x="1270" y="22860"/>
                  </a:cubicBezTo>
                  <a:cubicBezTo>
                    <a:pt x="0" y="17780"/>
                    <a:pt x="16510" y="0"/>
                    <a:pt x="16510" y="0"/>
                  </a:cubicBezTo>
                </a:path>
              </a:pathLst>
            </a:custGeom>
            <a:solidFill>
              <a:srgbClr val="7B7AAF"/>
            </a:solidFill>
            <a:ln>
              <a:noFill/>
            </a:ln>
          </p:spPr>
        </p:sp>
      </p:grpSp>
      <p:grpSp>
        <p:nvGrpSpPr>
          <p:cNvPr id="12" name="Group 12"/>
          <p:cNvGrpSpPr/>
          <p:nvPr/>
        </p:nvGrpSpPr>
        <p:grpSpPr>
          <a:xfrm rot="-10800000">
            <a:off x="11571686" y="5709126"/>
            <a:ext cx="310751" cy="271907"/>
            <a:chOff x="0" y="0"/>
            <a:chExt cx="812800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B7AA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27000" y="358775"/>
              <a:ext cx="558800" cy="301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0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574002" y="422018"/>
            <a:ext cx="6805767" cy="964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  <a:spcBef>
                <a:spcPct val="0"/>
              </a:spcBef>
            </a:pPr>
            <a:r>
              <a:rPr lang="en-US" sz="6229" dirty="0">
                <a:solidFill>
                  <a:srgbClr val="191919"/>
                </a:solidFill>
                <a:latin typeface="Bernoru"/>
              </a:rPr>
              <a:t>ARCHITECTURE</a:t>
            </a:r>
          </a:p>
        </p:txBody>
      </p:sp>
      <p:grpSp>
        <p:nvGrpSpPr>
          <p:cNvPr id="16" name="Group 16"/>
          <p:cNvGrpSpPr/>
          <p:nvPr/>
        </p:nvGrpSpPr>
        <p:grpSpPr>
          <a:xfrm rot="-10800000">
            <a:off x="14386704" y="5688584"/>
            <a:ext cx="310751" cy="271907"/>
            <a:chOff x="0" y="0"/>
            <a:chExt cx="812800" cy="7112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B7AA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127000" y="358775"/>
              <a:ext cx="558800" cy="301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0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8972977">
            <a:off x="12512403" y="8624459"/>
            <a:ext cx="310751" cy="271907"/>
            <a:chOff x="0" y="0"/>
            <a:chExt cx="812800" cy="7112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B7AA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27000" y="358775"/>
              <a:ext cx="558800" cy="301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83998" y="3924431"/>
            <a:ext cx="7419639" cy="5929217"/>
          </a:xfrm>
          <a:custGeom>
            <a:avLst/>
            <a:gdLst/>
            <a:ahLst/>
            <a:cxnLst/>
            <a:rect l="l" t="t" r="r" b="b"/>
            <a:pathLst>
              <a:path w="7419639" h="5929217">
                <a:moveTo>
                  <a:pt x="0" y="0"/>
                </a:moveTo>
                <a:lnTo>
                  <a:pt x="7419639" y="0"/>
                </a:lnTo>
                <a:lnTo>
                  <a:pt x="7419639" y="5929217"/>
                </a:lnTo>
                <a:lnTo>
                  <a:pt x="0" y="59292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560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716932" y="3565558"/>
            <a:ext cx="3507534" cy="3507534"/>
          </a:xfrm>
          <a:custGeom>
            <a:avLst/>
            <a:gdLst/>
            <a:ahLst/>
            <a:cxnLst/>
            <a:rect l="l" t="t" r="r" b="b"/>
            <a:pathLst>
              <a:path w="3507534" h="3507534">
                <a:moveTo>
                  <a:pt x="0" y="0"/>
                </a:moveTo>
                <a:lnTo>
                  <a:pt x="3507533" y="0"/>
                </a:lnTo>
                <a:lnTo>
                  <a:pt x="3507533" y="3507534"/>
                </a:lnTo>
                <a:lnTo>
                  <a:pt x="0" y="35075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128603" y="393443"/>
            <a:ext cx="4030795" cy="1108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  <a:spcBef>
                <a:spcPct val="0"/>
              </a:spcBef>
            </a:pPr>
            <a:r>
              <a:rPr lang="en-US" sz="6229">
                <a:solidFill>
                  <a:srgbClr val="000000"/>
                </a:solidFill>
                <a:latin typeface="Achshelo"/>
              </a:rPr>
              <a:t>image tower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13574" y="1946358"/>
            <a:ext cx="7860852" cy="1435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6"/>
              </a:lnSpc>
              <a:spcBef>
                <a:spcPct val="0"/>
              </a:spcBef>
            </a:pPr>
            <a:r>
              <a:rPr lang="en-US" sz="4068">
                <a:solidFill>
                  <a:srgbClr val="000000"/>
                </a:solidFill>
                <a:latin typeface="Achshelo"/>
              </a:rPr>
              <a:t>Receives the 320×240 image as input,</a:t>
            </a:r>
          </a:p>
          <a:p>
            <a:pPr algn="ctr">
              <a:lnSpc>
                <a:spcPts val="5696"/>
              </a:lnSpc>
              <a:spcBef>
                <a:spcPct val="0"/>
              </a:spcBef>
            </a:pPr>
            <a:r>
              <a:rPr lang="en-US" sz="4068">
                <a:solidFill>
                  <a:srgbClr val="000000"/>
                </a:solidFill>
                <a:latin typeface="Achshelo"/>
              </a:rPr>
              <a:t>returns a rendering of it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51574" y="4466282"/>
            <a:ext cx="8384852" cy="6476758"/>
          </a:xfrm>
          <a:custGeom>
            <a:avLst/>
            <a:gdLst/>
            <a:ahLst/>
            <a:cxnLst/>
            <a:rect l="l" t="t" r="r" b="b"/>
            <a:pathLst>
              <a:path w="8384852" h="6476758">
                <a:moveTo>
                  <a:pt x="0" y="0"/>
                </a:moveTo>
                <a:lnTo>
                  <a:pt x="8384852" y="0"/>
                </a:lnTo>
                <a:lnTo>
                  <a:pt x="8384852" y="6476758"/>
                </a:lnTo>
                <a:lnTo>
                  <a:pt x="0" y="6476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5600" t="-1727" b="-172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76383" y="6779466"/>
            <a:ext cx="3507534" cy="3507534"/>
          </a:xfrm>
          <a:custGeom>
            <a:avLst/>
            <a:gdLst/>
            <a:ahLst/>
            <a:cxnLst/>
            <a:rect l="l" t="t" r="r" b="b"/>
            <a:pathLst>
              <a:path w="3507534" h="3507534">
                <a:moveTo>
                  <a:pt x="0" y="0"/>
                </a:moveTo>
                <a:lnTo>
                  <a:pt x="3507534" y="0"/>
                </a:lnTo>
                <a:lnTo>
                  <a:pt x="3507534" y="3507534"/>
                </a:lnTo>
                <a:lnTo>
                  <a:pt x="0" y="35075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644018" y="139351"/>
            <a:ext cx="4999963" cy="1108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  <a:spcBef>
                <a:spcPct val="0"/>
              </a:spcBef>
            </a:pPr>
            <a:r>
              <a:rPr lang="en-US" sz="6229">
                <a:solidFill>
                  <a:srgbClr val="000000"/>
                </a:solidFill>
                <a:latin typeface="Achshelo"/>
              </a:rPr>
              <a:t>Encoder Tower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8502" y="1425398"/>
            <a:ext cx="17870996" cy="276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70"/>
              </a:lnSpc>
            </a:pPr>
            <a:r>
              <a:rPr lang="en-US" sz="3907">
                <a:solidFill>
                  <a:srgbClr val="000000"/>
                </a:solidFill>
                <a:latin typeface="Achshelo"/>
              </a:rPr>
              <a:t>Ground-truth trajectories are the input and downsample them spatially such that they can be concatenated with the output of the image tower. </a:t>
            </a:r>
          </a:p>
          <a:p>
            <a:pPr algn="ctr">
              <a:lnSpc>
                <a:spcPts val="5470"/>
              </a:lnSpc>
              <a:spcBef>
                <a:spcPct val="0"/>
              </a:spcBef>
            </a:pPr>
            <a:r>
              <a:rPr lang="en-US" sz="3907">
                <a:solidFill>
                  <a:srgbClr val="000000"/>
                </a:solidFill>
                <a:latin typeface="Achshelo"/>
              </a:rPr>
              <a:t> input consists of output from the image tower and trajectory data concatenated into one input data layer. returns the distribution Q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47011" y="3941984"/>
            <a:ext cx="7393979" cy="5809391"/>
          </a:xfrm>
          <a:custGeom>
            <a:avLst/>
            <a:gdLst/>
            <a:ahLst/>
            <a:cxnLst/>
            <a:rect l="l" t="t" r="r" b="b"/>
            <a:pathLst>
              <a:path w="7393979" h="5809391">
                <a:moveTo>
                  <a:pt x="0" y="0"/>
                </a:moveTo>
                <a:lnTo>
                  <a:pt x="7393978" y="0"/>
                </a:lnTo>
                <a:lnTo>
                  <a:pt x="7393978" y="5809392"/>
                </a:lnTo>
                <a:lnTo>
                  <a:pt x="0" y="58093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214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257561" y="3688913"/>
            <a:ext cx="3507534" cy="3507534"/>
          </a:xfrm>
          <a:custGeom>
            <a:avLst/>
            <a:gdLst/>
            <a:ahLst/>
            <a:cxnLst/>
            <a:rect l="l" t="t" r="r" b="b"/>
            <a:pathLst>
              <a:path w="3507534" h="3507534">
                <a:moveTo>
                  <a:pt x="0" y="0"/>
                </a:moveTo>
                <a:lnTo>
                  <a:pt x="3507534" y="0"/>
                </a:lnTo>
                <a:lnTo>
                  <a:pt x="3507534" y="3507534"/>
                </a:lnTo>
                <a:lnTo>
                  <a:pt x="0" y="35075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522905" y="393443"/>
            <a:ext cx="5242190" cy="1108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  <a:spcBef>
                <a:spcPct val="0"/>
              </a:spcBef>
            </a:pPr>
            <a:r>
              <a:rPr lang="en-US" sz="6229">
                <a:solidFill>
                  <a:srgbClr val="000000"/>
                </a:solidFill>
                <a:latin typeface="Achshelo"/>
              </a:rPr>
              <a:t> Decoder Tower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62355" y="1859152"/>
            <a:ext cx="15363289" cy="1382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70"/>
              </a:lnSpc>
              <a:spcBef>
                <a:spcPct val="0"/>
              </a:spcBef>
            </a:pPr>
            <a:r>
              <a:rPr lang="en-US" sz="3907">
                <a:solidFill>
                  <a:srgbClr val="000000"/>
                </a:solidFill>
                <a:latin typeface="Achshelo"/>
              </a:rPr>
              <a:t>Receives as input a processed image and a distribution Q and processes them together to find trajectories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20557" y="4739439"/>
            <a:ext cx="12846886" cy="4993318"/>
          </a:xfrm>
          <a:custGeom>
            <a:avLst/>
            <a:gdLst/>
            <a:ahLst/>
            <a:cxnLst/>
            <a:rect l="l" t="t" r="r" b="b"/>
            <a:pathLst>
              <a:path w="12846886" h="4993318">
                <a:moveTo>
                  <a:pt x="0" y="0"/>
                </a:moveTo>
                <a:lnTo>
                  <a:pt x="12846886" y="0"/>
                </a:lnTo>
                <a:lnTo>
                  <a:pt x="12846886" y="4993318"/>
                </a:lnTo>
                <a:lnTo>
                  <a:pt x="0" y="49933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086998" y="942975"/>
            <a:ext cx="14887616" cy="3363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19"/>
              </a:lnSpc>
            </a:pPr>
            <a:r>
              <a:rPr lang="en-US" sz="3157">
                <a:solidFill>
                  <a:srgbClr val="191919"/>
                </a:solidFill>
                <a:latin typeface="Arimo"/>
              </a:rPr>
              <a:t>X - THE IMAGE</a:t>
            </a:r>
          </a:p>
          <a:p>
            <a:pPr algn="just">
              <a:lnSpc>
                <a:spcPts val="4419"/>
              </a:lnSpc>
            </a:pPr>
            <a:r>
              <a:rPr lang="en-US" sz="3157">
                <a:solidFill>
                  <a:srgbClr val="191919"/>
                </a:solidFill>
                <a:latin typeface="Arimo"/>
              </a:rPr>
              <a:t>Y' - OUTPUT, FULL SET OF TRAJECTORIES</a:t>
            </a:r>
          </a:p>
          <a:p>
            <a:pPr algn="just">
              <a:lnSpc>
                <a:spcPts val="4419"/>
              </a:lnSpc>
            </a:pPr>
            <a:r>
              <a:rPr lang="en-US" sz="3157">
                <a:solidFill>
                  <a:srgbClr val="191919"/>
                </a:solidFill>
                <a:latin typeface="Arimo"/>
              </a:rPr>
              <a:t>Y - TRUE TRAJECTORIES</a:t>
            </a:r>
          </a:p>
          <a:p>
            <a:pPr algn="just">
              <a:lnSpc>
                <a:spcPts val="4419"/>
              </a:lnSpc>
            </a:pPr>
            <a:r>
              <a:rPr lang="en-US" sz="3157">
                <a:solidFill>
                  <a:srgbClr val="191919"/>
                </a:solidFill>
                <a:latin typeface="Arimo"/>
              </a:rPr>
              <a:t>Z - TRAJECTORY AND IMAGE COMPRESSING TO A LATENT SPACE</a:t>
            </a:r>
          </a:p>
          <a:p>
            <a:pPr algn="just">
              <a:lnSpc>
                <a:spcPts val="4419"/>
              </a:lnSpc>
            </a:pPr>
            <a:r>
              <a:rPr lang="en-US" sz="3157">
                <a:solidFill>
                  <a:srgbClr val="191919"/>
                </a:solidFill>
                <a:latin typeface="Arimo"/>
              </a:rPr>
              <a:t>Q - DISTRIBUTION OF Y ON Z</a:t>
            </a:r>
          </a:p>
          <a:p>
            <a:pPr algn="just">
              <a:lnSpc>
                <a:spcPts val="4419"/>
              </a:lnSpc>
              <a:spcBef>
                <a:spcPct val="0"/>
              </a:spcBef>
            </a:pPr>
            <a:r>
              <a:rPr lang="en-US" sz="3157">
                <a:solidFill>
                  <a:srgbClr val="191919"/>
                </a:solidFill>
                <a:latin typeface="Arimo"/>
              </a:rPr>
              <a:t>N - THE NORMAL DISTRIBUTION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62955" y="2331333"/>
            <a:ext cx="8235681" cy="6581337"/>
          </a:xfrm>
          <a:custGeom>
            <a:avLst/>
            <a:gdLst/>
            <a:ahLst/>
            <a:cxnLst/>
            <a:rect l="l" t="t" r="r" b="b"/>
            <a:pathLst>
              <a:path w="8235681" h="6581337">
                <a:moveTo>
                  <a:pt x="0" y="0"/>
                </a:moveTo>
                <a:lnTo>
                  <a:pt x="8235681" y="0"/>
                </a:lnTo>
                <a:lnTo>
                  <a:pt x="8235681" y="6581336"/>
                </a:lnTo>
                <a:lnTo>
                  <a:pt x="0" y="6581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56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065286" y="629076"/>
            <a:ext cx="2755114" cy="964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  <a:spcBef>
                <a:spcPct val="0"/>
              </a:spcBef>
            </a:pPr>
            <a:r>
              <a:rPr lang="en-US" sz="6229" dirty="0">
                <a:solidFill>
                  <a:srgbClr val="000000"/>
                </a:solidFill>
                <a:latin typeface="Bernoru"/>
              </a:rPr>
              <a:t>Train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97192" y="1066800"/>
            <a:ext cx="3693616" cy="887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43"/>
              </a:lnSpc>
              <a:spcBef>
                <a:spcPct val="0"/>
              </a:spcBef>
            </a:pPr>
            <a:r>
              <a:rPr lang="en-US" sz="5173">
                <a:solidFill>
                  <a:srgbClr val="191919"/>
                </a:solidFill>
                <a:latin typeface="Bernoru"/>
              </a:rPr>
              <a:t>PROBLEM-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31629" y="2732787"/>
            <a:ext cx="14192845" cy="661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</a:pPr>
            <a:r>
              <a:rPr lang="en-US" sz="6229">
                <a:solidFill>
                  <a:srgbClr val="191919"/>
                </a:solidFill>
                <a:latin typeface="Arimo"/>
              </a:rPr>
              <a:t>An immediate objection one might raise is that this is essentially “cheating” at training time: the model sees the values that it is trying to predict, and may just copy them to the output. </a:t>
            </a:r>
          </a:p>
          <a:p>
            <a:pPr algn="ctr">
              <a:lnSpc>
                <a:spcPts val="8721"/>
              </a:lnSpc>
              <a:spcBef>
                <a:spcPct val="0"/>
              </a:spcBef>
            </a:pPr>
            <a:endParaRPr lang="en-US" sz="6229">
              <a:solidFill>
                <a:srgbClr val="191919"/>
              </a:solidFill>
              <a:latin typeface="Arimo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5891828" y="-842723"/>
            <a:ext cx="4418353" cy="5192509"/>
          </a:xfrm>
          <a:custGeom>
            <a:avLst/>
            <a:gdLst/>
            <a:ahLst/>
            <a:cxnLst/>
            <a:rect l="l" t="t" r="r" b="b"/>
            <a:pathLst>
              <a:path w="4418353" h="5192509">
                <a:moveTo>
                  <a:pt x="0" y="0"/>
                </a:moveTo>
                <a:lnTo>
                  <a:pt x="4418353" y="0"/>
                </a:lnTo>
                <a:lnTo>
                  <a:pt x="4418353" y="5192509"/>
                </a:lnTo>
                <a:lnTo>
                  <a:pt x="0" y="5192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 flipV="1">
            <a:off x="-2094260" y="6350221"/>
            <a:ext cx="6319453" cy="6319453"/>
          </a:xfrm>
          <a:custGeom>
            <a:avLst/>
            <a:gdLst/>
            <a:ahLst/>
            <a:cxnLst/>
            <a:rect l="l" t="t" r="r" b="b"/>
            <a:pathLst>
              <a:path w="6319453" h="6319453">
                <a:moveTo>
                  <a:pt x="0" y="6319453"/>
                </a:moveTo>
                <a:lnTo>
                  <a:pt x="6319453" y="6319453"/>
                </a:lnTo>
                <a:lnTo>
                  <a:pt x="6319453" y="0"/>
                </a:lnTo>
                <a:lnTo>
                  <a:pt x="0" y="0"/>
                </a:lnTo>
                <a:lnTo>
                  <a:pt x="0" y="63194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85831" y="730235"/>
            <a:ext cx="4516338" cy="1080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  <a:spcBef>
                <a:spcPct val="0"/>
              </a:spcBef>
            </a:pPr>
            <a:r>
              <a:rPr lang="en-US" sz="6229">
                <a:solidFill>
                  <a:srgbClr val="191919"/>
                </a:solidFill>
                <a:latin typeface="Bernoru"/>
              </a:rPr>
              <a:t>SOLUTION-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99699" y="2441682"/>
            <a:ext cx="16088601" cy="624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01"/>
              </a:lnSpc>
            </a:pPr>
            <a:r>
              <a:rPr lang="en-US" sz="4429">
                <a:solidFill>
                  <a:srgbClr val="191919"/>
                </a:solidFill>
                <a:latin typeface="Arimo"/>
              </a:rPr>
              <a:t>To prevent the model from simply copying, we force the encoding to be lossy. The Q pathway does not produce a single z, but instead, produces a distribution over z values, which we sample from before decoding the trajectories.</a:t>
            </a:r>
          </a:p>
          <a:p>
            <a:pPr algn="ctr">
              <a:lnSpc>
                <a:spcPts val="6201"/>
              </a:lnSpc>
            </a:pPr>
            <a:endParaRPr lang="en-US" sz="4429">
              <a:solidFill>
                <a:srgbClr val="191919"/>
              </a:solidFill>
              <a:latin typeface="Arimo"/>
            </a:endParaRPr>
          </a:p>
          <a:p>
            <a:pPr algn="ctr">
              <a:lnSpc>
                <a:spcPts val="6201"/>
              </a:lnSpc>
              <a:spcBef>
                <a:spcPct val="0"/>
              </a:spcBef>
            </a:pPr>
            <a:r>
              <a:rPr lang="en-US" sz="4429">
                <a:solidFill>
                  <a:srgbClr val="191919"/>
                </a:solidFill>
                <a:latin typeface="Arimo"/>
              </a:rPr>
              <a:t>The model is thereby encouraged to extract as much information as possible from the input image before relying on encoding the trajectories themselves.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62955" y="2331333"/>
            <a:ext cx="8235681" cy="6581337"/>
          </a:xfrm>
          <a:custGeom>
            <a:avLst/>
            <a:gdLst/>
            <a:ahLst/>
            <a:cxnLst/>
            <a:rect l="l" t="t" r="r" b="b"/>
            <a:pathLst>
              <a:path w="8235681" h="6581337">
                <a:moveTo>
                  <a:pt x="0" y="0"/>
                </a:moveTo>
                <a:lnTo>
                  <a:pt x="8235681" y="0"/>
                </a:lnTo>
                <a:lnTo>
                  <a:pt x="8235681" y="6581336"/>
                </a:lnTo>
                <a:lnTo>
                  <a:pt x="0" y="6581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56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065286" y="629076"/>
            <a:ext cx="2907514" cy="964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  <a:spcBef>
                <a:spcPct val="0"/>
              </a:spcBef>
            </a:pPr>
            <a:r>
              <a:rPr lang="en-US" sz="6229" dirty="0">
                <a:solidFill>
                  <a:srgbClr val="000000"/>
                </a:solidFill>
                <a:latin typeface="Bernoru"/>
              </a:rPr>
              <a:t>Train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90494" y="2572790"/>
            <a:ext cx="8629103" cy="6887995"/>
          </a:xfrm>
          <a:custGeom>
            <a:avLst/>
            <a:gdLst/>
            <a:ahLst/>
            <a:cxnLst/>
            <a:rect l="l" t="t" r="r" b="b"/>
            <a:pathLst>
              <a:path w="8629103" h="6887995">
                <a:moveTo>
                  <a:pt x="0" y="0"/>
                </a:moveTo>
                <a:lnTo>
                  <a:pt x="8629103" y="0"/>
                </a:lnTo>
                <a:lnTo>
                  <a:pt x="8629103" y="6887995"/>
                </a:lnTo>
                <a:lnTo>
                  <a:pt x="0" y="68879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0536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225863" y="593468"/>
            <a:ext cx="2442137" cy="964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  <a:spcBef>
                <a:spcPct val="0"/>
              </a:spcBef>
            </a:pPr>
            <a:r>
              <a:rPr lang="en-US" sz="6229" dirty="0">
                <a:solidFill>
                  <a:srgbClr val="000000"/>
                </a:solidFill>
                <a:latin typeface="Bernoru"/>
              </a:rPr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01081" y="3778126"/>
            <a:ext cx="12255845" cy="274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43"/>
              </a:lnSpc>
              <a:spcBef>
                <a:spcPct val="0"/>
              </a:spcBef>
            </a:pPr>
            <a:r>
              <a:rPr lang="en-US" sz="5173">
                <a:solidFill>
                  <a:srgbClr val="191919"/>
                </a:solidFill>
                <a:latin typeface="Arimo"/>
              </a:rPr>
              <a:t> WE WANT FROM A SINGLE IMAGE TO BE ABLE TO PREDICT THE MOTION OF THE PIXELS ONE SECOND LATER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701081" y="1769585"/>
            <a:ext cx="12255845" cy="1080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  <a:spcBef>
                <a:spcPct val="0"/>
              </a:spcBef>
            </a:pPr>
            <a:r>
              <a:rPr lang="en-US" sz="6229">
                <a:solidFill>
                  <a:srgbClr val="191919"/>
                </a:solidFill>
                <a:latin typeface="Bernoru"/>
              </a:rPr>
              <a:t>THE PURPOSE-</a:t>
            </a:r>
          </a:p>
        </p:txBody>
      </p:sp>
      <p:sp>
        <p:nvSpPr>
          <p:cNvPr id="4" name="Freeform 4"/>
          <p:cNvSpPr/>
          <p:nvPr/>
        </p:nvSpPr>
        <p:spPr>
          <a:xfrm rot="3323013">
            <a:off x="13230322" y="-1578177"/>
            <a:ext cx="6797678" cy="5648252"/>
          </a:xfrm>
          <a:custGeom>
            <a:avLst/>
            <a:gdLst/>
            <a:ahLst/>
            <a:cxnLst/>
            <a:rect l="l" t="t" r="r" b="b"/>
            <a:pathLst>
              <a:path w="6797678" h="5648252">
                <a:moveTo>
                  <a:pt x="0" y="0"/>
                </a:moveTo>
                <a:lnTo>
                  <a:pt x="6797678" y="0"/>
                </a:lnTo>
                <a:lnTo>
                  <a:pt x="6797678" y="5648252"/>
                </a:lnTo>
                <a:lnTo>
                  <a:pt x="0" y="5648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-2509380" y="5883550"/>
            <a:ext cx="6745050" cy="4991337"/>
          </a:xfrm>
          <a:custGeom>
            <a:avLst/>
            <a:gdLst/>
            <a:ahLst/>
            <a:cxnLst/>
            <a:rect l="l" t="t" r="r" b="b"/>
            <a:pathLst>
              <a:path w="6745050" h="4991337">
                <a:moveTo>
                  <a:pt x="0" y="4991337"/>
                </a:moveTo>
                <a:lnTo>
                  <a:pt x="6745050" y="4991337"/>
                </a:lnTo>
                <a:lnTo>
                  <a:pt x="6745050" y="0"/>
                </a:lnTo>
                <a:lnTo>
                  <a:pt x="0" y="0"/>
                </a:lnTo>
                <a:lnTo>
                  <a:pt x="0" y="499133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25778" y="563538"/>
            <a:ext cx="5836444" cy="1080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  <a:spcBef>
                <a:spcPct val="0"/>
              </a:spcBef>
            </a:pPr>
            <a:r>
              <a:rPr lang="en-US" sz="6229">
                <a:solidFill>
                  <a:srgbClr val="191919"/>
                </a:solidFill>
                <a:latin typeface="Bernoru"/>
              </a:rPr>
              <a:t>EXPERIMENTS</a:t>
            </a:r>
          </a:p>
        </p:txBody>
      </p:sp>
      <p:sp>
        <p:nvSpPr>
          <p:cNvPr id="3" name="Freeform 3"/>
          <p:cNvSpPr/>
          <p:nvPr/>
        </p:nvSpPr>
        <p:spPr>
          <a:xfrm>
            <a:off x="390110" y="1817977"/>
            <a:ext cx="17507780" cy="8469023"/>
          </a:xfrm>
          <a:custGeom>
            <a:avLst/>
            <a:gdLst/>
            <a:ahLst/>
            <a:cxnLst/>
            <a:rect l="l" t="t" r="r" b="b"/>
            <a:pathLst>
              <a:path w="17507780" h="8469023">
                <a:moveTo>
                  <a:pt x="0" y="0"/>
                </a:moveTo>
                <a:lnTo>
                  <a:pt x="17507780" y="0"/>
                </a:lnTo>
                <a:lnTo>
                  <a:pt x="17507780" y="8469023"/>
                </a:lnTo>
                <a:lnTo>
                  <a:pt x="0" y="84690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891828" y="-842723"/>
            <a:ext cx="4418353" cy="5192509"/>
          </a:xfrm>
          <a:custGeom>
            <a:avLst/>
            <a:gdLst/>
            <a:ahLst/>
            <a:cxnLst/>
            <a:rect l="l" t="t" r="r" b="b"/>
            <a:pathLst>
              <a:path w="4418353" h="5192509">
                <a:moveTo>
                  <a:pt x="0" y="0"/>
                </a:moveTo>
                <a:lnTo>
                  <a:pt x="4418353" y="0"/>
                </a:lnTo>
                <a:lnTo>
                  <a:pt x="4418353" y="5192509"/>
                </a:lnTo>
                <a:lnTo>
                  <a:pt x="0" y="5192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V="1">
            <a:off x="-2094260" y="6350221"/>
            <a:ext cx="6319453" cy="6319453"/>
          </a:xfrm>
          <a:custGeom>
            <a:avLst/>
            <a:gdLst/>
            <a:ahLst/>
            <a:cxnLst/>
            <a:rect l="l" t="t" r="r" b="b"/>
            <a:pathLst>
              <a:path w="6319453" h="6319453">
                <a:moveTo>
                  <a:pt x="0" y="6319453"/>
                </a:moveTo>
                <a:lnTo>
                  <a:pt x="6319453" y="6319453"/>
                </a:lnTo>
                <a:lnTo>
                  <a:pt x="6319453" y="0"/>
                </a:lnTo>
                <a:lnTo>
                  <a:pt x="0" y="0"/>
                </a:lnTo>
                <a:lnTo>
                  <a:pt x="0" y="63194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38162" y="1428865"/>
            <a:ext cx="18564324" cy="5015827"/>
          </a:xfrm>
          <a:custGeom>
            <a:avLst/>
            <a:gdLst/>
            <a:ahLst/>
            <a:cxnLst/>
            <a:rect l="l" t="t" r="r" b="b"/>
            <a:pathLst>
              <a:path w="18564324" h="5015827">
                <a:moveTo>
                  <a:pt x="0" y="0"/>
                </a:moveTo>
                <a:lnTo>
                  <a:pt x="18564324" y="0"/>
                </a:lnTo>
                <a:lnTo>
                  <a:pt x="18564324" y="5015827"/>
                </a:lnTo>
                <a:lnTo>
                  <a:pt x="0" y="50158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96332" y="7541089"/>
            <a:ext cx="9037116" cy="171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73"/>
              </a:lnSpc>
            </a:pPr>
            <a:r>
              <a:rPr lang="en-US" sz="4838" spc="-53">
                <a:solidFill>
                  <a:srgbClr val="000000"/>
                </a:solidFill>
                <a:latin typeface="Achshelo"/>
              </a:rPr>
              <a:t>NLL - Negative log likelihood</a:t>
            </a:r>
          </a:p>
          <a:p>
            <a:pPr algn="ctr">
              <a:lnSpc>
                <a:spcPts val="6773"/>
              </a:lnSpc>
              <a:spcBef>
                <a:spcPct val="0"/>
              </a:spcBef>
            </a:pPr>
            <a:endParaRPr lang="en-US" sz="4838" spc="-53">
              <a:solidFill>
                <a:srgbClr val="000000"/>
              </a:solidFill>
              <a:latin typeface="Achshel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A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151120" y="7880721"/>
            <a:ext cx="5260980" cy="4371396"/>
          </a:xfrm>
          <a:custGeom>
            <a:avLst/>
            <a:gdLst/>
            <a:ahLst/>
            <a:cxnLst/>
            <a:rect l="l" t="t" r="r" b="b"/>
            <a:pathLst>
              <a:path w="5260980" h="4371396">
                <a:moveTo>
                  <a:pt x="0" y="0"/>
                </a:moveTo>
                <a:lnTo>
                  <a:pt x="5260980" y="0"/>
                </a:lnTo>
                <a:lnTo>
                  <a:pt x="5260980" y="4371396"/>
                </a:lnTo>
                <a:lnTo>
                  <a:pt x="0" y="43713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794838" y="-3723349"/>
            <a:ext cx="5589677" cy="5589677"/>
          </a:xfrm>
          <a:custGeom>
            <a:avLst/>
            <a:gdLst/>
            <a:ahLst/>
            <a:cxnLst/>
            <a:rect l="l" t="t" r="r" b="b"/>
            <a:pathLst>
              <a:path w="5589677" h="5589677">
                <a:moveTo>
                  <a:pt x="0" y="0"/>
                </a:moveTo>
                <a:lnTo>
                  <a:pt x="5589676" y="0"/>
                </a:lnTo>
                <a:lnTo>
                  <a:pt x="5589676" y="5589677"/>
                </a:lnTo>
                <a:lnTo>
                  <a:pt x="0" y="5589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4474609" y="-2302729"/>
            <a:ext cx="3965922" cy="4660806"/>
          </a:xfrm>
          <a:custGeom>
            <a:avLst/>
            <a:gdLst/>
            <a:ahLst/>
            <a:cxnLst/>
            <a:rect l="l" t="t" r="r" b="b"/>
            <a:pathLst>
              <a:path w="3965922" h="4660806">
                <a:moveTo>
                  <a:pt x="0" y="0"/>
                </a:moveTo>
                <a:lnTo>
                  <a:pt x="3965922" y="0"/>
                </a:lnTo>
                <a:lnTo>
                  <a:pt x="3965922" y="4660806"/>
                </a:lnTo>
                <a:lnTo>
                  <a:pt x="0" y="46608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498106" y="2793954"/>
            <a:ext cx="9483528" cy="5875488"/>
            <a:chOff x="0" y="0"/>
            <a:chExt cx="14250971" cy="8829140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4187470" cy="8765640"/>
            </a:xfrm>
            <a:custGeom>
              <a:avLst/>
              <a:gdLst/>
              <a:ahLst/>
              <a:cxnLst/>
              <a:rect l="l" t="t" r="r" b="b"/>
              <a:pathLst>
                <a:path w="14187470" h="8765640">
                  <a:moveTo>
                    <a:pt x="14094761" y="8765640"/>
                  </a:moveTo>
                  <a:lnTo>
                    <a:pt x="92710" y="8765640"/>
                  </a:lnTo>
                  <a:cubicBezTo>
                    <a:pt x="41910" y="8765640"/>
                    <a:pt x="0" y="8723730"/>
                    <a:pt x="0" y="867293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093492" y="0"/>
                  </a:lnTo>
                  <a:cubicBezTo>
                    <a:pt x="14144292" y="0"/>
                    <a:pt x="14186201" y="41910"/>
                    <a:pt x="14186201" y="92710"/>
                  </a:cubicBezTo>
                  <a:lnTo>
                    <a:pt x="14186201" y="8671661"/>
                  </a:lnTo>
                  <a:cubicBezTo>
                    <a:pt x="14187470" y="8723730"/>
                    <a:pt x="14145561" y="8765640"/>
                    <a:pt x="14094761" y="87656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4250970" cy="8829140"/>
            </a:xfrm>
            <a:custGeom>
              <a:avLst/>
              <a:gdLst/>
              <a:ahLst/>
              <a:cxnLst/>
              <a:rect l="l" t="t" r="r" b="b"/>
              <a:pathLst>
                <a:path w="14250970" h="8829140">
                  <a:moveTo>
                    <a:pt x="14126511" y="59690"/>
                  </a:moveTo>
                  <a:cubicBezTo>
                    <a:pt x="14162070" y="59690"/>
                    <a:pt x="14191281" y="88900"/>
                    <a:pt x="14191281" y="124460"/>
                  </a:cubicBezTo>
                  <a:lnTo>
                    <a:pt x="14191281" y="8704680"/>
                  </a:lnTo>
                  <a:cubicBezTo>
                    <a:pt x="14191281" y="8740240"/>
                    <a:pt x="14162070" y="8769451"/>
                    <a:pt x="14126511" y="8769451"/>
                  </a:cubicBezTo>
                  <a:lnTo>
                    <a:pt x="124460" y="8769451"/>
                  </a:lnTo>
                  <a:cubicBezTo>
                    <a:pt x="88900" y="8769451"/>
                    <a:pt x="59690" y="8740240"/>
                    <a:pt x="59690" y="870468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126511" y="59690"/>
                  </a:lnTo>
                  <a:moveTo>
                    <a:pt x="1412651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04680"/>
                  </a:lnTo>
                  <a:cubicBezTo>
                    <a:pt x="0" y="8773261"/>
                    <a:pt x="55880" y="8829140"/>
                    <a:pt x="124460" y="8829140"/>
                  </a:cubicBezTo>
                  <a:lnTo>
                    <a:pt x="14126511" y="8829140"/>
                  </a:lnTo>
                  <a:cubicBezTo>
                    <a:pt x="14195092" y="8829140"/>
                    <a:pt x="14250970" y="8773261"/>
                    <a:pt x="14250970" y="8704680"/>
                  </a:cubicBezTo>
                  <a:lnTo>
                    <a:pt x="14250970" y="124460"/>
                  </a:lnTo>
                  <a:cubicBezTo>
                    <a:pt x="14250970" y="55880"/>
                    <a:pt x="14195092" y="0"/>
                    <a:pt x="14126511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98106" y="2010635"/>
            <a:ext cx="9483528" cy="1041805"/>
            <a:chOff x="0" y="0"/>
            <a:chExt cx="14250971" cy="1565529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14187470" cy="1502029"/>
            </a:xfrm>
            <a:custGeom>
              <a:avLst/>
              <a:gdLst/>
              <a:ahLst/>
              <a:cxnLst/>
              <a:rect l="l" t="t" r="r" b="b"/>
              <a:pathLst>
                <a:path w="14187470" h="1502029">
                  <a:moveTo>
                    <a:pt x="14094761" y="1502029"/>
                  </a:moveTo>
                  <a:lnTo>
                    <a:pt x="92710" y="1502029"/>
                  </a:lnTo>
                  <a:cubicBezTo>
                    <a:pt x="41910" y="1502029"/>
                    <a:pt x="0" y="1460119"/>
                    <a:pt x="0" y="140931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093492" y="0"/>
                  </a:lnTo>
                  <a:cubicBezTo>
                    <a:pt x="14144292" y="0"/>
                    <a:pt x="14186201" y="41910"/>
                    <a:pt x="14186201" y="92710"/>
                  </a:cubicBezTo>
                  <a:lnTo>
                    <a:pt x="14186201" y="1408049"/>
                  </a:lnTo>
                  <a:cubicBezTo>
                    <a:pt x="14187470" y="1460119"/>
                    <a:pt x="14145561" y="1502029"/>
                    <a:pt x="14094761" y="1502029"/>
                  </a:cubicBezTo>
                  <a:close/>
                </a:path>
              </a:pathLst>
            </a:custGeom>
            <a:solidFill>
              <a:srgbClr val="FFFAED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4250970" cy="1565529"/>
            </a:xfrm>
            <a:custGeom>
              <a:avLst/>
              <a:gdLst/>
              <a:ahLst/>
              <a:cxnLst/>
              <a:rect l="l" t="t" r="r" b="b"/>
              <a:pathLst>
                <a:path w="14250970" h="1565529">
                  <a:moveTo>
                    <a:pt x="14126511" y="59690"/>
                  </a:moveTo>
                  <a:cubicBezTo>
                    <a:pt x="14162070" y="59690"/>
                    <a:pt x="14191281" y="88900"/>
                    <a:pt x="14191281" y="124460"/>
                  </a:cubicBezTo>
                  <a:lnTo>
                    <a:pt x="14191281" y="1441069"/>
                  </a:lnTo>
                  <a:cubicBezTo>
                    <a:pt x="14191281" y="1476629"/>
                    <a:pt x="14162070" y="1505839"/>
                    <a:pt x="14126511" y="1505839"/>
                  </a:cubicBezTo>
                  <a:lnTo>
                    <a:pt x="124460" y="1505839"/>
                  </a:lnTo>
                  <a:cubicBezTo>
                    <a:pt x="88900" y="1505839"/>
                    <a:pt x="59690" y="1476629"/>
                    <a:pt x="59690" y="144106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126511" y="59690"/>
                  </a:lnTo>
                  <a:moveTo>
                    <a:pt x="1412651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41069"/>
                  </a:lnTo>
                  <a:cubicBezTo>
                    <a:pt x="0" y="1509649"/>
                    <a:pt x="55880" y="1565529"/>
                    <a:pt x="124460" y="1565529"/>
                  </a:cubicBezTo>
                  <a:lnTo>
                    <a:pt x="14126511" y="1565529"/>
                  </a:lnTo>
                  <a:cubicBezTo>
                    <a:pt x="14195092" y="1565529"/>
                    <a:pt x="14250970" y="1509649"/>
                    <a:pt x="14250970" y="1441069"/>
                  </a:cubicBezTo>
                  <a:lnTo>
                    <a:pt x="14250970" y="124460"/>
                  </a:lnTo>
                  <a:cubicBezTo>
                    <a:pt x="14250970" y="55880"/>
                    <a:pt x="14195092" y="0"/>
                    <a:pt x="14126511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957151" y="2331834"/>
            <a:ext cx="405873" cy="405873"/>
          </a:xfrm>
          <a:custGeom>
            <a:avLst/>
            <a:gdLst/>
            <a:ahLst/>
            <a:cxnLst/>
            <a:rect l="l" t="t" r="r" b="b"/>
            <a:pathLst>
              <a:path w="405873" h="405873">
                <a:moveTo>
                  <a:pt x="0" y="0"/>
                </a:moveTo>
                <a:lnTo>
                  <a:pt x="405873" y="0"/>
                </a:lnTo>
                <a:lnTo>
                  <a:pt x="405873" y="405873"/>
                </a:lnTo>
                <a:lnTo>
                  <a:pt x="0" y="4058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629802" y="2331834"/>
            <a:ext cx="405873" cy="405873"/>
          </a:xfrm>
          <a:custGeom>
            <a:avLst/>
            <a:gdLst/>
            <a:ahLst/>
            <a:cxnLst/>
            <a:rect l="l" t="t" r="r" b="b"/>
            <a:pathLst>
              <a:path w="405873" h="405873">
                <a:moveTo>
                  <a:pt x="0" y="0"/>
                </a:moveTo>
                <a:lnTo>
                  <a:pt x="405873" y="0"/>
                </a:lnTo>
                <a:lnTo>
                  <a:pt x="405873" y="405873"/>
                </a:lnTo>
                <a:lnTo>
                  <a:pt x="0" y="4058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302453" y="2331834"/>
            <a:ext cx="405873" cy="405873"/>
          </a:xfrm>
          <a:custGeom>
            <a:avLst/>
            <a:gdLst/>
            <a:ahLst/>
            <a:cxnLst/>
            <a:rect l="l" t="t" r="r" b="b"/>
            <a:pathLst>
              <a:path w="405873" h="405873">
                <a:moveTo>
                  <a:pt x="0" y="0"/>
                </a:moveTo>
                <a:lnTo>
                  <a:pt x="405873" y="0"/>
                </a:lnTo>
                <a:lnTo>
                  <a:pt x="405873" y="405873"/>
                </a:lnTo>
                <a:lnTo>
                  <a:pt x="0" y="4058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244288" y="4237042"/>
            <a:ext cx="7991165" cy="3387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99"/>
              </a:lnSpc>
            </a:pPr>
            <a:r>
              <a:rPr lang="en-US" sz="12999">
                <a:solidFill>
                  <a:srgbClr val="191919"/>
                </a:solidFill>
                <a:latin typeface="Bernoru"/>
              </a:rPr>
              <a:t>THANK YOU</a:t>
            </a:r>
          </a:p>
        </p:txBody>
      </p:sp>
      <p:sp>
        <p:nvSpPr>
          <p:cNvPr id="15" name="Freeform 15"/>
          <p:cNvSpPr/>
          <p:nvPr/>
        </p:nvSpPr>
        <p:spPr>
          <a:xfrm>
            <a:off x="12198429" y="3871811"/>
            <a:ext cx="7913189" cy="3392780"/>
          </a:xfrm>
          <a:custGeom>
            <a:avLst/>
            <a:gdLst/>
            <a:ahLst/>
            <a:cxnLst/>
            <a:rect l="l" t="t" r="r" b="b"/>
            <a:pathLst>
              <a:path w="7913189" h="3392780">
                <a:moveTo>
                  <a:pt x="0" y="0"/>
                </a:moveTo>
                <a:lnTo>
                  <a:pt x="7913189" y="0"/>
                </a:lnTo>
                <a:lnTo>
                  <a:pt x="7913189" y="3392780"/>
                </a:lnTo>
                <a:lnTo>
                  <a:pt x="0" y="339278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83856" y="1354886"/>
            <a:ext cx="8867703" cy="1176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4"/>
              </a:lnSpc>
              <a:spcBef>
                <a:spcPct val="0"/>
              </a:spcBef>
            </a:pPr>
            <a:r>
              <a:rPr lang="en-US" sz="6803">
                <a:solidFill>
                  <a:srgbClr val="191919"/>
                </a:solidFill>
                <a:latin typeface="Bernoru"/>
              </a:rPr>
              <a:t>BACKGROUND: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463290"/>
            <a:ext cx="10065831" cy="2506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26726" lvl="1" indent="-763363">
              <a:lnSpc>
                <a:spcPts val="9900"/>
              </a:lnSpc>
              <a:buFont typeface="Arial"/>
              <a:buChar char="•"/>
            </a:pPr>
            <a:r>
              <a:rPr lang="en-US" sz="7071">
                <a:solidFill>
                  <a:srgbClr val="191919"/>
                </a:solidFill>
                <a:latin typeface="Arimo"/>
              </a:rPr>
              <a:t> SIFT</a:t>
            </a:r>
          </a:p>
          <a:p>
            <a:pPr marL="1526726" lvl="1" indent="-763363">
              <a:lnSpc>
                <a:spcPts val="9900"/>
              </a:lnSpc>
              <a:buFont typeface="Arial"/>
              <a:buChar char="•"/>
            </a:pPr>
            <a:r>
              <a:rPr lang="en-US" sz="7071">
                <a:solidFill>
                  <a:srgbClr val="191919"/>
                </a:solidFill>
                <a:latin typeface="Arimo"/>
              </a:rPr>
              <a:t> OPTICAL FLOW</a:t>
            </a:r>
          </a:p>
        </p:txBody>
      </p:sp>
      <p:sp>
        <p:nvSpPr>
          <p:cNvPr id="4" name="Freeform 4"/>
          <p:cNvSpPr/>
          <p:nvPr/>
        </p:nvSpPr>
        <p:spPr>
          <a:xfrm rot="3323013">
            <a:off x="13230322" y="-1578177"/>
            <a:ext cx="6797678" cy="5648252"/>
          </a:xfrm>
          <a:custGeom>
            <a:avLst/>
            <a:gdLst/>
            <a:ahLst/>
            <a:cxnLst/>
            <a:rect l="l" t="t" r="r" b="b"/>
            <a:pathLst>
              <a:path w="6797678" h="5648252">
                <a:moveTo>
                  <a:pt x="0" y="0"/>
                </a:moveTo>
                <a:lnTo>
                  <a:pt x="6797678" y="0"/>
                </a:lnTo>
                <a:lnTo>
                  <a:pt x="6797678" y="5648252"/>
                </a:lnTo>
                <a:lnTo>
                  <a:pt x="0" y="5648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-2509380" y="5883550"/>
            <a:ext cx="6745050" cy="4991337"/>
          </a:xfrm>
          <a:custGeom>
            <a:avLst/>
            <a:gdLst/>
            <a:ahLst/>
            <a:cxnLst/>
            <a:rect l="l" t="t" r="r" b="b"/>
            <a:pathLst>
              <a:path w="6745050" h="4991337">
                <a:moveTo>
                  <a:pt x="0" y="4991337"/>
                </a:moveTo>
                <a:lnTo>
                  <a:pt x="6745050" y="4991337"/>
                </a:lnTo>
                <a:lnTo>
                  <a:pt x="6745050" y="0"/>
                </a:lnTo>
                <a:lnTo>
                  <a:pt x="0" y="0"/>
                </a:lnTo>
                <a:lnTo>
                  <a:pt x="0" y="499133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323013">
            <a:off x="13230322" y="-1578177"/>
            <a:ext cx="6797678" cy="5648252"/>
          </a:xfrm>
          <a:custGeom>
            <a:avLst/>
            <a:gdLst/>
            <a:ahLst/>
            <a:cxnLst/>
            <a:rect l="l" t="t" r="r" b="b"/>
            <a:pathLst>
              <a:path w="6797678" h="5648252">
                <a:moveTo>
                  <a:pt x="0" y="0"/>
                </a:moveTo>
                <a:lnTo>
                  <a:pt x="6797678" y="0"/>
                </a:lnTo>
                <a:lnTo>
                  <a:pt x="6797678" y="5648252"/>
                </a:lnTo>
                <a:lnTo>
                  <a:pt x="0" y="5648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-2509380" y="5883550"/>
            <a:ext cx="6745050" cy="4991337"/>
          </a:xfrm>
          <a:custGeom>
            <a:avLst/>
            <a:gdLst/>
            <a:ahLst/>
            <a:cxnLst/>
            <a:rect l="l" t="t" r="r" b="b"/>
            <a:pathLst>
              <a:path w="6745050" h="4991337">
                <a:moveTo>
                  <a:pt x="0" y="4991337"/>
                </a:moveTo>
                <a:lnTo>
                  <a:pt x="6745050" y="4991337"/>
                </a:lnTo>
                <a:lnTo>
                  <a:pt x="6745050" y="0"/>
                </a:lnTo>
                <a:lnTo>
                  <a:pt x="0" y="0"/>
                </a:lnTo>
                <a:lnTo>
                  <a:pt x="0" y="499133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55034" y="1194622"/>
            <a:ext cx="8902869" cy="6965604"/>
            <a:chOff x="0" y="0"/>
            <a:chExt cx="13378409" cy="10467266"/>
          </a:xfrm>
        </p:grpSpPr>
        <p:sp>
          <p:nvSpPr>
            <p:cNvPr id="5" name="Freeform 5"/>
            <p:cNvSpPr/>
            <p:nvPr/>
          </p:nvSpPr>
          <p:spPr>
            <a:xfrm>
              <a:off x="31750" y="31750"/>
              <a:ext cx="13314910" cy="10403767"/>
            </a:xfrm>
            <a:custGeom>
              <a:avLst/>
              <a:gdLst/>
              <a:ahLst/>
              <a:cxnLst/>
              <a:rect l="l" t="t" r="r" b="b"/>
              <a:pathLst>
                <a:path w="13314910" h="10403767">
                  <a:moveTo>
                    <a:pt x="13222199" y="10403767"/>
                  </a:moveTo>
                  <a:lnTo>
                    <a:pt x="92710" y="10403767"/>
                  </a:lnTo>
                  <a:cubicBezTo>
                    <a:pt x="41910" y="10403767"/>
                    <a:pt x="0" y="10361857"/>
                    <a:pt x="0" y="1031105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3220929" y="0"/>
                  </a:lnTo>
                  <a:cubicBezTo>
                    <a:pt x="13271729" y="0"/>
                    <a:pt x="13313639" y="41910"/>
                    <a:pt x="13313639" y="92710"/>
                  </a:cubicBezTo>
                  <a:lnTo>
                    <a:pt x="13313639" y="10309786"/>
                  </a:lnTo>
                  <a:cubicBezTo>
                    <a:pt x="13314910" y="10361857"/>
                    <a:pt x="13272999" y="10403767"/>
                    <a:pt x="13222199" y="1040376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3378410" cy="10467267"/>
            </a:xfrm>
            <a:custGeom>
              <a:avLst/>
              <a:gdLst/>
              <a:ahLst/>
              <a:cxnLst/>
              <a:rect l="l" t="t" r="r" b="b"/>
              <a:pathLst>
                <a:path w="13378410" h="10467267">
                  <a:moveTo>
                    <a:pt x="13253949" y="59690"/>
                  </a:moveTo>
                  <a:cubicBezTo>
                    <a:pt x="13289510" y="59690"/>
                    <a:pt x="13318719" y="88900"/>
                    <a:pt x="13318719" y="124460"/>
                  </a:cubicBezTo>
                  <a:lnTo>
                    <a:pt x="13318719" y="10342807"/>
                  </a:lnTo>
                  <a:cubicBezTo>
                    <a:pt x="13318719" y="10378367"/>
                    <a:pt x="13289510" y="10407576"/>
                    <a:pt x="13253949" y="10407576"/>
                  </a:cubicBezTo>
                  <a:lnTo>
                    <a:pt x="124460" y="10407576"/>
                  </a:lnTo>
                  <a:cubicBezTo>
                    <a:pt x="88900" y="10407576"/>
                    <a:pt x="59690" y="10378367"/>
                    <a:pt x="59690" y="1034280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3253949" y="59690"/>
                  </a:lnTo>
                  <a:moveTo>
                    <a:pt x="1325394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342807"/>
                  </a:lnTo>
                  <a:cubicBezTo>
                    <a:pt x="0" y="10411386"/>
                    <a:pt x="55880" y="10467267"/>
                    <a:pt x="124460" y="10467267"/>
                  </a:cubicBezTo>
                  <a:lnTo>
                    <a:pt x="13253949" y="10467267"/>
                  </a:lnTo>
                  <a:cubicBezTo>
                    <a:pt x="13322529" y="10467267"/>
                    <a:pt x="13378410" y="10411386"/>
                    <a:pt x="13378410" y="10342807"/>
                  </a:cubicBezTo>
                  <a:lnTo>
                    <a:pt x="13378410" y="124460"/>
                  </a:lnTo>
                  <a:cubicBezTo>
                    <a:pt x="13378410" y="55880"/>
                    <a:pt x="13322529" y="0"/>
                    <a:pt x="13253949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55034" y="496125"/>
            <a:ext cx="8902869" cy="1041805"/>
            <a:chOff x="0" y="0"/>
            <a:chExt cx="13378409" cy="1565529"/>
          </a:xfrm>
        </p:grpSpPr>
        <p:sp>
          <p:nvSpPr>
            <p:cNvPr id="8" name="Freeform 8"/>
            <p:cNvSpPr/>
            <p:nvPr/>
          </p:nvSpPr>
          <p:spPr>
            <a:xfrm>
              <a:off x="31750" y="31750"/>
              <a:ext cx="13314910" cy="1502029"/>
            </a:xfrm>
            <a:custGeom>
              <a:avLst/>
              <a:gdLst/>
              <a:ahLst/>
              <a:cxnLst/>
              <a:rect l="l" t="t" r="r" b="b"/>
              <a:pathLst>
                <a:path w="13314910" h="1502029">
                  <a:moveTo>
                    <a:pt x="13222199" y="1502029"/>
                  </a:moveTo>
                  <a:lnTo>
                    <a:pt x="92710" y="1502029"/>
                  </a:lnTo>
                  <a:cubicBezTo>
                    <a:pt x="41910" y="1502029"/>
                    <a:pt x="0" y="1460119"/>
                    <a:pt x="0" y="140931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3220929" y="0"/>
                  </a:lnTo>
                  <a:cubicBezTo>
                    <a:pt x="13271729" y="0"/>
                    <a:pt x="13313639" y="41910"/>
                    <a:pt x="13313639" y="92710"/>
                  </a:cubicBezTo>
                  <a:lnTo>
                    <a:pt x="13313639" y="1408049"/>
                  </a:lnTo>
                  <a:cubicBezTo>
                    <a:pt x="13314910" y="1460119"/>
                    <a:pt x="13272999" y="1502029"/>
                    <a:pt x="13222199" y="1502029"/>
                  </a:cubicBezTo>
                  <a:close/>
                </a:path>
              </a:pathLst>
            </a:custGeom>
            <a:solidFill>
              <a:srgbClr val="DAFAB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13378410" cy="1565529"/>
            </a:xfrm>
            <a:custGeom>
              <a:avLst/>
              <a:gdLst/>
              <a:ahLst/>
              <a:cxnLst/>
              <a:rect l="l" t="t" r="r" b="b"/>
              <a:pathLst>
                <a:path w="13378410" h="1565529">
                  <a:moveTo>
                    <a:pt x="13253949" y="59690"/>
                  </a:moveTo>
                  <a:cubicBezTo>
                    <a:pt x="13289510" y="59690"/>
                    <a:pt x="13318719" y="88900"/>
                    <a:pt x="13318719" y="124460"/>
                  </a:cubicBezTo>
                  <a:lnTo>
                    <a:pt x="13318719" y="1441069"/>
                  </a:lnTo>
                  <a:cubicBezTo>
                    <a:pt x="13318719" y="1476629"/>
                    <a:pt x="13289510" y="1505839"/>
                    <a:pt x="13253949" y="1505839"/>
                  </a:cubicBezTo>
                  <a:lnTo>
                    <a:pt x="124460" y="1505839"/>
                  </a:lnTo>
                  <a:cubicBezTo>
                    <a:pt x="88900" y="1505839"/>
                    <a:pt x="59690" y="1476629"/>
                    <a:pt x="59690" y="144106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3253949" y="59690"/>
                  </a:lnTo>
                  <a:moveTo>
                    <a:pt x="1325394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41069"/>
                  </a:lnTo>
                  <a:cubicBezTo>
                    <a:pt x="0" y="1509649"/>
                    <a:pt x="55880" y="1565529"/>
                    <a:pt x="124460" y="1565529"/>
                  </a:cubicBezTo>
                  <a:lnTo>
                    <a:pt x="13253949" y="1565529"/>
                  </a:lnTo>
                  <a:cubicBezTo>
                    <a:pt x="13322529" y="1565529"/>
                    <a:pt x="13378410" y="1509649"/>
                    <a:pt x="13378410" y="1441069"/>
                  </a:cubicBezTo>
                  <a:lnTo>
                    <a:pt x="13378410" y="124460"/>
                  </a:lnTo>
                  <a:cubicBezTo>
                    <a:pt x="13378410" y="55880"/>
                    <a:pt x="13322529" y="0"/>
                    <a:pt x="13253949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2088317" y="817324"/>
            <a:ext cx="405873" cy="405873"/>
          </a:xfrm>
          <a:custGeom>
            <a:avLst/>
            <a:gdLst/>
            <a:ahLst/>
            <a:cxnLst/>
            <a:rect l="l" t="t" r="r" b="b"/>
            <a:pathLst>
              <a:path w="405873" h="405873">
                <a:moveTo>
                  <a:pt x="0" y="0"/>
                </a:moveTo>
                <a:lnTo>
                  <a:pt x="405873" y="0"/>
                </a:lnTo>
                <a:lnTo>
                  <a:pt x="405873" y="405873"/>
                </a:lnTo>
                <a:lnTo>
                  <a:pt x="0" y="4058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760968" y="817324"/>
            <a:ext cx="405873" cy="405873"/>
          </a:xfrm>
          <a:custGeom>
            <a:avLst/>
            <a:gdLst/>
            <a:ahLst/>
            <a:cxnLst/>
            <a:rect l="l" t="t" r="r" b="b"/>
            <a:pathLst>
              <a:path w="405873" h="405873">
                <a:moveTo>
                  <a:pt x="0" y="0"/>
                </a:moveTo>
                <a:lnTo>
                  <a:pt x="405873" y="0"/>
                </a:lnTo>
                <a:lnTo>
                  <a:pt x="405873" y="405873"/>
                </a:lnTo>
                <a:lnTo>
                  <a:pt x="0" y="4058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433618" y="817324"/>
            <a:ext cx="405873" cy="405873"/>
          </a:xfrm>
          <a:custGeom>
            <a:avLst/>
            <a:gdLst/>
            <a:ahLst/>
            <a:cxnLst/>
            <a:rect l="l" t="t" r="r" b="b"/>
            <a:pathLst>
              <a:path w="405873" h="405873">
                <a:moveTo>
                  <a:pt x="0" y="0"/>
                </a:moveTo>
                <a:lnTo>
                  <a:pt x="405873" y="0"/>
                </a:lnTo>
                <a:lnTo>
                  <a:pt x="405873" y="405873"/>
                </a:lnTo>
                <a:lnTo>
                  <a:pt x="0" y="4058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9271063" y="4688851"/>
            <a:ext cx="8333827" cy="720606"/>
            <a:chOff x="0" y="0"/>
            <a:chExt cx="12523306" cy="1082860"/>
          </a:xfrm>
        </p:grpSpPr>
        <p:sp>
          <p:nvSpPr>
            <p:cNvPr id="14" name="Freeform 14"/>
            <p:cNvSpPr/>
            <p:nvPr/>
          </p:nvSpPr>
          <p:spPr>
            <a:xfrm>
              <a:off x="31750" y="31750"/>
              <a:ext cx="12459806" cy="1019360"/>
            </a:xfrm>
            <a:custGeom>
              <a:avLst/>
              <a:gdLst/>
              <a:ahLst/>
              <a:cxnLst/>
              <a:rect l="l" t="t" r="r" b="b"/>
              <a:pathLst>
                <a:path w="12459806" h="1019360">
                  <a:moveTo>
                    <a:pt x="12367096" y="1019360"/>
                  </a:moveTo>
                  <a:lnTo>
                    <a:pt x="92710" y="1019360"/>
                  </a:lnTo>
                  <a:cubicBezTo>
                    <a:pt x="41910" y="1019360"/>
                    <a:pt x="0" y="977450"/>
                    <a:pt x="0" y="92665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365827" y="0"/>
                  </a:lnTo>
                  <a:cubicBezTo>
                    <a:pt x="12416627" y="0"/>
                    <a:pt x="12458536" y="41910"/>
                    <a:pt x="12458536" y="92710"/>
                  </a:cubicBezTo>
                  <a:lnTo>
                    <a:pt x="12458536" y="925380"/>
                  </a:lnTo>
                  <a:cubicBezTo>
                    <a:pt x="12459806" y="977450"/>
                    <a:pt x="12417896" y="1019360"/>
                    <a:pt x="12367096" y="10193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12523306" cy="1082860"/>
            </a:xfrm>
            <a:custGeom>
              <a:avLst/>
              <a:gdLst/>
              <a:ahLst/>
              <a:cxnLst/>
              <a:rect l="l" t="t" r="r" b="b"/>
              <a:pathLst>
                <a:path w="12523306" h="1082860">
                  <a:moveTo>
                    <a:pt x="12398846" y="59690"/>
                  </a:moveTo>
                  <a:cubicBezTo>
                    <a:pt x="12434406" y="59690"/>
                    <a:pt x="12463616" y="88900"/>
                    <a:pt x="12463616" y="124460"/>
                  </a:cubicBezTo>
                  <a:lnTo>
                    <a:pt x="12463616" y="958400"/>
                  </a:lnTo>
                  <a:cubicBezTo>
                    <a:pt x="12463616" y="993960"/>
                    <a:pt x="12434406" y="1023170"/>
                    <a:pt x="12398846" y="1023170"/>
                  </a:cubicBezTo>
                  <a:lnTo>
                    <a:pt x="124460" y="1023170"/>
                  </a:lnTo>
                  <a:cubicBezTo>
                    <a:pt x="88900" y="1023170"/>
                    <a:pt x="59690" y="993960"/>
                    <a:pt x="59690" y="95840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98846" y="59690"/>
                  </a:lnTo>
                  <a:moveTo>
                    <a:pt x="1239884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58400"/>
                  </a:lnTo>
                  <a:cubicBezTo>
                    <a:pt x="0" y="1026980"/>
                    <a:pt x="55880" y="1082860"/>
                    <a:pt x="124460" y="1082860"/>
                  </a:cubicBezTo>
                  <a:lnTo>
                    <a:pt x="12398846" y="1082860"/>
                  </a:lnTo>
                  <a:cubicBezTo>
                    <a:pt x="12467427" y="1082860"/>
                    <a:pt x="12523306" y="1026980"/>
                    <a:pt x="12523306" y="958400"/>
                  </a:cubicBezTo>
                  <a:lnTo>
                    <a:pt x="12523306" y="124460"/>
                  </a:lnTo>
                  <a:cubicBezTo>
                    <a:pt x="12523306" y="55880"/>
                    <a:pt x="12467427" y="0"/>
                    <a:pt x="1239884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9578104" y="4897159"/>
            <a:ext cx="303989" cy="303989"/>
          </a:xfrm>
          <a:custGeom>
            <a:avLst/>
            <a:gdLst/>
            <a:ahLst/>
            <a:cxnLst/>
            <a:rect l="l" t="t" r="r" b="b"/>
            <a:pathLst>
              <a:path w="303989" h="303989">
                <a:moveTo>
                  <a:pt x="0" y="0"/>
                </a:moveTo>
                <a:lnTo>
                  <a:pt x="303989" y="0"/>
                </a:lnTo>
                <a:lnTo>
                  <a:pt x="303989" y="303989"/>
                </a:lnTo>
                <a:lnTo>
                  <a:pt x="0" y="303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091988" y="4897159"/>
            <a:ext cx="303989" cy="303989"/>
          </a:xfrm>
          <a:custGeom>
            <a:avLst/>
            <a:gdLst/>
            <a:ahLst/>
            <a:cxnLst/>
            <a:rect l="l" t="t" r="r" b="b"/>
            <a:pathLst>
              <a:path w="303989" h="303989">
                <a:moveTo>
                  <a:pt x="0" y="0"/>
                </a:moveTo>
                <a:lnTo>
                  <a:pt x="303989" y="0"/>
                </a:lnTo>
                <a:lnTo>
                  <a:pt x="303989" y="303989"/>
                </a:lnTo>
                <a:lnTo>
                  <a:pt x="0" y="3039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0584437" y="4897159"/>
            <a:ext cx="303989" cy="303989"/>
          </a:xfrm>
          <a:custGeom>
            <a:avLst/>
            <a:gdLst/>
            <a:ahLst/>
            <a:cxnLst/>
            <a:rect l="l" t="t" r="r" b="b"/>
            <a:pathLst>
              <a:path w="303989" h="303989">
                <a:moveTo>
                  <a:pt x="0" y="0"/>
                </a:moveTo>
                <a:lnTo>
                  <a:pt x="303989" y="0"/>
                </a:lnTo>
                <a:lnTo>
                  <a:pt x="303989" y="303989"/>
                </a:lnTo>
                <a:lnTo>
                  <a:pt x="0" y="3039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9066542" y="4088072"/>
            <a:ext cx="3035790" cy="704312"/>
          </a:xfrm>
          <a:custGeom>
            <a:avLst/>
            <a:gdLst/>
            <a:ahLst/>
            <a:cxnLst/>
            <a:rect l="l" t="t" r="r" b="b"/>
            <a:pathLst>
              <a:path w="3035790" h="704312">
                <a:moveTo>
                  <a:pt x="0" y="0"/>
                </a:moveTo>
                <a:lnTo>
                  <a:pt x="3035790" y="0"/>
                </a:lnTo>
                <a:lnTo>
                  <a:pt x="3035790" y="704312"/>
                </a:lnTo>
                <a:lnTo>
                  <a:pt x="0" y="70431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50896"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760968" y="2318787"/>
            <a:ext cx="6298353" cy="63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</a:pPr>
            <a:r>
              <a:rPr lang="en-US" sz="5500">
                <a:solidFill>
                  <a:srgbClr val="191919"/>
                </a:solidFill>
                <a:latin typeface="Bernoru"/>
              </a:rPr>
              <a:t>SIFT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760968" y="3205589"/>
            <a:ext cx="5784738" cy="4339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89"/>
              </a:lnSpc>
            </a:pPr>
            <a:r>
              <a:rPr lang="en-US" sz="3299">
                <a:solidFill>
                  <a:srgbClr val="191919"/>
                </a:solidFill>
                <a:latin typeface="Droid Serif"/>
              </a:rPr>
              <a:t>SIFT (Scale-Invariant Feature Transform) is a technique for image matching that can identify and match features in images that are invariant to scaling, rotation, and affine distortion.</a:t>
            </a:r>
          </a:p>
        </p:txBody>
      </p:sp>
      <p:sp>
        <p:nvSpPr>
          <p:cNvPr id="22" name="Freeform 22"/>
          <p:cNvSpPr/>
          <p:nvPr/>
        </p:nvSpPr>
        <p:spPr>
          <a:xfrm>
            <a:off x="9271063" y="5394435"/>
            <a:ext cx="8333827" cy="3863865"/>
          </a:xfrm>
          <a:custGeom>
            <a:avLst/>
            <a:gdLst/>
            <a:ahLst/>
            <a:cxnLst/>
            <a:rect l="l" t="t" r="r" b="b"/>
            <a:pathLst>
              <a:path w="8333827" h="3863865">
                <a:moveTo>
                  <a:pt x="0" y="0"/>
                </a:moveTo>
                <a:lnTo>
                  <a:pt x="8333828" y="0"/>
                </a:lnTo>
                <a:lnTo>
                  <a:pt x="8333828" y="3863865"/>
                </a:lnTo>
                <a:lnTo>
                  <a:pt x="0" y="386386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8925971" y="8461533"/>
            <a:ext cx="2236095" cy="1825467"/>
          </a:xfrm>
          <a:custGeom>
            <a:avLst/>
            <a:gdLst/>
            <a:ahLst/>
            <a:cxnLst/>
            <a:rect l="l" t="t" r="r" b="b"/>
            <a:pathLst>
              <a:path w="2236095" h="1825467">
                <a:moveTo>
                  <a:pt x="0" y="0"/>
                </a:moveTo>
                <a:lnTo>
                  <a:pt x="2236095" y="0"/>
                </a:lnTo>
                <a:lnTo>
                  <a:pt x="2236095" y="1825467"/>
                </a:lnTo>
                <a:lnTo>
                  <a:pt x="0" y="182546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323013">
            <a:off x="13230322" y="-1578177"/>
            <a:ext cx="6797678" cy="5648252"/>
          </a:xfrm>
          <a:custGeom>
            <a:avLst/>
            <a:gdLst/>
            <a:ahLst/>
            <a:cxnLst/>
            <a:rect l="l" t="t" r="r" b="b"/>
            <a:pathLst>
              <a:path w="6797678" h="5648252">
                <a:moveTo>
                  <a:pt x="0" y="0"/>
                </a:moveTo>
                <a:lnTo>
                  <a:pt x="6797678" y="0"/>
                </a:lnTo>
                <a:lnTo>
                  <a:pt x="6797678" y="5648252"/>
                </a:lnTo>
                <a:lnTo>
                  <a:pt x="0" y="5648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-2509380" y="5883550"/>
            <a:ext cx="6745050" cy="4991337"/>
          </a:xfrm>
          <a:custGeom>
            <a:avLst/>
            <a:gdLst/>
            <a:ahLst/>
            <a:cxnLst/>
            <a:rect l="l" t="t" r="r" b="b"/>
            <a:pathLst>
              <a:path w="6745050" h="4991337">
                <a:moveTo>
                  <a:pt x="0" y="4991337"/>
                </a:moveTo>
                <a:lnTo>
                  <a:pt x="6745050" y="4991337"/>
                </a:lnTo>
                <a:lnTo>
                  <a:pt x="6745050" y="0"/>
                </a:lnTo>
                <a:lnTo>
                  <a:pt x="0" y="0"/>
                </a:lnTo>
                <a:lnTo>
                  <a:pt x="0" y="499133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63145" y="1194622"/>
            <a:ext cx="9694757" cy="7585177"/>
            <a:chOff x="0" y="0"/>
            <a:chExt cx="13378409" cy="10467266"/>
          </a:xfrm>
        </p:grpSpPr>
        <p:sp>
          <p:nvSpPr>
            <p:cNvPr id="5" name="Freeform 5"/>
            <p:cNvSpPr/>
            <p:nvPr/>
          </p:nvSpPr>
          <p:spPr>
            <a:xfrm>
              <a:off x="31750" y="31750"/>
              <a:ext cx="13314910" cy="10403767"/>
            </a:xfrm>
            <a:custGeom>
              <a:avLst/>
              <a:gdLst/>
              <a:ahLst/>
              <a:cxnLst/>
              <a:rect l="l" t="t" r="r" b="b"/>
              <a:pathLst>
                <a:path w="13314910" h="10403767">
                  <a:moveTo>
                    <a:pt x="13222199" y="10403767"/>
                  </a:moveTo>
                  <a:lnTo>
                    <a:pt x="92710" y="10403767"/>
                  </a:lnTo>
                  <a:cubicBezTo>
                    <a:pt x="41910" y="10403767"/>
                    <a:pt x="0" y="10361857"/>
                    <a:pt x="0" y="1031105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3220929" y="0"/>
                  </a:lnTo>
                  <a:cubicBezTo>
                    <a:pt x="13271729" y="0"/>
                    <a:pt x="13313639" y="41910"/>
                    <a:pt x="13313639" y="92710"/>
                  </a:cubicBezTo>
                  <a:lnTo>
                    <a:pt x="13313639" y="10309786"/>
                  </a:lnTo>
                  <a:cubicBezTo>
                    <a:pt x="13314910" y="10361857"/>
                    <a:pt x="13272999" y="10403767"/>
                    <a:pt x="13222199" y="1040376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3378410" cy="10467267"/>
            </a:xfrm>
            <a:custGeom>
              <a:avLst/>
              <a:gdLst/>
              <a:ahLst/>
              <a:cxnLst/>
              <a:rect l="l" t="t" r="r" b="b"/>
              <a:pathLst>
                <a:path w="13378410" h="10467267">
                  <a:moveTo>
                    <a:pt x="13253949" y="59690"/>
                  </a:moveTo>
                  <a:cubicBezTo>
                    <a:pt x="13289510" y="59690"/>
                    <a:pt x="13318719" y="88900"/>
                    <a:pt x="13318719" y="124460"/>
                  </a:cubicBezTo>
                  <a:lnTo>
                    <a:pt x="13318719" y="10342807"/>
                  </a:lnTo>
                  <a:cubicBezTo>
                    <a:pt x="13318719" y="10378367"/>
                    <a:pt x="13289510" y="10407576"/>
                    <a:pt x="13253949" y="10407576"/>
                  </a:cubicBezTo>
                  <a:lnTo>
                    <a:pt x="124460" y="10407576"/>
                  </a:lnTo>
                  <a:cubicBezTo>
                    <a:pt x="88900" y="10407576"/>
                    <a:pt x="59690" y="10378367"/>
                    <a:pt x="59690" y="1034280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3253949" y="59690"/>
                  </a:lnTo>
                  <a:moveTo>
                    <a:pt x="1325394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342807"/>
                  </a:lnTo>
                  <a:cubicBezTo>
                    <a:pt x="0" y="10411386"/>
                    <a:pt x="55880" y="10467267"/>
                    <a:pt x="124460" y="10467267"/>
                  </a:cubicBezTo>
                  <a:lnTo>
                    <a:pt x="13253949" y="10467267"/>
                  </a:lnTo>
                  <a:cubicBezTo>
                    <a:pt x="13322529" y="10467267"/>
                    <a:pt x="13378410" y="10411386"/>
                    <a:pt x="13378410" y="10342807"/>
                  </a:cubicBezTo>
                  <a:lnTo>
                    <a:pt x="13378410" y="124460"/>
                  </a:lnTo>
                  <a:cubicBezTo>
                    <a:pt x="13378410" y="55880"/>
                    <a:pt x="13322529" y="0"/>
                    <a:pt x="13253949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853620" y="223194"/>
            <a:ext cx="9704282" cy="1041805"/>
            <a:chOff x="0" y="0"/>
            <a:chExt cx="14582699" cy="1565529"/>
          </a:xfrm>
        </p:grpSpPr>
        <p:sp>
          <p:nvSpPr>
            <p:cNvPr id="8" name="Freeform 8"/>
            <p:cNvSpPr/>
            <p:nvPr/>
          </p:nvSpPr>
          <p:spPr>
            <a:xfrm>
              <a:off x="31750" y="31750"/>
              <a:ext cx="14519199" cy="1502029"/>
            </a:xfrm>
            <a:custGeom>
              <a:avLst/>
              <a:gdLst/>
              <a:ahLst/>
              <a:cxnLst/>
              <a:rect l="l" t="t" r="r" b="b"/>
              <a:pathLst>
                <a:path w="14519199" h="1502029">
                  <a:moveTo>
                    <a:pt x="14426490" y="1502029"/>
                  </a:moveTo>
                  <a:lnTo>
                    <a:pt x="92710" y="1502029"/>
                  </a:lnTo>
                  <a:cubicBezTo>
                    <a:pt x="41910" y="1502029"/>
                    <a:pt x="0" y="1460119"/>
                    <a:pt x="0" y="140931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425219" y="0"/>
                  </a:lnTo>
                  <a:cubicBezTo>
                    <a:pt x="14476019" y="0"/>
                    <a:pt x="14517929" y="41910"/>
                    <a:pt x="14517929" y="92710"/>
                  </a:cubicBezTo>
                  <a:lnTo>
                    <a:pt x="14517929" y="1408049"/>
                  </a:lnTo>
                  <a:cubicBezTo>
                    <a:pt x="14519199" y="1460119"/>
                    <a:pt x="14477290" y="1502029"/>
                    <a:pt x="14426490" y="1502029"/>
                  </a:cubicBezTo>
                  <a:close/>
                </a:path>
              </a:pathLst>
            </a:custGeom>
            <a:solidFill>
              <a:srgbClr val="DAFAB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14582699" cy="1565529"/>
            </a:xfrm>
            <a:custGeom>
              <a:avLst/>
              <a:gdLst/>
              <a:ahLst/>
              <a:cxnLst/>
              <a:rect l="l" t="t" r="r" b="b"/>
              <a:pathLst>
                <a:path w="14582699" h="1565529">
                  <a:moveTo>
                    <a:pt x="14458240" y="59690"/>
                  </a:moveTo>
                  <a:cubicBezTo>
                    <a:pt x="14493799" y="59690"/>
                    <a:pt x="14523010" y="88900"/>
                    <a:pt x="14523010" y="124460"/>
                  </a:cubicBezTo>
                  <a:lnTo>
                    <a:pt x="14523010" y="1441069"/>
                  </a:lnTo>
                  <a:cubicBezTo>
                    <a:pt x="14523010" y="1476629"/>
                    <a:pt x="14493799" y="1505839"/>
                    <a:pt x="14458240" y="1505839"/>
                  </a:cubicBezTo>
                  <a:lnTo>
                    <a:pt x="124460" y="1505839"/>
                  </a:lnTo>
                  <a:cubicBezTo>
                    <a:pt x="88900" y="1505839"/>
                    <a:pt x="59690" y="1476629"/>
                    <a:pt x="59690" y="144106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458240" y="59690"/>
                  </a:lnTo>
                  <a:moveTo>
                    <a:pt x="1445824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41069"/>
                  </a:lnTo>
                  <a:cubicBezTo>
                    <a:pt x="0" y="1509649"/>
                    <a:pt x="55880" y="1565529"/>
                    <a:pt x="124460" y="1565529"/>
                  </a:cubicBezTo>
                  <a:lnTo>
                    <a:pt x="14458240" y="1565529"/>
                  </a:lnTo>
                  <a:cubicBezTo>
                    <a:pt x="14526819" y="1565529"/>
                    <a:pt x="14582699" y="1509649"/>
                    <a:pt x="14582699" y="1441069"/>
                  </a:cubicBezTo>
                  <a:lnTo>
                    <a:pt x="14582699" y="124460"/>
                  </a:lnTo>
                  <a:cubicBezTo>
                    <a:pt x="14582699" y="55880"/>
                    <a:pt x="14526819" y="0"/>
                    <a:pt x="1445824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286903" y="544393"/>
            <a:ext cx="405873" cy="405873"/>
          </a:xfrm>
          <a:custGeom>
            <a:avLst/>
            <a:gdLst/>
            <a:ahLst/>
            <a:cxnLst/>
            <a:rect l="l" t="t" r="r" b="b"/>
            <a:pathLst>
              <a:path w="405873" h="405873">
                <a:moveTo>
                  <a:pt x="0" y="0"/>
                </a:moveTo>
                <a:lnTo>
                  <a:pt x="405873" y="0"/>
                </a:lnTo>
                <a:lnTo>
                  <a:pt x="405873" y="405873"/>
                </a:lnTo>
                <a:lnTo>
                  <a:pt x="0" y="4058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959554" y="544393"/>
            <a:ext cx="405873" cy="405873"/>
          </a:xfrm>
          <a:custGeom>
            <a:avLst/>
            <a:gdLst/>
            <a:ahLst/>
            <a:cxnLst/>
            <a:rect l="l" t="t" r="r" b="b"/>
            <a:pathLst>
              <a:path w="405873" h="405873">
                <a:moveTo>
                  <a:pt x="0" y="0"/>
                </a:moveTo>
                <a:lnTo>
                  <a:pt x="405873" y="0"/>
                </a:lnTo>
                <a:lnTo>
                  <a:pt x="405873" y="405873"/>
                </a:lnTo>
                <a:lnTo>
                  <a:pt x="0" y="4058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632205" y="544393"/>
            <a:ext cx="405873" cy="405873"/>
          </a:xfrm>
          <a:custGeom>
            <a:avLst/>
            <a:gdLst/>
            <a:ahLst/>
            <a:cxnLst/>
            <a:rect l="l" t="t" r="r" b="b"/>
            <a:pathLst>
              <a:path w="405873" h="405873">
                <a:moveTo>
                  <a:pt x="0" y="0"/>
                </a:moveTo>
                <a:lnTo>
                  <a:pt x="405873" y="0"/>
                </a:lnTo>
                <a:lnTo>
                  <a:pt x="405873" y="405873"/>
                </a:lnTo>
                <a:lnTo>
                  <a:pt x="0" y="4058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9271063" y="4688851"/>
            <a:ext cx="8333827" cy="720606"/>
            <a:chOff x="0" y="0"/>
            <a:chExt cx="12523306" cy="1082860"/>
          </a:xfrm>
        </p:grpSpPr>
        <p:sp>
          <p:nvSpPr>
            <p:cNvPr id="14" name="Freeform 14"/>
            <p:cNvSpPr/>
            <p:nvPr/>
          </p:nvSpPr>
          <p:spPr>
            <a:xfrm>
              <a:off x="31750" y="31750"/>
              <a:ext cx="12459806" cy="1019360"/>
            </a:xfrm>
            <a:custGeom>
              <a:avLst/>
              <a:gdLst/>
              <a:ahLst/>
              <a:cxnLst/>
              <a:rect l="l" t="t" r="r" b="b"/>
              <a:pathLst>
                <a:path w="12459806" h="1019360">
                  <a:moveTo>
                    <a:pt x="12367096" y="1019360"/>
                  </a:moveTo>
                  <a:lnTo>
                    <a:pt x="92710" y="1019360"/>
                  </a:lnTo>
                  <a:cubicBezTo>
                    <a:pt x="41910" y="1019360"/>
                    <a:pt x="0" y="977450"/>
                    <a:pt x="0" y="92665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365827" y="0"/>
                  </a:lnTo>
                  <a:cubicBezTo>
                    <a:pt x="12416627" y="0"/>
                    <a:pt x="12458536" y="41910"/>
                    <a:pt x="12458536" y="92710"/>
                  </a:cubicBezTo>
                  <a:lnTo>
                    <a:pt x="12458536" y="925380"/>
                  </a:lnTo>
                  <a:cubicBezTo>
                    <a:pt x="12459806" y="977450"/>
                    <a:pt x="12417896" y="1019360"/>
                    <a:pt x="12367096" y="10193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12523306" cy="1082860"/>
            </a:xfrm>
            <a:custGeom>
              <a:avLst/>
              <a:gdLst/>
              <a:ahLst/>
              <a:cxnLst/>
              <a:rect l="l" t="t" r="r" b="b"/>
              <a:pathLst>
                <a:path w="12523306" h="1082860">
                  <a:moveTo>
                    <a:pt x="12398846" y="59690"/>
                  </a:moveTo>
                  <a:cubicBezTo>
                    <a:pt x="12434406" y="59690"/>
                    <a:pt x="12463616" y="88900"/>
                    <a:pt x="12463616" y="124460"/>
                  </a:cubicBezTo>
                  <a:lnTo>
                    <a:pt x="12463616" y="958400"/>
                  </a:lnTo>
                  <a:cubicBezTo>
                    <a:pt x="12463616" y="993960"/>
                    <a:pt x="12434406" y="1023170"/>
                    <a:pt x="12398846" y="1023170"/>
                  </a:cubicBezTo>
                  <a:lnTo>
                    <a:pt x="124460" y="1023170"/>
                  </a:lnTo>
                  <a:cubicBezTo>
                    <a:pt x="88900" y="1023170"/>
                    <a:pt x="59690" y="993960"/>
                    <a:pt x="59690" y="95840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98846" y="59690"/>
                  </a:lnTo>
                  <a:moveTo>
                    <a:pt x="1239884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58400"/>
                  </a:lnTo>
                  <a:cubicBezTo>
                    <a:pt x="0" y="1026980"/>
                    <a:pt x="55880" y="1082860"/>
                    <a:pt x="124460" y="1082860"/>
                  </a:cubicBezTo>
                  <a:lnTo>
                    <a:pt x="12398846" y="1082860"/>
                  </a:lnTo>
                  <a:cubicBezTo>
                    <a:pt x="12467427" y="1082860"/>
                    <a:pt x="12523306" y="1026980"/>
                    <a:pt x="12523306" y="958400"/>
                  </a:cubicBezTo>
                  <a:lnTo>
                    <a:pt x="12523306" y="124460"/>
                  </a:lnTo>
                  <a:cubicBezTo>
                    <a:pt x="12523306" y="55880"/>
                    <a:pt x="12467427" y="0"/>
                    <a:pt x="1239884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9578104" y="4897159"/>
            <a:ext cx="303989" cy="303989"/>
          </a:xfrm>
          <a:custGeom>
            <a:avLst/>
            <a:gdLst/>
            <a:ahLst/>
            <a:cxnLst/>
            <a:rect l="l" t="t" r="r" b="b"/>
            <a:pathLst>
              <a:path w="303989" h="303989">
                <a:moveTo>
                  <a:pt x="0" y="0"/>
                </a:moveTo>
                <a:lnTo>
                  <a:pt x="303989" y="0"/>
                </a:lnTo>
                <a:lnTo>
                  <a:pt x="303989" y="303989"/>
                </a:lnTo>
                <a:lnTo>
                  <a:pt x="0" y="303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091988" y="4897159"/>
            <a:ext cx="303989" cy="303989"/>
          </a:xfrm>
          <a:custGeom>
            <a:avLst/>
            <a:gdLst/>
            <a:ahLst/>
            <a:cxnLst/>
            <a:rect l="l" t="t" r="r" b="b"/>
            <a:pathLst>
              <a:path w="303989" h="303989">
                <a:moveTo>
                  <a:pt x="0" y="0"/>
                </a:moveTo>
                <a:lnTo>
                  <a:pt x="303989" y="0"/>
                </a:lnTo>
                <a:lnTo>
                  <a:pt x="303989" y="303989"/>
                </a:lnTo>
                <a:lnTo>
                  <a:pt x="0" y="3039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0584437" y="4897159"/>
            <a:ext cx="303989" cy="303989"/>
          </a:xfrm>
          <a:custGeom>
            <a:avLst/>
            <a:gdLst/>
            <a:ahLst/>
            <a:cxnLst/>
            <a:rect l="l" t="t" r="r" b="b"/>
            <a:pathLst>
              <a:path w="303989" h="303989">
                <a:moveTo>
                  <a:pt x="0" y="0"/>
                </a:moveTo>
                <a:lnTo>
                  <a:pt x="303989" y="0"/>
                </a:lnTo>
                <a:lnTo>
                  <a:pt x="303989" y="303989"/>
                </a:lnTo>
                <a:lnTo>
                  <a:pt x="0" y="3039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9066542" y="4088072"/>
            <a:ext cx="3035790" cy="704312"/>
          </a:xfrm>
          <a:custGeom>
            <a:avLst/>
            <a:gdLst/>
            <a:ahLst/>
            <a:cxnLst/>
            <a:rect l="l" t="t" r="r" b="b"/>
            <a:pathLst>
              <a:path w="3035790" h="704312">
                <a:moveTo>
                  <a:pt x="0" y="0"/>
                </a:moveTo>
                <a:lnTo>
                  <a:pt x="3035790" y="0"/>
                </a:lnTo>
                <a:lnTo>
                  <a:pt x="3035790" y="704312"/>
                </a:lnTo>
                <a:lnTo>
                  <a:pt x="0" y="70431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50896"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740479" y="1903447"/>
            <a:ext cx="6298353" cy="63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</a:pPr>
            <a:r>
              <a:rPr lang="en-US" sz="5500">
                <a:solidFill>
                  <a:srgbClr val="191919"/>
                </a:solidFill>
                <a:latin typeface="Bernoru"/>
              </a:rPr>
              <a:t>OPTICAL FLOW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692776" y="2706261"/>
            <a:ext cx="6992247" cy="5425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89"/>
              </a:lnSpc>
            </a:pPr>
            <a:r>
              <a:rPr lang="en-US" sz="3299">
                <a:solidFill>
                  <a:srgbClr val="191919"/>
                </a:solidFill>
                <a:latin typeface="Droid Serif"/>
              </a:rPr>
              <a:t>Optical flow is a technique used to describe image motion. It is usually applied to a series of images that have a small time step between them, for example, video frames. Optical flow calculates a velocity for points within the images, and provides an estimation of where points could be in the next image sequence.</a:t>
            </a:r>
          </a:p>
        </p:txBody>
      </p:sp>
      <p:sp>
        <p:nvSpPr>
          <p:cNvPr id="22" name="Freeform 22"/>
          <p:cNvSpPr/>
          <p:nvPr/>
        </p:nvSpPr>
        <p:spPr>
          <a:xfrm>
            <a:off x="9301982" y="5409456"/>
            <a:ext cx="8302909" cy="3914954"/>
          </a:xfrm>
          <a:custGeom>
            <a:avLst/>
            <a:gdLst/>
            <a:ahLst/>
            <a:cxnLst/>
            <a:rect l="l" t="t" r="r" b="b"/>
            <a:pathLst>
              <a:path w="8302909" h="3914954">
                <a:moveTo>
                  <a:pt x="0" y="0"/>
                </a:moveTo>
                <a:lnTo>
                  <a:pt x="8302909" y="0"/>
                </a:lnTo>
                <a:lnTo>
                  <a:pt x="8302909" y="3914955"/>
                </a:lnTo>
                <a:lnTo>
                  <a:pt x="0" y="391495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31062" r="-31435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A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474524" flipH="1" flipV="1">
            <a:off x="-2379959" y="-2492990"/>
            <a:ext cx="5062987" cy="5950092"/>
          </a:xfrm>
          <a:custGeom>
            <a:avLst/>
            <a:gdLst/>
            <a:ahLst/>
            <a:cxnLst/>
            <a:rect l="l" t="t" r="r" b="b"/>
            <a:pathLst>
              <a:path w="5062987" h="5950092">
                <a:moveTo>
                  <a:pt x="5062987" y="5950092"/>
                </a:moveTo>
                <a:lnTo>
                  <a:pt x="0" y="5950092"/>
                </a:lnTo>
                <a:lnTo>
                  <a:pt x="0" y="0"/>
                </a:lnTo>
                <a:lnTo>
                  <a:pt x="5062987" y="0"/>
                </a:lnTo>
                <a:lnTo>
                  <a:pt x="5062987" y="595009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6352680" y="6880353"/>
            <a:ext cx="5560541" cy="4114800"/>
          </a:xfrm>
          <a:custGeom>
            <a:avLst/>
            <a:gdLst/>
            <a:ahLst/>
            <a:cxnLst/>
            <a:rect l="l" t="t" r="r" b="b"/>
            <a:pathLst>
              <a:path w="5560541" h="4114800">
                <a:moveTo>
                  <a:pt x="556054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60540" y="0"/>
                </a:lnTo>
                <a:lnTo>
                  <a:pt x="556054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124245" y="6727470"/>
            <a:ext cx="6415515" cy="1237845"/>
            <a:chOff x="0" y="0"/>
            <a:chExt cx="3283857" cy="633606"/>
          </a:xfrm>
        </p:grpSpPr>
        <p:sp>
          <p:nvSpPr>
            <p:cNvPr id="5" name="Freeform 5"/>
            <p:cNvSpPr/>
            <p:nvPr/>
          </p:nvSpPr>
          <p:spPr>
            <a:xfrm>
              <a:off x="92710" y="106680"/>
              <a:ext cx="3179717" cy="514226"/>
            </a:xfrm>
            <a:custGeom>
              <a:avLst/>
              <a:gdLst/>
              <a:ahLst/>
              <a:cxnLst/>
              <a:rect l="l" t="t" r="r" b="b"/>
              <a:pathLst>
                <a:path w="3179717" h="514226">
                  <a:moveTo>
                    <a:pt x="3153047" y="324996"/>
                  </a:moveTo>
                  <a:cubicBezTo>
                    <a:pt x="3153047" y="412626"/>
                    <a:pt x="3076847" y="483746"/>
                    <a:pt x="2995567" y="483746"/>
                  </a:cubicBezTo>
                  <a:lnTo>
                    <a:pt x="66040" y="483746"/>
                  </a:lnTo>
                  <a:cubicBezTo>
                    <a:pt x="43180" y="483746"/>
                    <a:pt x="20320" y="478666"/>
                    <a:pt x="0" y="469776"/>
                  </a:cubicBezTo>
                  <a:cubicBezTo>
                    <a:pt x="26670" y="497716"/>
                    <a:pt x="63500" y="514226"/>
                    <a:pt x="114393" y="514226"/>
                  </a:cubicBezTo>
                  <a:lnTo>
                    <a:pt x="3033667" y="514226"/>
                  </a:lnTo>
                  <a:cubicBezTo>
                    <a:pt x="3113677" y="514226"/>
                    <a:pt x="3179717" y="448186"/>
                    <a:pt x="3179717" y="368176"/>
                  </a:cubicBezTo>
                  <a:lnTo>
                    <a:pt x="3179717" y="95250"/>
                  </a:lnTo>
                  <a:cubicBezTo>
                    <a:pt x="3179717" y="58420"/>
                    <a:pt x="3165747" y="25400"/>
                    <a:pt x="3144157" y="0"/>
                  </a:cubicBezTo>
                  <a:cubicBezTo>
                    <a:pt x="3150507" y="16510"/>
                    <a:pt x="3153048" y="34290"/>
                    <a:pt x="3153048" y="52070"/>
                  </a:cubicBezTo>
                  <a:lnTo>
                    <a:pt x="3153048" y="324996"/>
                  </a:lnTo>
                  <a:lnTo>
                    <a:pt x="3153047" y="324996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2700" y="12700"/>
              <a:ext cx="3219087" cy="565026"/>
            </a:xfrm>
            <a:custGeom>
              <a:avLst/>
              <a:gdLst/>
              <a:ahLst/>
              <a:cxnLst/>
              <a:rect l="l" t="t" r="r" b="b"/>
              <a:pathLst>
                <a:path w="3219087" h="565026">
                  <a:moveTo>
                    <a:pt x="146050" y="565026"/>
                  </a:moveTo>
                  <a:lnTo>
                    <a:pt x="3073037" y="565026"/>
                  </a:lnTo>
                  <a:cubicBezTo>
                    <a:pt x="3153047" y="565026"/>
                    <a:pt x="3219087" y="498986"/>
                    <a:pt x="3219087" y="418976"/>
                  </a:cubicBezTo>
                  <a:lnTo>
                    <a:pt x="3219087" y="146050"/>
                  </a:lnTo>
                  <a:cubicBezTo>
                    <a:pt x="3219087" y="66040"/>
                    <a:pt x="3153047" y="0"/>
                    <a:pt x="3073037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418976"/>
                  </a:lnTo>
                  <a:cubicBezTo>
                    <a:pt x="0" y="500256"/>
                    <a:pt x="66040" y="565026"/>
                    <a:pt x="146050" y="565026"/>
                  </a:cubicBezTo>
                  <a:close/>
                </a:path>
              </a:pathLst>
            </a:custGeom>
            <a:solidFill>
              <a:srgbClr val="FFFAED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3283858" cy="633606"/>
            </a:xfrm>
            <a:custGeom>
              <a:avLst/>
              <a:gdLst/>
              <a:ahLst/>
              <a:cxnLst/>
              <a:rect l="l" t="t" r="r" b="b"/>
              <a:pathLst>
                <a:path w="3283858" h="633606">
                  <a:moveTo>
                    <a:pt x="3220358" y="74930"/>
                  </a:moveTo>
                  <a:cubicBezTo>
                    <a:pt x="3192418" y="30480"/>
                    <a:pt x="3142887" y="0"/>
                    <a:pt x="3085737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431676"/>
                  </a:lnTo>
                  <a:cubicBezTo>
                    <a:pt x="0" y="483746"/>
                    <a:pt x="25400" y="529466"/>
                    <a:pt x="63500" y="558676"/>
                  </a:cubicBezTo>
                  <a:cubicBezTo>
                    <a:pt x="91440" y="603126"/>
                    <a:pt x="140970" y="633606"/>
                    <a:pt x="209973" y="633606"/>
                  </a:cubicBezTo>
                  <a:lnTo>
                    <a:pt x="3125108" y="633606"/>
                  </a:lnTo>
                  <a:cubicBezTo>
                    <a:pt x="3212738" y="633606"/>
                    <a:pt x="3283858" y="562486"/>
                    <a:pt x="3283858" y="474856"/>
                  </a:cubicBezTo>
                  <a:lnTo>
                    <a:pt x="3283858" y="201930"/>
                  </a:lnTo>
                  <a:cubicBezTo>
                    <a:pt x="3283857" y="149860"/>
                    <a:pt x="3258457" y="104140"/>
                    <a:pt x="3220358" y="74930"/>
                  </a:cubicBezTo>
                  <a:close/>
                  <a:moveTo>
                    <a:pt x="12700" y="431676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085737" y="12700"/>
                  </a:lnTo>
                  <a:cubicBezTo>
                    <a:pt x="3165747" y="12700"/>
                    <a:pt x="3231787" y="78740"/>
                    <a:pt x="3231787" y="158750"/>
                  </a:cubicBezTo>
                  <a:lnTo>
                    <a:pt x="3231787" y="431676"/>
                  </a:lnTo>
                  <a:cubicBezTo>
                    <a:pt x="3231787" y="511686"/>
                    <a:pt x="3165747" y="577726"/>
                    <a:pt x="3085737" y="577726"/>
                  </a:cubicBezTo>
                  <a:lnTo>
                    <a:pt x="158750" y="577726"/>
                  </a:lnTo>
                  <a:cubicBezTo>
                    <a:pt x="78740" y="577726"/>
                    <a:pt x="12700" y="512956"/>
                    <a:pt x="12700" y="431676"/>
                  </a:cubicBezTo>
                  <a:close/>
                  <a:moveTo>
                    <a:pt x="3272427" y="474856"/>
                  </a:moveTo>
                  <a:cubicBezTo>
                    <a:pt x="3272427" y="554866"/>
                    <a:pt x="3205118" y="620906"/>
                    <a:pt x="3125108" y="620906"/>
                  </a:cubicBezTo>
                  <a:lnTo>
                    <a:pt x="209973" y="620906"/>
                  </a:lnTo>
                  <a:cubicBezTo>
                    <a:pt x="157480" y="620906"/>
                    <a:pt x="120650" y="604396"/>
                    <a:pt x="93980" y="576456"/>
                  </a:cubicBezTo>
                  <a:cubicBezTo>
                    <a:pt x="114300" y="585346"/>
                    <a:pt x="135890" y="590426"/>
                    <a:pt x="160020" y="590426"/>
                  </a:cubicBezTo>
                  <a:lnTo>
                    <a:pt x="3087008" y="590426"/>
                  </a:lnTo>
                  <a:cubicBezTo>
                    <a:pt x="3174638" y="590426"/>
                    <a:pt x="3245758" y="519306"/>
                    <a:pt x="3245758" y="431676"/>
                  </a:cubicBezTo>
                  <a:lnTo>
                    <a:pt x="3245758" y="158750"/>
                  </a:lnTo>
                  <a:cubicBezTo>
                    <a:pt x="3245758" y="140970"/>
                    <a:pt x="3241947" y="123190"/>
                    <a:pt x="3236868" y="106680"/>
                  </a:cubicBezTo>
                  <a:cubicBezTo>
                    <a:pt x="3258458" y="132080"/>
                    <a:pt x="3272427" y="165100"/>
                    <a:pt x="3272427" y="201930"/>
                  </a:cubicBezTo>
                  <a:lnTo>
                    <a:pt x="3272427" y="474856"/>
                  </a:lnTo>
                  <a:cubicBezTo>
                    <a:pt x="3272427" y="474856"/>
                    <a:pt x="3272427" y="474856"/>
                    <a:pt x="3272427" y="474856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031282" y="3408906"/>
            <a:ext cx="6415515" cy="1237845"/>
            <a:chOff x="0" y="0"/>
            <a:chExt cx="3283857" cy="633606"/>
          </a:xfrm>
        </p:grpSpPr>
        <p:sp>
          <p:nvSpPr>
            <p:cNvPr id="9" name="Freeform 9"/>
            <p:cNvSpPr/>
            <p:nvPr/>
          </p:nvSpPr>
          <p:spPr>
            <a:xfrm>
              <a:off x="92710" y="106680"/>
              <a:ext cx="3179717" cy="514226"/>
            </a:xfrm>
            <a:custGeom>
              <a:avLst/>
              <a:gdLst/>
              <a:ahLst/>
              <a:cxnLst/>
              <a:rect l="l" t="t" r="r" b="b"/>
              <a:pathLst>
                <a:path w="3179717" h="514226">
                  <a:moveTo>
                    <a:pt x="3153047" y="324996"/>
                  </a:moveTo>
                  <a:cubicBezTo>
                    <a:pt x="3153047" y="412626"/>
                    <a:pt x="3076847" y="483746"/>
                    <a:pt x="2995567" y="483746"/>
                  </a:cubicBezTo>
                  <a:lnTo>
                    <a:pt x="66040" y="483746"/>
                  </a:lnTo>
                  <a:cubicBezTo>
                    <a:pt x="43180" y="483746"/>
                    <a:pt x="20320" y="478666"/>
                    <a:pt x="0" y="469776"/>
                  </a:cubicBezTo>
                  <a:cubicBezTo>
                    <a:pt x="26670" y="497716"/>
                    <a:pt x="63500" y="514226"/>
                    <a:pt x="114393" y="514226"/>
                  </a:cubicBezTo>
                  <a:lnTo>
                    <a:pt x="3033667" y="514226"/>
                  </a:lnTo>
                  <a:cubicBezTo>
                    <a:pt x="3113677" y="514226"/>
                    <a:pt x="3179717" y="448186"/>
                    <a:pt x="3179717" y="368176"/>
                  </a:cubicBezTo>
                  <a:lnTo>
                    <a:pt x="3179717" y="95250"/>
                  </a:lnTo>
                  <a:cubicBezTo>
                    <a:pt x="3179717" y="58420"/>
                    <a:pt x="3165747" y="25400"/>
                    <a:pt x="3144157" y="0"/>
                  </a:cubicBezTo>
                  <a:cubicBezTo>
                    <a:pt x="3150507" y="16510"/>
                    <a:pt x="3153048" y="34290"/>
                    <a:pt x="3153048" y="52070"/>
                  </a:cubicBezTo>
                  <a:lnTo>
                    <a:pt x="3153048" y="324996"/>
                  </a:lnTo>
                  <a:lnTo>
                    <a:pt x="3153047" y="324996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3219087" cy="565026"/>
            </a:xfrm>
            <a:custGeom>
              <a:avLst/>
              <a:gdLst/>
              <a:ahLst/>
              <a:cxnLst/>
              <a:rect l="l" t="t" r="r" b="b"/>
              <a:pathLst>
                <a:path w="3219087" h="565026">
                  <a:moveTo>
                    <a:pt x="146050" y="565026"/>
                  </a:moveTo>
                  <a:lnTo>
                    <a:pt x="3073037" y="565026"/>
                  </a:lnTo>
                  <a:cubicBezTo>
                    <a:pt x="3153047" y="565026"/>
                    <a:pt x="3219087" y="498986"/>
                    <a:pt x="3219087" y="418976"/>
                  </a:cubicBezTo>
                  <a:lnTo>
                    <a:pt x="3219087" y="146050"/>
                  </a:lnTo>
                  <a:cubicBezTo>
                    <a:pt x="3219087" y="66040"/>
                    <a:pt x="3153047" y="0"/>
                    <a:pt x="3073037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418976"/>
                  </a:lnTo>
                  <a:cubicBezTo>
                    <a:pt x="0" y="500256"/>
                    <a:pt x="66040" y="565026"/>
                    <a:pt x="146050" y="565026"/>
                  </a:cubicBezTo>
                  <a:close/>
                </a:path>
              </a:pathLst>
            </a:custGeom>
            <a:solidFill>
              <a:srgbClr val="FFFAED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3283858" cy="633606"/>
            </a:xfrm>
            <a:custGeom>
              <a:avLst/>
              <a:gdLst/>
              <a:ahLst/>
              <a:cxnLst/>
              <a:rect l="l" t="t" r="r" b="b"/>
              <a:pathLst>
                <a:path w="3283858" h="633606">
                  <a:moveTo>
                    <a:pt x="3220358" y="74930"/>
                  </a:moveTo>
                  <a:cubicBezTo>
                    <a:pt x="3192418" y="30480"/>
                    <a:pt x="3142887" y="0"/>
                    <a:pt x="3085737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431676"/>
                  </a:lnTo>
                  <a:cubicBezTo>
                    <a:pt x="0" y="483746"/>
                    <a:pt x="25400" y="529466"/>
                    <a:pt x="63500" y="558676"/>
                  </a:cubicBezTo>
                  <a:cubicBezTo>
                    <a:pt x="91440" y="603126"/>
                    <a:pt x="140970" y="633606"/>
                    <a:pt x="209973" y="633606"/>
                  </a:cubicBezTo>
                  <a:lnTo>
                    <a:pt x="3125108" y="633606"/>
                  </a:lnTo>
                  <a:cubicBezTo>
                    <a:pt x="3212738" y="633606"/>
                    <a:pt x="3283858" y="562486"/>
                    <a:pt x="3283858" y="474856"/>
                  </a:cubicBezTo>
                  <a:lnTo>
                    <a:pt x="3283858" y="201930"/>
                  </a:lnTo>
                  <a:cubicBezTo>
                    <a:pt x="3283857" y="149860"/>
                    <a:pt x="3258457" y="104140"/>
                    <a:pt x="3220358" y="74930"/>
                  </a:cubicBezTo>
                  <a:close/>
                  <a:moveTo>
                    <a:pt x="12700" y="431676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085737" y="12700"/>
                  </a:lnTo>
                  <a:cubicBezTo>
                    <a:pt x="3165747" y="12700"/>
                    <a:pt x="3231787" y="78740"/>
                    <a:pt x="3231787" y="158750"/>
                  </a:cubicBezTo>
                  <a:lnTo>
                    <a:pt x="3231787" y="431676"/>
                  </a:lnTo>
                  <a:cubicBezTo>
                    <a:pt x="3231787" y="511686"/>
                    <a:pt x="3165747" y="577726"/>
                    <a:pt x="3085737" y="577726"/>
                  </a:cubicBezTo>
                  <a:lnTo>
                    <a:pt x="158750" y="577726"/>
                  </a:lnTo>
                  <a:cubicBezTo>
                    <a:pt x="78740" y="577726"/>
                    <a:pt x="12700" y="512956"/>
                    <a:pt x="12700" y="431676"/>
                  </a:cubicBezTo>
                  <a:close/>
                  <a:moveTo>
                    <a:pt x="3272427" y="474856"/>
                  </a:moveTo>
                  <a:cubicBezTo>
                    <a:pt x="3272427" y="554866"/>
                    <a:pt x="3205118" y="620906"/>
                    <a:pt x="3125108" y="620906"/>
                  </a:cubicBezTo>
                  <a:lnTo>
                    <a:pt x="209973" y="620906"/>
                  </a:lnTo>
                  <a:cubicBezTo>
                    <a:pt x="157480" y="620906"/>
                    <a:pt x="120650" y="604396"/>
                    <a:pt x="93980" y="576456"/>
                  </a:cubicBezTo>
                  <a:cubicBezTo>
                    <a:pt x="114300" y="585346"/>
                    <a:pt x="135890" y="590426"/>
                    <a:pt x="160020" y="590426"/>
                  </a:cubicBezTo>
                  <a:lnTo>
                    <a:pt x="3087008" y="590426"/>
                  </a:lnTo>
                  <a:cubicBezTo>
                    <a:pt x="3174638" y="590426"/>
                    <a:pt x="3245758" y="519306"/>
                    <a:pt x="3245758" y="431676"/>
                  </a:cubicBezTo>
                  <a:lnTo>
                    <a:pt x="3245758" y="158750"/>
                  </a:lnTo>
                  <a:cubicBezTo>
                    <a:pt x="3245758" y="140970"/>
                    <a:pt x="3241947" y="123190"/>
                    <a:pt x="3236868" y="106680"/>
                  </a:cubicBezTo>
                  <a:cubicBezTo>
                    <a:pt x="3258458" y="132080"/>
                    <a:pt x="3272427" y="165100"/>
                    <a:pt x="3272427" y="201930"/>
                  </a:cubicBezTo>
                  <a:lnTo>
                    <a:pt x="3272427" y="474856"/>
                  </a:lnTo>
                  <a:cubicBezTo>
                    <a:pt x="3272427" y="474856"/>
                    <a:pt x="3272427" y="474856"/>
                    <a:pt x="3272427" y="474856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12" name="Freeform 12"/>
          <p:cNvSpPr/>
          <p:nvPr/>
        </p:nvSpPr>
        <p:spPr>
          <a:xfrm>
            <a:off x="3278127" y="6884557"/>
            <a:ext cx="1064748" cy="1064748"/>
          </a:xfrm>
          <a:custGeom>
            <a:avLst/>
            <a:gdLst/>
            <a:ahLst/>
            <a:cxnLst/>
            <a:rect l="l" t="t" r="r" b="b"/>
            <a:pathLst>
              <a:path w="1064748" h="1064748">
                <a:moveTo>
                  <a:pt x="0" y="0"/>
                </a:moveTo>
                <a:lnTo>
                  <a:pt x="1064747" y="0"/>
                </a:lnTo>
                <a:lnTo>
                  <a:pt x="1064747" y="1064748"/>
                </a:lnTo>
                <a:lnTo>
                  <a:pt x="0" y="10647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278127" y="3438304"/>
            <a:ext cx="1064748" cy="1064748"/>
          </a:xfrm>
          <a:custGeom>
            <a:avLst/>
            <a:gdLst/>
            <a:ahLst/>
            <a:cxnLst/>
            <a:rect l="l" t="t" r="r" b="b"/>
            <a:pathLst>
              <a:path w="1064748" h="1064748">
                <a:moveTo>
                  <a:pt x="0" y="0"/>
                </a:moveTo>
                <a:lnTo>
                  <a:pt x="1064747" y="0"/>
                </a:lnTo>
                <a:lnTo>
                  <a:pt x="1064747" y="1064748"/>
                </a:lnTo>
                <a:lnTo>
                  <a:pt x="0" y="10647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124245" y="1341918"/>
            <a:ext cx="10467198" cy="1139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9"/>
              </a:lnSpc>
            </a:pPr>
            <a:r>
              <a:rPr lang="en-US" sz="8499">
                <a:solidFill>
                  <a:srgbClr val="191919"/>
                </a:solidFill>
                <a:latin typeface="Bernoru"/>
              </a:rPr>
              <a:t>DISADVANTAGES: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315204" y="8470018"/>
            <a:ext cx="9013833" cy="1009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3077">
                <a:solidFill>
                  <a:srgbClr val="191919"/>
                </a:solidFill>
                <a:latin typeface="Droid Serif"/>
              </a:rPr>
              <a:t>Both of these methods are based on an input of at least two images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344565" y="4678480"/>
            <a:ext cx="9550894" cy="2020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3077">
                <a:solidFill>
                  <a:srgbClr val="191919"/>
                </a:solidFill>
                <a:latin typeface="Droid Serif"/>
              </a:rPr>
              <a:t>Both of these methods are sensitive to noise because they work on detecting pixels between two images</a:t>
            </a:r>
          </a:p>
          <a:p>
            <a:pPr>
              <a:lnSpc>
                <a:spcPts val="4000"/>
              </a:lnSpc>
            </a:pPr>
            <a:endParaRPr lang="en-US" sz="3077">
              <a:solidFill>
                <a:srgbClr val="191919"/>
              </a:solidFill>
              <a:latin typeface="Droid Serif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315204" y="7113081"/>
            <a:ext cx="5724290" cy="399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6"/>
              </a:lnSpc>
            </a:pPr>
            <a:r>
              <a:rPr lang="en-US" sz="2996">
                <a:solidFill>
                  <a:srgbClr val="191919"/>
                </a:solidFill>
                <a:latin typeface="Bernoru"/>
              </a:rPr>
              <a:t>WIDE INPUT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466738" y="3794516"/>
            <a:ext cx="5572756" cy="399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6"/>
              </a:lnSpc>
            </a:pPr>
            <a:r>
              <a:rPr lang="en-US" sz="2996">
                <a:solidFill>
                  <a:srgbClr val="191919"/>
                </a:solidFill>
                <a:latin typeface="Bernoru"/>
              </a:rPr>
              <a:t>SENSITIVE TO NOISE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496756" y="7273452"/>
            <a:ext cx="627488" cy="315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2300">
                <a:solidFill>
                  <a:srgbClr val="191919"/>
                </a:solidFill>
                <a:latin typeface="Bernoru"/>
              </a:rPr>
              <a:t>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496756" y="3827200"/>
            <a:ext cx="627488" cy="315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2300">
                <a:solidFill>
                  <a:srgbClr val="FFFFFF"/>
                </a:solidFill>
                <a:latin typeface="Bernoru"/>
              </a:rPr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A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844385" flipV="1">
            <a:off x="15139384" y="5851811"/>
            <a:ext cx="5583216" cy="6561472"/>
          </a:xfrm>
          <a:custGeom>
            <a:avLst/>
            <a:gdLst/>
            <a:ahLst/>
            <a:cxnLst/>
            <a:rect l="l" t="t" r="r" b="b"/>
            <a:pathLst>
              <a:path w="5583216" h="6561472">
                <a:moveTo>
                  <a:pt x="0" y="6561472"/>
                </a:moveTo>
                <a:lnTo>
                  <a:pt x="5583216" y="6561472"/>
                </a:lnTo>
                <a:lnTo>
                  <a:pt x="5583216" y="0"/>
                </a:lnTo>
                <a:lnTo>
                  <a:pt x="0" y="0"/>
                </a:lnTo>
                <a:lnTo>
                  <a:pt x="0" y="656147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820854" y="-1896928"/>
            <a:ext cx="4952166" cy="4114800"/>
          </a:xfrm>
          <a:custGeom>
            <a:avLst/>
            <a:gdLst/>
            <a:ahLst/>
            <a:cxnLst/>
            <a:rect l="l" t="t" r="r" b="b"/>
            <a:pathLst>
              <a:path w="4952166" h="4114800">
                <a:moveTo>
                  <a:pt x="0" y="0"/>
                </a:moveTo>
                <a:lnTo>
                  <a:pt x="4952167" y="0"/>
                </a:lnTo>
                <a:lnTo>
                  <a:pt x="4952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923607" y="3979997"/>
            <a:ext cx="6710068" cy="1945082"/>
            <a:chOff x="0" y="0"/>
            <a:chExt cx="10472218" cy="3035636"/>
          </a:xfrm>
        </p:grpSpPr>
        <p:sp>
          <p:nvSpPr>
            <p:cNvPr id="5" name="Freeform 5"/>
            <p:cNvSpPr/>
            <p:nvPr/>
          </p:nvSpPr>
          <p:spPr>
            <a:xfrm>
              <a:off x="31750" y="31750"/>
              <a:ext cx="10408718" cy="2972136"/>
            </a:xfrm>
            <a:custGeom>
              <a:avLst/>
              <a:gdLst/>
              <a:ahLst/>
              <a:cxnLst/>
              <a:rect l="l" t="t" r="r" b="b"/>
              <a:pathLst>
                <a:path w="10408718" h="2972136">
                  <a:moveTo>
                    <a:pt x="10316008" y="2972136"/>
                  </a:moveTo>
                  <a:lnTo>
                    <a:pt x="92710" y="2972136"/>
                  </a:lnTo>
                  <a:cubicBezTo>
                    <a:pt x="41910" y="2972136"/>
                    <a:pt x="0" y="2930226"/>
                    <a:pt x="0" y="287942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0314739" y="0"/>
                  </a:lnTo>
                  <a:cubicBezTo>
                    <a:pt x="10365539" y="0"/>
                    <a:pt x="10407448" y="41910"/>
                    <a:pt x="10407448" y="92710"/>
                  </a:cubicBezTo>
                  <a:lnTo>
                    <a:pt x="10407448" y="2878156"/>
                  </a:lnTo>
                  <a:cubicBezTo>
                    <a:pt x="10408718" y="2930226"/>
                    <a:pt x="10366808" y="2972136"/>
                    <a:pt x="10316008" y="29721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0472218" cy="3035637"/>
            </a:xfrm>
            <a:custGeom>
              <a:avLst/>
              <a:gdLst/>
              <a:ahLst/>
              <a:cxnLst/>
              <a:rect l="l" t="t" r="r" b="b"/>
              <a:pathLst>
                <a:path w="10472218" h="3035637">
                  <a:moveTo>
                    <a:pt x="10347758" y="59690"/>
                  </a:moveTo>
                  <a:cubicBezTo>
                    <a:pt x="10383318" y="59690"/>
                    <a:pt x="10412528" y="88900"/>
                    <a:pt x="10412528" y="124460"/>
                  </a:cubicBezTo>
                  <a:lnTo>
                    <a:pt x="10412528" y="2911177"/>
                  </a:lnTo>
                  <a:cubicBezTo>
                    <a:pt x="10412528" y="2946737"/>
                    <a:pt x="10383318" y="2975946"/>
                    <a:pt x="10347758" y="2975946"/>
                  </a:cubicBezTo>
                  <a:lnTo>
                    <a:pt x="124460" y="2975946"/>
                  </a:lnTo>
                  <a:cubicBezTo>
                    <a:pt x="88900" y="2975946"/>
                    <a:pt x="59690" y="2946737"/>
                    <a:pt x="59690" y="29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0347758" y="59690"/>
                  </a:lnTo>
                  <a:moveTo>
                    <a:pt x="1034775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911177"/>
                  </a:lnTo>
                  <a:cubicBezTo>
                    <a:pt x="0" y="2979756"/>
                    <a:pt x="55880" y="3035637"/>
                    <a:pt x="124460" y="3035637"/>
                  </a:cubicBezTo>
                  <a:lnTo>
                    <a:pt x="10347758" y="3035637"/>
                  </a:lnTo>
                  <a:cubicBezTo>
                    <a:pt x="10416339" y="3035637"/>
                    <a:pt x="10472218" y="2979756"/>
                    <a:pt x="10472218" y="2911177"/>
                  </a:cubicBezTo>
                  <a:lnTo>
                    <a:pt x="10472218" y="124460"/>
                  </a:lnTo>
                  <a:cubicBezTo>
                    <a:pt x="10472218" y="55880"/>
                    <a:pt x="10416339" y="0"/>
                    <a:pt x="10347758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654325" y="7187465"/>
            <a:ext cx="6710068" cy="1945082"/>
            <a:chOff x="0" y="0"/>
            <a:chExt cx="10472218" cy="3035636"/>
          </a:xfrm>
        </p:grpSpPr>
        <p:sp>
          <p:nvSpPr>
            <p:cNvPr id="8" name="Freeform 8"/>
            <p:cNvSpPr/>
            <p:nvPr/>
          </p:nvSpPr>
          <p:spPr>
            <a:xfrm>
              <a:off x="31750" y="31750"/>
              <a:ext cx="10408718" cy="2972136"/>
            </a:xfrm>
            <a:custGeom>
              <a:avLst/>
              <a:gdLst/>
              <a:ahLst/>
              <a:cxnLst/>
              <a:rect l="l" t="t" r="r" b="b"/>
              <a:pathLst>
                <a:path w="10408718" h="2972136">
                  <a:moveTo>
                    <a:pt x="10316008" y="2972136"/>
                  </a:moveTo>
                  <a:lnTo>
                    <a:pt x="92710" y="2972136"/>
                  </a:lnTo>
                  <a:cubicBezTo>
                    <a:pt x="41910" y="2972136"/>
                    <a:pt x="0" y="2930226"/>
                    <a:pt x="0" y="287942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0314739" y="0"/>
                  </a:lnTo>
                  <a:cubicBezTo>
                    <a:pt x="10365539" y="0"/>
                    <a:pt x="10407448" y="41910"/>
                    <a:pt x="10407448" y="92710"/>
                  </a:cubicBezTo>
                  <a:lnTo>
                    <a:pt x="10407448" y="2878156"/>
                  </a:lnTo>
                  <a:cubicBezTo>
                    <a:pt x="10408718" y="2930226"/>
                    <a:pt x="10366808" y="2972136"/>
                    <a:pt x="10316008" y="29721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10472218" cy="3035637"/>
            </a:xfrm>
            <a:custGeom>
              <a:avLst/>
              <a:gdLst/>
              <a:ahLst/>
              <a:cxnLst/>
              <a:rect l="l" t="t" r="r" b="b"/>
              <a:pathLst>
                <a:path w="10472218" h="3035637">
                  <a:moveTo>
                    <a:pt x="10347758" y="59690"/>
                  </a:moveTo>
                  <a:cubicBezTo>
                    <a:pt x="10383318" y="59690"/>
                    <a:pt x="10412528" y="88900"/>
                    <a:pt x="10412528" y="124460"/>
                  </a:cubicBezTo>
                  <a:lnTo>
                    <a:pt x="10412528" y="2911177"/>
                  </a:lnTo>
                  <a:cubicBezTo>
                    <a:pt x="10412528" y="2946737"/>
                    <a:pt x="10383318" y="2975946"/>
                    <a:pt x="10347758" y="2975946"/>
                  </a:cubicBezTo>
                  <a:lnTo>
                    <a:pt x="124460" y="2975946"/>
                  </a:lnTo>
                  <a:cubicBezTo>
                    <a:pt x="88900" y="2975946"/>
                    <a:pt x="59690" y="2946737"/>
                    <a:pt x="59690" y="29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0347758" y="59690"/>
                  </a:lnTo>
                  <a:moveTo>
                    <a:pt x="1034775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911177"/>
                  </a:lnTo>
                  <a:cubicBezTo>
                    <a:pt x="0" y="2979756"/>
                    <a:pt x="55880" y="3035637"/>
                    <a:pt x="124460" y="3035637"/>
                  </a:cubicBezTo>
                  <a:lnTo>
                    <a:pt x="10347758" y="3035637"/>
                  </a:lnTo>
                  <a:cubicBezTo>
                    <a:pt x="10416339" y="3035637"/>
                    <a:pt x="10472218" y="2979756"/>
                    <a:pt x="10472218" y="2911177"/>
                  </a:cubicBezTo>
                  <a:lnTo>
                    <a:pt x="10472218" y="124460"/>
                  </a:lnTo>
                  <a:cubicBezTo>
                    <a:pt x="10472218" y="55880"/>
                    <a:pt x="10416339" y="0"/>
                    <a:pt x="10347758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654325" y="3979997"/>
            <a:ext cx="6710068" cy="1945082"/>
            <a:chOff x="0" y="0"/>
            <a:chExt cx="10472218" cy="3035636"/>
          </a:xfrm>
        </p:grpSpPr>
        <p:sp>
          <p:nvSpPr>
            <p:cNvPr id="11" name="Freeform 11"/>
            <p:cNvSpPr/>
            <p:nvPr/>
          </p:nvSpPr>
          <p:spPr>
            <a:xfrm>
              <a:off x="31750" y="31750"/>
              <a:ext cx="10408718" cy="2972136"/>
            </a:xfrm>
            <a:custGeom>
              <a:avLst/>
              <a:gdLst/>
              <a:ahLst/>
              <a:cxnLst/>
              <a:rect l="l" t="t" r="r" b="b"/>
              <a:pathLst>
                <a:path w="10408718" h="2972136">
                  <a:moveTo>
                    <a:pt x="10316008" y="2972136"/>
                  </a:moveTo>
                  <a:lnTo>
                    <a:pt x="92710" y="2972136"/>
                  </a:lnTo>
                  <a:cubicBezTo>
                    <a:pt x="41910" y="2972136"/>
                    <a:pt x="0" y="2930226"/>
                    <a:pt x="0" y="287942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0314739" y="0"/>
                  </a:lnTo>
                  <a:cubicBezTo>
                    <a:pt x="10365539" y="0"/>
                    <a:pt x="10407448" y="41910"/>
                    <a:pt x="10407448" y="92710"/>
                  </a:cubicBezTo>
                  <a:lnTo>
                    <a:pt x="10407448" y="2878156"/>
                  </a:lnTo>
                  <a:cubicBezTo>
                    <a:pt x="10408718" y="2930226"/>
                    <a:pt x="10366808" y="2972136"/>
                    <a:pt x="10316008" y="29721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0472218" cy="3035637"/>
            </a:xfrm>
            <a:custGeom>
              <a:avLst/>
              <a:gdLst/>
              <a:ahLst/>
              <a:cxnLst/>
              <a:rect l="l" t="t" r="r" b="b"/>
              <a:pathLst>
                <a:path w="10472218" h="3035637">
                  <a:moveTo>
                    <a:pt x="10347758" y="59690"/>
                  </a:moveTo>
                  <a:cubicBezTo>
                    <a:pt x="10383318" y="59690"/>
                    <a:pt x="10412528" y="88900"/>
                    <a:pt x="10412528" y="124460"/>
                  </a:cubicBezTo>
                  <a:lnTo>
                    <a:pt x="10412528" y="2911177"/>
                  </a:lnTo>
                  <a:cubicBezTo>
                    <a:pt x="10412528" y="2946737"/>
                    <a:pt x="10383318" y="2975946"/>
                    <a:pt x="10347758" y="2975946"/>
                  </a:cubicBezTo>
                  <a:lnTo>
                    <a:pt x="124460" y="2975946"/>
                  </a:lnTo>
                  <a:cubicBezTo>
                    <a:pt x="88900" y="2975946"/>
                    <a:pt x="59690" y="2946737"/>
                    <a:pt x="59690" y="29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0347758" y="59690"/>
                  </a:lnTo>
                  <a:moveTo>
                    <a:pt x="1034775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911177"/>
                  </a:lnTo>
                  <a:cubicBezTo>
                    <a:pt x="0" y="2979756"/>
                    <a:pt x="55880" y="3035637"/>
                    <a:pt x="124460" y="3035637"/>
                  </a:cubicBezTo>
                  <a:lnTo>
                    <a:pt x="10347758" y="3035637"/>
                  </a:lnTo>
                  <a:cubicBezTo>
                    <a:pt x="10416339" y="3035637"/>
                    <a:pt x="10472218" y="2979756"/>
                    <a:pt x="10472218" y="2911177"/>
                  </a:cubicBezTo>
                  <a:lnTo>
                    <a:pt x="10472218" y="124460"/>
                  </a:lnTo>
                  <a:cubicBezTo>
                    <a:pt x="10472218" y="55880"/>
                    <a:pt x="10416339" y="0"/>
                    <a:pt x="10347758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923607" y="7187465"/>
            <a:ext cx="6710068" cy="1945082"/>
            <a:chOff x="0" y="0"/>
            <a:chExt cx="10472218" cy="3035636"/>
          </a:xfrm>
        </p:grpSpPr>
        <p:sp>
          <p:nvSpPr>
            <p:cNvPr id="14" name="Freeform 14"/>
            <p:cNvSpPr/>
            <p:nvPr/>
          </p:nvSpPr>
          <p:spPr>
            <a:xfrm>
              <a:off x="31750" y="31750"/>
              <a:ext cx="10408718" cy="2972136"/>
            </a:xfrm>
            <a:custGeom>
              <a:avLst/>
              <a:gdLst/>
              <a:ahLst/>
              <a:cxnLst/>
              <a:rect l="l" t="t" r="r" b="b"/>
              <a:pathLst>
                <a:path w="10408718" h="2972136">
                  <a:moveTo>
                    <a:pt x="10316008" y="2972136"/>
                  </a:moveTo>
                  <a:lnTo>
                    <a:pt x="92710" y="2972136"/>
                  </a:lnTo>
                  <a:cubicBezTo>
                    <a:pt x="41910" y="2972136"/>
                    <a:pt x="0" y="2930226"/>
                    <a:pt x="0" y="287942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0314739" y="0"/>
                  </a:lnTo>
                  <a:cubicBezTo>
                    <a:pt x="10365539" y="0"/>
                    <a:pt x="10407448" y="41910"/>
                    <a:pt x="10407448" y="92710"/>
                  </a:cubicBezTo>
                  <a:lnTo>
                    <a:pt x="10407448" y="2878156"/>
                  </a:lnTo>
                  <a:cubicBezTo>
                    <a:pt x="10408718" y="2930226"/>
                    <a:pt x="10366808" y="2972136"/>
                    <a:pt x="10316008" y="29721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10472218" cy="3035637"/>
            </a:xfrm>
            <a:custGeom>
              <a:avLst/>
              <a:gdLst/>
              <a:ahLst/>
              <a:cxnLst/>
              <a:rect l="l" t="t" r="r" b="b"/>
              <a:pathLst>
                <a:path w="10472218" h="3035637">
                  <a:moveTo>
                    <a:pt x="10347758" y="59690"/>
                  </a:moveTo>
                  <a:cubicBezTo>
                    <a:pt x="10383318" y="59690"/>
                    <a:pt x="10412528" y="88900"/>
                    <a:pt x="10412528" y="124460"/>
                  </a:cubicBezTo>
                  <a:lnTo>
                    <a:pt x="10412528" y="2911177"/>
                  </a:lnTo>
                  <a:cubicBezTo>
                    <a:pt x="10412528" y="2946737"/>
                    <a:pt x="10383318" y="2975946"/>
                    <a:pt x="10347758" y="2975946"/>
                  </a:cubicBezTo>
                  <a:lnTo>
                    <a:pt x="124460" y="2975946"/>
                  </a:lnTo>
                  <a:cubicBezTo>
                    <a:pt x="88900" y="2975946"/>
                    <a:pt x="59690" y="2946737"/>
                    <a:pt x="59690" y="29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0347758" y="59690"/>
                  </a:lnTo>
                  <a:moveTo>
                    <a:pt x="1034775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911177"/>
                  </a:lnTo>
                  <a:cubicBezTo>
                    <a:pt x="0" y="2979756"/>
                    <a:pt x="55880" y="3035637"/>
                    <a:pt x="124460" y="3035637"/>
                  </a:cubicBezTo>
                  <a:lnTo>
                    <a:pt x="10347758" y="3035637"/>
                  </a:lnTo>
                  <a:cubicBezTo>
                    <a:pt x="10416339" y="3035637"/>
                    <a:pt x="10472218" y="2979756"/>
                    <a:pt x="10472218" y="2911177"/>
                  </a:cubicBezTo>
                  <a:lnTo>
                    <a:pt x="10472218" y="124460"/>
                  </a:lnTo>
                  <a:cubicBezTo>
                    <a:pt x="10472218" y="55880"/>
                    <a:pt x="10416339" y="0"/>
                    <a:pt x="10347758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3581071" y="3478824"/>
            <a:ext cx="3667436" cy="1075716"/>
            <a:chOff x="0" y="0"/>
            <a:chExt cx="1877221" cy="550618"/>
          </a:xfrm>
        </p:grpSpPr>
        <p:sp>
          <p:nvSpPr>
            <p:cNvPr id="17" name="Freeform 17"/>
            <p:cNvSpPr/>
            <p:nvPr/>
          </p:nvSpPr>
          <p:spPr>
            <a:xfrm>
              <a:off x="92710" y="106680"/>
              <a:ext cx="1773081" cy="431238"/>
            </a:xfrm>
            <a:custGeom>
              <a:avLst/>
              <a:gdLst/>
              <a:ahLst/>
              <a:cxnLst/>
              <a:rect l="l" t="t" r="r" b="b"/>
              <a:pathLst>
                <a:path w="1773081" h="431238">
                  <a:moveTo>
                    <a:pt x="1746411" y="242008"/>
                  </a:moveTo>
                  <a:cubicBezTo>
                    <a:pt x="1746411" y="329638"/>
                    <a:pt x="1670211" y="400758"/>
                    <a:pt x="1588931" y="400758"/>
                  </a:cubicBezTo>
                  <a:lnTo>
                    <a:pt x="66040" y="400758"/>
                  </a:lnTo>
                  <a:cubicBezTo>
                    <a:pt x="43180" y="400758"/>
                    <a:pt x="20320" y="395678"/>
                    <a:pt x="0" y="386788"/>
                  </a:cubicBezTo>
                  <a:cubicBezTo>
                    <a:pt x="26670" y="414728"/>
                    <a:pt x="63500" y="431238"/>
                    <a:pt x="105428" y="431238"/>
                  </a:cubicBezTo>
                  <a:lnTo>
                    <a:pt x="1627031" y="431238"/>
                  </a:lnTo>
                  <a:cubicBezTo>
                    <a:pt x="1707041" y="431238"/>
                    <a:pt x="1773081" y="365198"/>
                    <a:pt x="1773081" y="285188"/>
                  </a:cubicBezTo>
                  <a:lnTo>
                    <a:pt x="1773081" y="95250"/>
                  </a:lnTo>
                  <a:cubicBezTo>
                    <a:pt x="1773081" y="58420"/>
                    <a:pt x="1759111" y="25400"/>
                    <a:pt x="1737521" y="0"/>
                  </a:cubicBezTo>
                  <a:cubicBezTo>
                    <a:pt x="1743871" y="16510"/>
                    <a:pt x="1746411" y="34290"/>
                    <a:pt x="1746411" y="52070"/>
                  </a:cubicBezTo>
                  <a:lnTo>
                    <a:pt x="1746411" y="242008"/>
                  </a:lnTo>
                  <a:lnTo>
                    <a:pt x="1746411" y="242008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2700" y="12700"/>
              <a:ext cx="1812451" cy="482038"/>
            </a:xfrm>
            <a:custGeom>
              <a:avLst/>
              <a:gdLst/>
              <a:ahLst/>
              <a:cxnLst/>
              <a:rect l="l" t="t" r="r" b="b"/>
              <a:pathLst>
                <a:path w="1812451" h="482038">
                  <a:moveTo>
                    <a:pt x="146050" y="482038"/>
                  </a:moveTo>
                  <a:lnTo>
                    <a:pt x="1666401" y="482038"/>
                  </a:lnTo>
                  <a:cubicBezTo>
                    <a:pt x="1746411" y="482038"/>
                    <a:pt x="1812451" y="415998"/>
                    <a:pt x="1812451" y="335988"/>
                  </a:cubicBezTo>
                  <a:lnTo>
                    <a:pt x="1812451" y="146050"/>
                  </a:lnTo>
                  <a:cubicBezTo>
                    <a:pt x="1812451" y="66040"/>
                    <a:pt x="1746411" y="0"/>
                    <a:pt x="166640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35988"/>
                  </a:lnTo>
                  <a:cubicBezTo>
                    <a:pt x="0" y="417268"/>
                    <a:pt x="66040" y="482038"/>
                    <a:pt x="146050" y="482038"/>
                  </a:cubicBezTo>
                  <a:close/>
                </a:path>
              </a:pathLst>
            </a:custGeom>
            <a:solidFill>
              <a:srgbClr val="FFB4DA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1877221" cy="550618"/>
            </a:xfrm>
            <a:custGeom>
              <a:avLst/>
              <a:gdLst/>
              <a:ahLst/>
              <a:cxnLst/>
              <a:rect l="l" t="t" r="r" b="b"/>
              <a:pathLst>
                <a:path w="1877221" h="550618">
                  <a:moveTo>
                    <a:pt x="1813721" y="74930"/>
                  </a:moveTo>
                  <a:cubicBezTo>
                    <a:pt x="1785781" y="30480"/>
                    <a:pt x="1736251" y="0"/>
                    <a:pt x="167910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48688"/>
                  </a:lnTo>
                  <a:cubicBezTo>
                    <a:pt x="0" y="400758"/>
                    <a:pt x="25400" y="446478"/>
                    <a:pt x="63500" y="475688"/>
                  </a:cubicBezTo>
                  <a:cubicBezTo>
                    <a:pt x="91440" y="520138"/>
                    <a:pt x="140970" y="550618"/>
                    <a:pt x="199609" y="550618"/>
                  </a:cubicBezTo>
                  <a:lnTo>
                    <a:pt x="1718471" y="550618"/>
                  </a:lnTo>
                  <a:cubicBezTo>
                    <a:pt x="1806101" y="550618"/>
                    <a:pt x="1877221" y="479498"/>
                    <a:pt x="1877221" y="391868"/>
                  </a:cubicBezTo>
                  <a:lnTo>
                    <a:pt x="1877221" y="201930"/>
                  </a:lnTo>
                  <a:cubicBezTo>
                    <a:pt x="1877221" y="149860"/>
                    <a:pt x="1851821" y="104140"/>
                    <a:pt x="1813721" y="74930"/>
                  </a:cubicBezTo>
                  <a:close/>
                  <a:moveTo>
                    <a:pt x="12700" y="34868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679101" y="12700"/>
                  </a:lnTo>
                  <a:cubicBezTo>
                    <a:pt x="1759111" y="12700"/>
                    <a:pt x="1825151" y="78740"/>
                    <a:pt x="1825151" y="158750"/>
                  </a:cubicBezTo>
                  <a:lnTo>
                    <a:pt x="1825151" y="348688"/>
                  </a:lnTo>
                  <a:cubicBezTo>
                    <a:pt x="1825151" y="428698"/>
                    <a:pt x="1759111" y="494738"/>
                    <a:pt x="1679101" y="494738"/>
                  </a:cubicBezTo>
                  <a:lnTo>
                    <a:pt x="158750" y="494738"/>
                  </a:lnTo>
                  <a:cubicBezTo>
                    <a:pt x="78740" y="494738"/>
                    <a:pt x="12700" y="429968"/>
                    <a:pt x="12700" y="348688"/>
                  </a:cubicBezTo>
                  <a:close/>
                  <a:moveTo>
                    <a:pt x="1865791" y="391868"/>
                  </a:moveTo>
                  <a:cubicBezTo>
                    <a:pt x="1865791" y="471878"/>
                    <a:pt x="1798481" y="537918"/>
                    <a:pt x="1718471" y="537918"/>
                  </a:cubicBezTo>
                  <a:lnTo>
                    <a:pt x="199609" y="537918"/>
                  </a:lnTo>
                  <a:cubicBezTo>
                    <a:pt x="157480" y="537918"/>
                    <a:pt x="120650" y="521408"/>
                    <a:pt x="93980" y="493468"/>
                  </a:cubicBezTo>
                  <a:cubicBezTo>
                    <a:pt x="114300" y="502358"/>
                    <a:pt x="135890" y="507438"/>
                    <a:pt x="160020" y="507438"/>
                  </a:cubicBezTo>
                  <a:lnTo>
                    <a:pt x="1680371" y="507438"/>
                  </a:lnTo>
                  <a:cubicBezTo>
                    <a:pt x="1768001" y="507438"/>
                    <a:pt x="1839121" y="436318"/>
                    <a:pt x="1839121" y="348688"/>
                  </a:cubicBezTo>
                  <a:lnTo>
                    <a:pt x="1839121" y="158750"/>
                  </a:lnTo>
                  <a:cubicBezTo>
                    <a:pt x="1839121" y="140970"/>
                    <a:pt x="1835311" y="123190"/>
                    <a:pt x="1830231" y="106680"/>
                  </a:cubicBezTo>
                  <a:cubicBezTo>
                    <a:pt x="1851821" y="132080"/>
                    <a:pt x="1865791" y="165100"/>
                    <a:pt x="1865791" y="201930"/>
                  </a:cubicBezTo>
                  <a:lnTo>
                    <a:pt x="1865791" y="391868"/>
                  </a:lnTo>
                  <a:cubicBezTo>
                    <a:pt x="1865791" y="391868"/>
                    <a:pt x="1865791" y="391868"/>
                    <a:pt x="1865791" y="391868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1215611" y="6686292"/>
            <a:ext cx="3667436" cy="1075716"/>
            <a:chOff x="0" y="0"/>
            <a:chExt cx="1877221" cy="550618"/>
          </a:xfrm>
        </p:grpSpPr>
        <p:sp>
          <p:nvSpPr>
            <p:cNvPr id="21" name="Freeform 21"/>
            <p:cNvSpPr/>
            <p:nvPr/>
          </p:nvSpPr>
          <p:spPr>
            <a:xfrm>
              <a:off x="92710" y="106680"/>
              <a:ext cx="1773081" cy="431238"/>
            </a:xfrm>
            <a:custGeom>
              <a:avLst/>
              <a:gdLst/>
              <a:ahLst/>
              <a:cxnLst/>
              <a:rect l="l" t="t" r="r" b="b"/>
              <a:pathLst>
                <a:path w="1773081" h="431238">
                  <a:moveTo>
                    <a:pt x="1746411" y="242008"/>
                  </a:moveTo>
                  <a:cubicBezTo>
                    <a:pt x="1746411" y="329638"/>
                    <a:pt x="1670211" y="400758"/>
                    <a:pt x="1588931" y="400758"/>
                  </a:cubicBezTo>
                  <a:lnTo>
                    <a:pt x="66040" y="400758"/>
                  </a:lnTo>
                  <a:cubicBezTo>
                    <a:pt x="43180" y="400758"/>
                    <a:pt x="20320" y="395678"/>
                    <a:pt x="0" y="386788"/>
                  </a:cubicBezTo>
                  <a:cubicBezTo>
                    <a:pt x="26670" y="414728"/>
                    <a:pt x="63500" y="431238"/>
                    <a:pt x="105428" y="431238"/>
                  </a:cubicBezTo>
                  <a:lnTo>
                    <a:pt x="1627031" y="431238"/>
                  </a:lnTo>
                  <a:cubicBezTo>
                    <a:pt x="1707041" y="431238"/>
                    <a:pt x="1773081" y="365198"/>
                    <a:pt x="1773081" y="285188"/>
                  </a:cubicBezTo>
                  <a:lnTo>
                    <a:pt x="1773081" y="95250"/>
                  </a:lnTo>
                  <a:cubicBezTo>
                    <a:pt x="1773081" y="58420"/>
                    <a:pt x="1759111" y="25400"/>
                    <a:pt x="1737521" y="0"/>
                  </a:cubicBezTo>
                  <a:cubicBezTo>
                    <a:pt x="1743871" y="16510"/>
                    <a:pt x="1746411" y="34290"/>
                    <a:pt x="1746411" y="52070"/>
                  </a:cubicBezTo>
                  <a:lnTo>
                    <a:pt x="1746411" y="242008"/>
                  </a:lnTo>
                  <a:lnTo>
                    <a:pt x="1746411" y="242008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12700" y="12700"/>
              <a:ext cx="1812451" cy="482038"/>
            </a:xfrm>
            <a:custGeom>
              <a:avLst/>
              <a:gdLst/>
              <a:ahLst/>
              <a:cxnLst/>
              <a:rect l="l" t="t" r="r" b="b"/>
              <a:pathLst>
                <a:path w="1812451" h="482038">
                  <a:moveTo>
                    <a:pt x="146050" y="482038"/>
                  </a:moveTo>
                  <a:lnTo>
                    <a:pt x="1666401" y="482038"/>
                  </a:lnTo>
                  <a:cubicBezTo>
                    <a:pt x="1746411" y="482038"/>
                    <a:pt x="1812451" y="415998"/>
                    <a:pt x="1812451" y="335988"/>
                  </a:cubicBezTo>
                  <a:lnTo>
                    <a:pt x="1812451" y="146050"/>
                  </a:lnTo>
                  <a:cubicBezTo>
                    <a:pt x="1812451" y="66040"/>
                    <a:pt x="1746411" y="0"/>
                    <a:pt x="166640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35988"/>
                  </a:lnTo>
                  <a:cubicBezTo>
                    <a:pt x="0" y="417268"/>
                    <a:pt x="66040" y="482038"/>
                    <a:pt x="146050" y="482038"/>
                  </a:cubicBezTo>
                  <a:close/>
                </a:path>
              </a:pathLst>
            </a:custGeom>
            <a:solidFill>
              <a:srgbClr val="DAFAB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0"/>
              <a:ext cx="1877221" cy="550618"/>
            </a:xfrm>
            <a:custGeom>
              <a:avLst/>
              <a:gdLst/>
              <a:ahLst/>
              <a:cxnLst/>
              <a:rect l="l" t="t" r="r" b="b"/>
              <a:pathLst>
                <a:path w="1877221" h="550618">
                  <a:moveTo>
                    <a:pt x="1813721" y="74930"/>
                  </a:moveTo>
                  <a:cubicBezTo>
                    <a:pt x="1785781" y="30480"/>
                    <a:pt x="1736251" y="0"/>
                    <a:pt x="167910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48688"/>
                  </a:lnTo>
                  <a:cubicBezTo>
                    <a:pt x="0" y="400758"/>
                    <a:pt x="25400" y="446478"/>
                    <a:pt x="63500" y="475688"/>
                  </a:cubicBezTo>
                  <a:cubicBezTo>
                    <a:pt x="91440" y="520138"/>
                    <a:pt x="140970" y="550618"/>
                    <a:pt x="199609" y="550618"/>
                  </a:cubicBezTo>
                  <a:lnTo>
                    <a:pt x="1718471" y="550618"/>
                  </a:lnTo>
                  <a:cubicBezTo>
                    <a:pt x="1806101" y="550618"/>
                    <a:pt x="1877221" y="479498"/>
                    <a:pt x="1877221" y="391868"/>
                  </a:cubicBezTo>
                  <a:lnTo>
                    <a:pt x="1877221" y="201930"/>
                  </a:lnTo>
                  <a:cubicBezTo>
                    <a:pt x="1877221" y="149860"/>
                    <a:pt x="1851821" y="104140"/>
                    <a:pt x="1813721" y="74930"/>
                  </a:cubicBezTo>
                  <a:close/>
                  <a:moveTo>
                    <a:pt x="12700" y="34868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679101" y="12700"/>
                  </a:lnTo>
                  <a:cubicBezTo>
                    <a:pt x="1759111" y="12700"/>
                    <a:pt x="1825151" y="78740"/>
                    <a:pt x="1825151" y="158750"/>
                  </a:cubicBezTo>
                  <a:lnTo>
                    <a:pt x="1825151" y="348688"/>
                  </a:lnTo>
                  <a:cubicBezTo>
                    <a:pt x="1825151" y="428698"/>
                    <a:pt x="1759111" y="494738"/>
                    <a:pt x="1679101" y="494738"/>
                  </a:cubicBezTo>
                  <a:lnTo>
                    <a:pt x="158750" y="494738"/>
                  </a:lnTo>
                  <a:cubicBezTo>
                    <a:pt x="78740" y="494738"/>
                    <a:pt x="12700" y="429968"/>
                    <a:pt x="12700" y="348688"/>
                  </a:cubicBezTo>
                  <a:close/>
                  <a:moveTo>
                    <a:pt x="1865791" y="391868"/>
                  </a:moveTo>
                  <a:cubicBezTo>
                    <a:pt x="1865791" y="471878"/>
                    <a:pt x="1798481" y="537918"/>
                    <a:pt x="1718471" y="537918"/>
                  </a:cubicBezTo>
                  <a:lnTo>
                    <a:pt x="199609" y="537918"/>
                  </a:lnTo>
                  <a:cubicBezTo>
                    <a:pt x="157480" y="537918"/>
                    <a:pt x="120650" y="521408"/>
                    <a:pt x="93980" y="493468"/>
                  </a:cubicBezTo>
                  <a:cubicBezTo>
                    <a:pt x="114300" y="502358"/>
                    <a:pt x="135890" y="507438"/>
                    <a:pt x="160020" y="507438"/>
                  </a:cubicBezTo>
                  <a:lnTo>
                    <a:pt x="1680371" y="507438"/>
                  </a:lnTo>
                  <a:cubicBezTo>
                    <a:pt x="1768001" y="507438"/>
                    <a:pt x="1839121" y="436318"/>
                    <a:pt x="1839121" y="348688"/>
                  </a:cubicBezTo>
                  <a:lnTo>
                    <a:pt x="1839121" y="158750"/>
                  </a:lnTo>
                  <a:cubicBezTo>
                    <a:pt x="1839121" y="140970"/>
                    <a:pt x="1835311" y="123190"/>
                    <a:pt x="1830231" y="106680"/>
                  </a:cubicBezTo>
                  <a:cubicBezTo>
                    <a:pt x="1851821" y="132080"/>
                    <a:pt x="1865791" y="165100"/>
                    <a:pt x="1865791" y="201930"/>
                  </a:cubicBezTo>
                  <a:lnTo>
                    <a:pt x="1865791" y="391868"/>
                  </a:lnTo>
                  <a:cubicBezTo>
                    <a:pt x="1865791" y="391868"/>
                    <a:pt x="1865791" y="391868"/>
                    <a:pt x="1865791" y="391868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1409488" y="3478824"/>
            <a:ext cx="3023836" cy="1075716"/>
            <a:chOff x="0" y="0"/>
            <a:chExt cx="1547786" cy="550618"/>
          </a:xfrm>
        </p:grpSpPr>
        <p:sp>
          <p:nvSpPr>
            <p:cNvPr id="25" name="Freeform 25"/>
            <p:cNvSpPr/>
            <p:nvPr/>
          </p:nvSpPr>
          <p:spPr>
            <a:xfrm>
              <a:off x="92710" y="106680"/>
              <a:ext cx="1443646" cy="431238"/>
            </a:xfrm>
            <a:custGeom>
              <a:avLst/>
              <a:gdLst/>
              <a:ahLst/>
              <a:cxnLst/>
              <a:rect l="l" t="t" r="r" b="b"/>
              <a:pathLst>
                <a:path w="1443646" h="431238">
                  <a:moveTo>
                    <a:pt x="1416976" y="242008"/>
                  </a:moveTo>
                  <a:cubicBezTo>
                    <a:pt x="1416976" y="329638"/>
                    <a:pt x="1340776" y="400758"/>
                    <a:pt x="1259496" y="400758"/>
                  </a:cubicBezTo>
                  <a:lnTo>
                    <a:pt x="66040" y="400758"/>
                  </a:lnTo>
                  <a:cubicBezTo>
                    <a:pt x="43180" y="400758"/>
                    <a:pt x="20320" y="395678"/>
                    <a:pt x="0" y="386788"/>
                  </a:cubicBezTo>
                  <a:cubicBezTo>
                    <a:pt x="26670" y="414728"/>
                    <a:pt x="63500" y="431238"/>
                    <a:pt x="103328" y="431238"/>
                  </a:cubicBezTo>
                  <a:lnTo>
                    <a:pt x="1297596" y="431238"/>
                  </a:lnTo>
                  <a:cubicBezTo>
                    <a:pt x="1377606" y="431238"/>
                    <a:pt x="1443646" y="365198"/>
                    <a:pt x="1443646" y="285188"/>
                  </a:cubicBezTo>
                  <a:lnTo>
                    <a:pt x="1443646" y="95250"/>
                  </a:lnTo>
                  <a:cubicBezTo>
                    <a:pt x="1443646" y="58420"/>
                    <a:pt x="1429676" y="25400"/>
                    <a:pt x="1408086" y="0"/>
                  </a:cubicBezTo>
                  <a:cubicBezTo>
                    <a:pt x="1414436" y="16510"/>
                    <a:pt x="1416976" y="34290"/>
                    <a:pt x="1416976" y="52070"/>
                  </a:cubicBezTo>
                  <a:lnTo>
                    <a:pt x="1416976" y="242008"/>
                  </a:lnTo>
                  <a:lnTo>
                    <a:pt x="1416976" y="242008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12700" y="12700"/>
              <a:ext cx="1483016" cy="482038"/>
            </a:xfrm>
            <a:custGeom>
              <a:avLst/>
              <a:gdLst/>
              <a:ahLst/>
              <a:cxnLst/>
              <a:rect l="l" t="t" r="r" b="b"/>
              <a:pathLst>
                <a:path w="1483016" h="482038">
                  <a:moveTo>
                    <a:pt x="146050" y="482038"/>
                  </a:moveTo>
                  <a:lnTo>
                    <a:pt x="1336966" y="482038"/>
                  </a:lnTo>
                  <a:cubicBezTo>
                    <a:pt x="1416976" y="482038"/>
                    <a:pt x="1483016" y="415998"/>
                    <a:pt x="1483016" y="335988"/>
                  </a:cubicBezTo>
                  <a:lnTo>
                    <a:pt x="1483016" y="146050"/>
                  </a:lnTo>
                  <a:cubicBezTo>
                    <a:pt x="1483016" y="66040"/>
                    <a:pt x="1416976" y="0"/>
                    <a:pt x="1336966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35988"/>
                  </a:lnTo>
                  <a:cubicBezTo>
                    <a:pt x="0" y="417268"/>
                    <a:pt x="66040" y="482038"/>
                    <a:pt x="146050" y="482038"/>
                  </a:cubicBezTo>
                  <a:close/>
                </a:path>
              </a:pathLst>
            </a:custGeom>
            <a:solidFill>
              <a:srgbClr val="FFFAED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0"/>
              <a:ext cx="1547786" cy="550618"/>
            </a:xfrm>
            <a:custGeom>
              <a:avLst/>
              <a:gdLst/>
              <a:ahLst/>
              <a:cxnLst/>
              <a:rect l="l" t="t" r="r" b="b"/>
              <a:pathLst>
                <a:path w="1547786" h="550618">
                  <a:moveTo>
                    <a:pt x="1484286" y="74930"/>
                  </a:moveTo>
                  <a:cubicBezTo>
                    <a:pt x="1456346" y="30480"/>
                    <a:pt x="1406816" y="0"/>
                    <a:pt x="1349666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48688"/>
                  </a:lnTo>
                  <a:cubicBezTo>
                    <a:pt x="0" y="400758"/>
                    <a:pt x="25400" y="446478"/>
                    <a:pt x="63500" y="475688"/>
                  </a:cubicBezTo>
                  <a:cubicBezTo>
                    <a:pt x="91440" y="520138"/>
                    <a:pt x="140970" y="550618"/>
                    <a:pt x="197182" y="550618"/>
                  </a:cubicBezTo>
                  <a:lnTo>
                    <a:pt x="1389036" y="550618"/>
                  </a:lnTo>
                  <a:cubicBezTo>
                    <a:pt x="1476666" y="550618"/>
                    <a:pt x="1547786" y="479498"/>
                    <a:pt x="1547786" y="391868"/>
                  </a:cubicBezTo>
                  <a:lnTo>
                    <a:pt x="1547786" y="201930"/>
                  </a:lnTo>
                  <a:cubicBezTo>
                    <a:pt x="1547786" y="149860"/>
                    <a:pt x="1522386" y="104140"/>
                    <a:pt x="1484286" y="74930"/>
                  </a:cubicBezTo>
                  <a:close/>
                  <a:moveTo>
                    <a:pt x="12700" y="34868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349666" y="12700"/>
                  </a:lnTo>
                  <a:cubicBezTo>
                    <a:pt x="1429676" y="12700"/>
                    <a:pt x="1495716" y="78740"/>
                    <a:pt x="1495716" y="158750"/>
                  </a:cubicBezTo>
                  <a:lnTo>
                    <a:pt x="1495716" y="348688"/>
                  </a:lnTo>
                  <a:cubicBezTo>
                    <a:pt x="1495716" y="428698"/>
                    <a:pt x="1429676" y="494738"/>
                    <a:pt x="1349666" y="494738"/>
                  </a:cubicBezTo>
                  <a:lnTo>
                    <a:pt x="158750" y="494738"/>
                  </a:lnTo>
                  <a:cubicBezTo>
                    <a:pt x="78740" y="494738"/>
                    <a:pt x="12700" y="429968"/>
                    <a:pt x="12700" y="348688"/>
                  </a:cubicBezTo>
                  <a:close/>
                  <a:moveTo>
                    <a:pt x="1536356" y="391868"/>
                  </a:moveTo>
                  <a:cubicBezTo>
                    <a:pt x="1536356" y="471878"/>
                    <a:pt x="1469046" y="537918"/>
                    <a:pt x="1389036" y="537918"/>
                  </a:cubicBezTo>
                  <a:lnTo>
                    <a:pt x="197182" y="537918"/>
                  </a:lnTo>
                  <a:cubicBezTo>
                    <a:pt x="157480" y="537918"/>
                    <a:pt x="120650" y="521408"/>
                    <a:pt x="93980" y="493468"/>
                  </a:cubicBezTo>
                  <a:cubicBezTo>
                    <a:pt x="114300" y="502358"/>
                    <a:pt x="135890" y="507438"/>
                    <a:pt x="160020" y="507438"/>
                  </a:cubicBezTo>
                  <a:lnTo>
                    <a:pt x="1350936" y="507438"/>
                  </a:lnTo>
                  <a:cubicBezTo>
                    <a:pt x="1438566" y="507438"/>
                    <a:pt x="1509686" y="436318"/>
                    <a:pt x="1509686" y="348688"/>
                  </a:cubicBezTo>
                  <a:lnTo>
                    <a:pt x="1509686" y="158750"/>
                  </a:lnTo>
                  <a:cubicBezTo>
                    <a:pt x="1509686" y="140970"/>
                    <a:pt x="1505876" y="123190"/>
                    <a:pt x="1500796" y="106680"/>
                  </a:cubicBezTo>
                  <a:cubicBezTo>
                    <a:pt x="1522386" y="132080"/>
                    <a:pt x="1536356" y="165100"/>
                    <a:pt x="1536356" y="201930"/>
                  </a:cubicBezTo>
                  <a:lnTo>
                    <a:pt x="1536356" y="391868"/>
                  </a:lnTo>
                  <a:cubicBezTo>
                    <a:pt x="1536356" y="391868"/>
                    <a:pt x="1536356" y="391868"/>
                    <a:pt x="1536356" y="391868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3082297" y="6659132"/>
            <a:ext cx="4408140" cy="1075716"/>
            <a:chOff x="0" y="0"/>
            <a:chExt cx="2256359" cy="550618"/>
          </a:xfrm>
        </p:grpSpPr>
        <p:sp>
          <p:nvSpPr>
            <p:cNvPr id="29" name="Freeform 29"/>
            <p:cNvSpPr/>
            <p:nvPr/>
          </p:nvSpPr>
          <p:spPr>
            <a:xfrm>
              <a:off x="92710" y="106680"/>
              <a:ext cx="2152219" cy="431238"/>
            </a:xfrm>
            <a:custGeom>
              <a:avLst/>
              <a:gdLst/>
              <a:ahLst/>
              <a:cxnLst/>
              <a:rect l="l" t="t" r="r" b="b"/>
              <a:pathLst>
                <a:path w="2152219" h="431238">
                  <a:moveTo>
                    <a:pt x="2125549" y="242008"/>
                  </a:moveTo>
                  <a:cubicBezTo>
                    <a:pt x="2125549" y="329638"/>
                    <a:pt x="2049349" y="400758"/>
                    <a:pt x="1968069" y="400758"/>
                  </a:cubicBezTo>
                  <a:lnTo>
                    <a:pt x="66040" y="400758"/>
                  </a:lnTo>
                  <a:cubicBezTo>
                    <a:pt x="43180" y="400758"/>
                    <a:pt x="20320" y="395678"/>
                    <a:pt x="0" y="386788"/>
                  </a:cubicBezTo>
                  <a:cubicBezTo>
                    <a:pt x="26670" y="414728"/>
                    <a:pt x="63500" y="431238"/>
                    <a:pt x="107844" y="431238"/>
                  </a:cubicBezTo>
                  <a:lnTo>
                    <a:pt x="2006169" y="431238"/>
                  </a:lnTo>
                  <a:cubicBezTo>
                    <a:pt x="2086179" y="431238"/>
                    <a:pt x="2152219" y="365198"/>
                    <a:pt x="2152219" y="285188"/>
                  </a:cubicBezTo>
                  <a:lnTo>
                    <a:pt x="2152219" y="95250"/>
                  </a:lnTo>
                  <a:cubicBezTo>
                    <a:pt x="2152219" y="58420"/>
                    <a:pt x="2138249" y="25400"/>
                    <a:pt x="2116659" y="0"/>
                  </a:cubicBezTo>
                  <a:cubicBezTo>
                    <a:pt x="2123009" y="16510"/>
                    <a:pt x="2125549" y="34290"/>
                    <a:pt x="2125549" y="52070"/>
                  </a:cubicBezTo>
                  <a:lnTo>
                    <a:pt x="2125549" y="242008"/>
                  </a:lnTo>
                  <a:lnTo>
                    <a:pt x="2125549" y="242008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12700" y="12700"/>
              <a:ext cx="2191589" cy="482038"/>
            </a:xfrm>
            <a:custGeom>
              <a:avLst/>
              <a:gdLst/>
              <a:ahLst/>
              <a:cxnLst/>
              <a:rect l="l" t="t" r="r" b="b"/>
              <a:pathLst>
                <a:path w="2191589" h="482038">
                  <a:moveTo>
                    <a:pt x="146050" y="482038"/>
                  </a:moveTo>
                  <a:lnTo>
                    <a:pt x="2045539" y="482038"/>
                  </a:lnTo>
                  <a:cubicBezTo>
                    <a:pt x="2125549" y="482038"/>
                    <a:pt x="2191589" y="415998"/>
                    <a:pt x="2191589" y="335988"/>
                  </a:cubicBezTo>
                  <a:lnTo>
                    <a:pt x="2191589" y="146050"/>
                  </a:lnTo>
                  <a:cubicBezTo>
                    <a:pt x="2191589" y="66040"/>
                    <a:pt x="2125549" y="0"/>
                    <a:pt x="2045539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35988"/>
                  </a:lnTo>
                  <a:cubicBezTo>
                    <a:pt x="0" y="417268"/>
                    <a:pt x="66040" y="482038"/>
                    <a:pt x="146050" y="482038"/>
                  </a:cubicBezTo>
                  <a:close/>
                </a:path>
              </a:pathLst>
            </a:custGeom>
            <a:solidFill>
              <a:srgbClr val="FFF0CA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0" y="0"/>
              <a:ext cx="2256359" cy="550618"/>
            </a:xfrm>
            <a:custGeom>
              <a:avLst/>
              <a:gdLst/>
              <a:ahLst/>
              <a:cxnLst/>
              <a:rect l="l" t="t" r="r" b="b"/>
              <a:pathLst>
                <a:path w="2256359" h="550618">
                  <a:moveTo>
                    <a:pt x="2192859" y="74930"/>
                  </a:moveTo>
                  <a:cubicBezTo>
                    <a:pt x="2164919" y="30480"/>
                    <a:pt x="2115389" y="0"/>
                    <a:pt x="2058239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48688"/>
                  </a:lnTo>
                  <a:cubicBezTo>
                    <a:pt x="0" y="400758"/>
                    <a:pt x="25400" y="446478"/>
                    <a:pt x="63500" y="475688"/>
                  </a:cubicBezTo>
                  <a:cubicBezTo>
                    <a:pt x="91440" y="520138"/>
                    <a:pt x="140970" y="550618"/>
                    <a:pt x="202403" y="550618"/>
                  </a:cubicBezTo>
                  <a:lnTo>
                    <a:pt x="2097609" y="550618"/>
                  </a:lnTo>
                  <a:cubicBezTo>
                    <a:pt x="2185239" y="550618"/>
                    <a:pt x="2256359" y="479498"/>
                    <a:pt x="2256359" y="391868"/>
                  </a:cubicBezTo>
                  <a:lnTo>
                    <a:pt x="2256359" y="201930"/>
                  </a:lnTo>
                  <a:cubicBezTo>
                    <a:pt x="2256359" y="149860"/>
                    <a:pt x="2230959" y="104140"/>
                    <a:pt x="2192859" y="74930"/>
                  </a:cubicBezTo>
                  <a:close/>
                  <a:moveTo>
                    <a:pt x="12700" y="34868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058239" y="12700"/>
                  </a:lnTo>
                  <a:cubicBezTo>
                    <a:pt x="2138249" y="12700"/>
                    <a:pt x="2204289" y="78740"/>
                    <a:pt x="2204289" y="158750"/>
                  </a:cubicBezTo>
                  <a:lnTo>
                    <a:pt x="2204289" y="348688"/>
                  </a:lnTo>
                  <a:cubicBezTo>
                    <a:pt x="2204289" y="428698"/>
                    <a:pt x="2138249" y="494738"/>
                    <a:pt x="2058239" y="494738"/>
                  </a:cubicBezTo>
                  <a:lnTo>
                    <a:pt x="158750" y="494738"/>
                  </a:lnTo>
                  <a:cubicBezTo>
                    <a:pt x="78740" y="494738"/>
                    <a:pt x="12700" y="429968"/>
                    <a:pt x="12700" y="348688"/>
                  </a:cubicBezTo>
                  <a:close/>
                  <a:moveTo>
                    <a:pt x="2244929" y="391868"/>
                  </a:moveTo>
                  <a:cubicBezTo>
                    <a:pt x="2244929" y="471878"/>
                    <a:pt x="2177619" y="537918"/>
                    <a:pt x="2097609" y="537918"/>
                  </a:cubicBezTo>
                  <a:lnTo>
                    <a:pt x="202403" y="537918"/>
                  </a:lnTo>
                  <a:cubicBezTo>
                    <a:pt x="157480" y="537918"/>
                    <a:pt x="120650" y="521408"/>
                    <a:pt x="93980" y="493468"/>
                  </a:cubicBezTo>
                  <a:cubicBezTo>
                    <a:pt x="114300" y="502358"/>
                    <a:pt x="135890" y="507438"/>
                    <a:pt x="160020" y="507438"/>
                  </a:cubicBezTo>
                  <a:lnTo>
                    <a:pt x="2059509" y="507438"/>
                  </a:lnTo>
                  <a:cubicBezTo>
                    <a:pt x="2147139" y="507438"/>
                    <a:pt x="2218259" y="436318"/>
                    <a:pt x="2218259" y="348688"/>
                  </a:cubicBezTo>
                  <a:lnTo>
                    <a:pt x="2218259" y="158750"/>
                  </a:lnTo>
                  <a:cubicBezTo>
                    <a:pt x="2218259" y="140970"/>
                    <a:pt x="2214449" y="123190"/>
                    <a:pt x="2209369" y="106680"/>
                  </a:cubicBezTo>
                  <a:cubicBezTo>
                    <a:pt x="2230959" y="132080"/>
                    <a:pt x="2244929" y="165100"/>
                    <a:pt x="2244929" y="201930"/>
                  </a:cubicBezTo>
                  <a:lnTo>
                    <a:pt x="2244929" y="391868"/>
                  </a:lnTo>
                  <a:cubicBezTo>
                    <a:pt x="2244929" y="391868"/>
                    <a:pt x="2244929" y="391868"/>
                    <a:pt x="2244929" y="391868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5278641" y="1389675"/>
            <a:ext cx="8198754" cy="974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9"/>
              </a:lnSpc>
            </a:pPr>
            <a:r>
              <a:rPr lang="en-US" sz="8499">
                <a:solidFill>
                  <a:srgbClr val="191919"/>
                </a:solidFill>
                <a:latin typeface="Bernoru"/>
              </a:rPr>
              <a:t>ADVANTAGES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757225" y="3800343"/>
            <a:ext cx="3315127" cy="3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96"/>
              </a:lnSpc>
            </a:pPr>
            <a:r>
              <a:rPr lang="en-US" sz="2896">
                <a:solidFill>
                  <a:srgbClr val="191919"/>
                </a:solidFill>
                <a:latin typeface="Bernoru"/>
              </a:rPr>
              <a:t>NEXT FRAME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537411" y="7026861"/>
            <a:ext cx="3023836" cy="3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96"/>
              </a:lnSpc>
            </a:pPr>
            <a:r>
              <a:rPr lang="en-US" sz="2896">
                <a:solidFill>
                  <a:srgbClr val="191919"/>
                </a:solidFill>
                <a:latin typeface="Bernoru"/>
              </a:rPr>
              <a:t>ONE IMAGE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714362" y="3800343"/>
            <a:ext cx="2414087" cy="3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96"/>
              </a:lnSpc>
            </a:pPr>
            <a:r>
              <a:rPr lang="en-US" sz="2896">
                <a:solidFill>
                  <a:srgbClr val="191919"/>
                </a:solidFill>
                <a:latin typeface="Bernoru"/>
              </a:rPr>
              <a:t>ONE SECOND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185870" y="7026861"/>
            <a:ext cx="4185563" cy="3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96"/>
              </a:lnSpc>
            </a:pPr>
            <a:r>
              <a:rPr lang="en-US" sz="2896">
                <a:solidFill>
                  <a:srgbClr val="191919"/>
                </a:solidFill>
                <a:latin typeface="Bernoru"/>
              </a:rPr>
              <a:t>FEW TRAJECTORIES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840366" y="4761952"/>
            <a:ext cx="5148845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>
                <a:solidFill>
                  <a:srgbClr val="191919"/>
                </a:solidFill>
                <a:latin typeface="Droid Serif"/>
              </a:rPr>
              <a:t>we don't have the next frame In the test 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346374" y="7911921"/>
            <a:ext cx="561545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>
                <a:solidFill>
                  <a:srgbClr val="191919"/>
                </a:solidFill>
                <a:latin typeface="Droid Serif"/>
              </a:rPr>
              <a:t>our algorithm predicts from a single image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9819478" y="4667250"/>
            <a:ext cx="6393258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>
                <a:solidFill>
                  <a:srgbClr val="191919"/>
                </a:solidFill>
                <a:latin typeface="Droid Serif"/>
              </a:rPr>
              <a:t>our approach is able to predict for a relatively long period of time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2583524" y="7969071"/>
            <a:ext cx="5405687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>
                <a:solidFill>
                  <a:srgbClr val="191919"/>
                </a:solidFill>
                <a:latin typeface="Droid Serif"/>
              </a:rPr>
              <a:t>tackle the possibility of multiple potential futures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70493" y="1582041"/>
            <a:ext cx="5997707" cy="964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  <a:spcBef>
                <a:spcPct val="0"/>
              </a:spcBef>
            </a:pPr>
            <a:r>
              <a:rPr lang="en-US" sz="6229" dirty="0">
                <a:solidFill>
                  <a:srgbClr val="191919"/>
                </a:solidFill>
                <a:latin typeface="Bernoru"/>
              </a:rPr>
              <a:t>CHALLENGES: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74933" y="3577682"/>
            <a:ext cx="17044519" cy="4741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4120" lvl="1" indent="-537060">
              <a:lnSpc>
                <a:spcPts val="7860"/>
              </a:lnSpc>
              <a:buFont typeface="Arial"/>
              <a:buChar char="•"/>
            </a:pPr>
            <a:r>
              <a:rPr lang="en-US" sz="4975">
                <a:solidFill>
                  <a:srgbClr val="191919"/>
                </a:solidFill>
                <a:latin typeface="Arimo"/>
              </a:rPr>
              <a:t> THERE IS A HUGE AMOUNT OF POSSIBLE TRAJECTORIES, OF WHICH ONLY THE RELEVANT ONES SHOULD BE RETURNED</a:t>
            </a:r>
          </a:p>
          <a:p>
            <a:pPr marL="1074120" lvl="1" indent="-537060">
              <a:lnSpc>
                <a:spcPts val="6965"/>
              </a:lnSpc>
              <a:spcBef>
                <a:spcPct val="0"/>
              </a:spcBef>
              <a:buFont typeface="Arial"/>
              <a:buChar char="•"/>
            </a:pPr>
            <a:r>
              <a:rPr lang="en-US" sz="4975">
                <a:solidFill>
                  <a:srgbClr val="191919"/>
                </a:solidFill>
                <a:latin typeface="Arimo"/>
              </a:rPr>
              <a:t> THERE IS MORE THAN ONE SUITABLE TRAJECTORY</a:t>
            </a:r>
          </a:p>
        </p:txBody>
      </p:sp>
      <p:sp>
        <p:nvSpPr>
          <p:cNvPr id="4" name="Freeform 4"/>
          <p:cNvSpPr/>
          <p:nvPr/>
        </p:nvSpPr>
        <p:spPr>
          <a:xfrm>
            <a:off x="15891828" y="-842723"/>
            <a:ext cx="4418353" cy="5192509"/>
          </a:xfrm>
          <a:custGeom>
            <a:avLst/>
            <a:gdLst/>
            <a:ahLst/>
            <a:cxnLst/>
            <a:rect l="l" t="t" r="r" b="b"/>
            <a:pathLst>
              <a:path w="4418353" h="5192509">
                <a:moveTo>
                  <a:pt x="0" y="0"/>
                </a:moveTo>
                <a:lnTo>
                  <a:pt x="4418353" y="0"/>
                </a:lnTo>
                <a:lnTo>
                  <a:pt x="4418353" y="5192509"/>
                </a:lnTo>
                <a:lnTo>
                  <a:pt x="0" y="5192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 flipV="1">
            <a:off x="-2094260" y="6350221"/>
            <a:ext cx="6319453" cy="6319453"/>
          </a:xfrm>
          <a:custGeom>
            <a:avLst/>
            <a:gdLst/>
            <a:ahLst/>
            <a:cxnLst/>
            <a:rect l="l" t="t" r="r" b="b"/>
            <a:pathLst>
              <a:path w="6319453" h="6319453">
                <a:moveTo>
                  <a:pt x="0" y="6319453"/>
                </a:moveTo>
                <a:lnTo>
                  <a:pt x="6319453" y="6319453"/>
                </a:lnTo>
                <a:lnTo>
                  <a:pt x="6319453" y="0"/>
                </a:lnTo>
                <a:lnTo>
                  <a:pt x="0" y="0"/>
                </a:lnTo>
                <a:lnTo>
                  <a:pt x="0" y="63194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60732" y="1308451"/>
            <a:ext cx="4928790" cy="1080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  <a:spcBef>
                <a:spcPct val="0"/>
              </a:spcBef>
            </a:pPr>
            <a:r>
              <a:rPr lang="en-US" sz="6229">
                <a:solidFill>
                  <a:srgbClr val="191919"/>
                </a:solidFill>
                <a:latin typeface="Bernoru"/>
              </a:rPr>
              <a:t>ALGORITHM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259472" y="3191731"/>
            <a:ext cx="11331311" cy="4278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75"/>
              </a:lnSpc>
              <a:spcBef>
                <a:spcPct val="0"/>
              </a:spcBef>
            </a:pPr>
            <a:endParaRPr/>
          </a:p>
          <a:p>
            <a:pPr algn="just">
              <a:lnSpc>
                <a:spcPts val="5675"/>
              </a:lnSpc>
              <a:spcBef>
                <a:spcPct val="0"/>
              </a:spcBef>
            </a:pPr>
            <a:r>
              <a:rPr lang="en-US" sz="4053" u="sng">
                <a:solidFill>
                  <a:srgbClr val="191919"/>
                </a:solidFill>
                <a:latin typeface="Arimo"/>
              </a:rPr>
              <a:t>INPUT</a:t>
            </a:r>
            <a:r>
              <a:rPr lang="en-US" sz="4053">
                <a:solidFill>
                  <a:srgbClr val="191919"/>
                </a:solidFill>
                <a:latin typeface="Arimo"/>
              </a:rPr>
              <a:t>-     IMAGE</a:t>
            </a:r>
          </a:p>
          <a:p>
            <a:pPr algn="just">
              <a:lnSpc>
                <a:spcPts val="5675"/>
              </a:lnSpc>
              <a:spcBef>
                <a:spcPct val="0"/>
              </a:spcBef>
            </a:pPr>
            <a:endParaRPr lang="en-US" sz="4053">
              <a:solidFill>
                <a:srgbClr val="191919"/>
              </a:solidFill>
              <a:latin typeface="Arimo"/>
            </a:endParaRPr>
          </a:p>
          <a:p>
            <a:pPr algn="just">
              <a:lnSpc>
                <a:spcPts val="5675"/>
              </a:lnSpc>
              <a:spcBef>
                <a:spcPct val="0"/>
              </a:spcBef>
            </a:pPr>
            <a:r>
              <a:rPr lang="en-US" sz="4053" u="sng">
                <a:solidFill>
                  <a:srgbClr val="191919"/>
                </a:solidFill>
                <a:latin typeface="Arimo"/>
              </a:rPr>
              <a:t>OUTPUT</a:t>
            </a:r>
            <a:r>
              <a:rPr lang="en-US" sz="4053">
                <a:solidFill>
                  <a:srgbClr val="191919"/>
                </a:solidFill>
                <a:latin typeface="Arimo"/>
              </a:rPr>
              <a:t>-  THE POSSIBLE TRAJECTORY </a:t>
            </a:r>
          </a:p>
          <a:p>
            <a:pPr algn="just">
              <a:lnSpc>
                <a:spcPts val="5675"/>
              </a:lnSpc>
              <a:spcBef>
                <a:spcPct val="0"/>
              </a:spcBef>
            </a:pPr>
            <a:r>
              <a:rPr lang="en-US" sz="4053">
                <a:solidFill>
                  <a:srgbClr val="191919"/>
                </a:solidFill>
                <a:latin typeface="Arimo"/>
              </a:rPr>
              <a:t>                  (FOR EACH OF THE AXES) </a:t>
            </a:r>
          </a:p>
          <a:p>
            <a:pPr algn="just">
              <a:lnSpc>
                <a:spcPts val="5675"/>
              </a:lnSpc>
              <a:spcBef>
                <a:spcPct val="0"/>
              </a:spcBef>
            </a:pPr>
            <a:r>
              <a:rPr lang="en-US" sz="4053">
                <a:solidFill>
                  <a:srgbClr val="191919"/>
                </a:solidFill>
                <a:latin typeface="Arimo"/>
              </a:rPr>
              <a:t>                  FOR CERTAIN PIXELS</a:t>
            </a:r>
          </a:p>
        </p:txBody>
      </p:sp>
      <p:sp>
        <p:nvSpPr>
          <p:cNvPr id="4" name="Freeform 4"/>
          <p:cNvSpPr/>
          <p:nvPr/>
        </p:nvSpPr>
        <p:spPr>
          <a:xfrm>
            <a:off x="15891828" y="-842723"/>
            <a:ext cx="4418353" cy="5192509"/>
          </a:xfrm>
          <a:custGeom>
            <a:avLst/>
            <a:gdLst/>
            <a:ahLst/>
            <a:cxnLst/>
            <a:rect l="l" t="t" r="r" b="b"/>
            <a:pathLst>
              <a:path w="4418353" h="5192509">
                <a:moveTo>
                  <a:pt x="0" y="0"/>
                </a:moveTo>
                <a:lnTo>
                  <a:pt x="4418353" y="0"/>
                </a:lnTo>
                <a:lnTo>
                  <a:pt x="4418353" y="5192509"/>
                </a:lnTo>
                <a:lnTo>
                  <a:pt x="0" y="5192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 flipV="1">
            <a:off x="-2094260" y="6350221"/>
            <a:ext cx="6319453" cy="6319453"/>
          </a:xfrm>
          <a:custGeom>
            <a:avLst/>
            <a:gdLst/>
            <a:ahLst/>
            <a:cxnLst/>
            <a:rect l="l" t="t" r="r" b="b"/>
            <a:pathLst>
              <a:path w="6319453" h="6319453">
                <a:moveTo>
                  <a:pt x="0" y="6319453"/>
                </a:moveTo>
                <a:lnTo>
                  <a:pt x="6319453" y="6319453"/>
                </a:lnTo>
                <a:lnTo>
                  <a:pt x="6319453" y="0"/>
                </a:lnTo>
                <a:lnTo>
                  <a:pt x="0" y="0"/>
                </a:lnTo>
                <a:lnTo>
                  <a:pt x="0" y="63194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מותאם אישית</PresentationFormat>
  <Paragraphs>69</Paragraphs>
  <Slides>22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30" baseType="lpstr">
      <vt:lpstr>Arimo</vt:lpstr>
      <vt:lpstr>Arial</vt:lpstr>
      <vt:lpstr>Cousine</vt:lpstr>
      <vt:lpstr>Calibri</vt:lpstr>
      <vt:lpstr>Droid Serif</vt:lpstr>
      <vt:lpstr>Bernoru</vt:lpstr>
      <vt:lpstr>Achshelo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Uncertain Future: Forecasting from Static Images Using Variational Autoencoders</dc:title>
  <cp:lastModifiedBy>אסתר בינס</cp:lastModifiedBy>
  <cp:revision>2</cp:revision>
  <dcterms:created xsi:type="dcterms:W3CDTF">2006-08-16T00:00:00Z</dcterms:created>
  <dcterms:modified xsi:type="dcterms:W3CDTF">2023-06-13T11:41:17Z</dcterms:modified>
  <dc:identifier>DAFlU28NWOc</dc:identifier>
</cp:coreProperties>
</file>