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63" r:id="rId6"/>
    <p:sldId id="264" r:id="rId7"/>
    <p:sldId id="265" r:id="rId8"/>
    <p:sldId id="266" r:id="rId9"/>
    <p:sldId id="257" r:id="rId10"/>
    <p:sldId id="262" r:id="rId11"/>
    <p:sldId id="268" r:id="rId12"/>
    <p:sldId id="267" r:id="rId13"/>
    <p:sldId id="259" r:id="rId14"/>
    <p:sldId id="260" r:id="rId15"/>
    <p:sldId id="261" r:id="rId16"/>
    <p:sldId id="269" r:id="rId17"/>
    <p:sldId id="270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gHqqhGZ9VjCk69mv4w7wuIJmgd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D90F55-0479-0AE8-AC8D-13D1FA63ECC9}" v="910" dt="2020-09-10T00:29:30.699"/>
    <p1510:client id="{56791671-9AE3-4066-25B6-A46A9EF21627}" v="2" dt="2020-09-09T13:52:43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96" y="7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customschemas.google.com/relationships/presentationmetadata" Target="meta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na Lartey" userId="S::joana.lartey@azubiafrica.org::1d3e4524-c5c6-4016-9c22-1ef101908c68" providerId="AD" clId="Web-{29D90F55-0479-0AE8-AC8D-13D1FA63ECC9}"/>
    <pc:docChg chg="addSld modSld">
      <pc:chgData name="Joana Lartey" userId="S::joana.lartey@azubiafrica.org::1d3e4524-c5c6-4016-9c22-1ef101908c68" providerId="AD" clId="Web-{29D90F55-0479-0AE8-AC8D-13D1FA63ECC9}" dt="2020-09-10T00:23:48.033" v="895" actId="20577"/>
      <pc:docMkLst>
        <pc:docMk/>
      </pc:docMkLst>
      <pc:sldChg chg="modSp">
        <pc:chgData name="Joana Lartey" userId="S::joana.lartey@azubiafrica.org::1d3e4524-c5c6-4016-9c22-1ef101908c68" providerId="AD" clId="Web-{29D90F55-0479-0AE8-AC8D-13D1FA63ECC9}" dt="2020-09-10T00:23:48.033" v="895" actId="20577"/>
        <pc:sldMkLst>
          <pc:docMk/>
          <pc:sldMk cId="0" sldId="256"/>
        </pc:sldMkLst>
        <pc:spChg chg="mod">
          <ac:chgData name="Joana Lartey" userId="S::joana.lartey@azubiafrica.org::1d3e4524-c5c6-4016-9c22-1ef101908c68" providerId="AD" clId="Web-{29D90F55-0479-0AE8-AC8D-13D1FA63ECC9}" dt="2020-09-10T00:02:01.414" v="882" actId="1076"/>
          <ac:spMkLst>
            <pc:docMk/>
            <pc:sldMk cId="0" sldId="256"/>
            <ac:spMk id="327" creationId="{00000000-0000-0000-0000-000000000000}"/>
          </ac:spMkLst>
        </pc:spChg>
        <pc:spChg chg="mod">
          <ac:chgData name="Joana Lartey" userId="S::joana.lartey@azubiafrica.org::1d3e4524-c5c6-4016-9c22-1ef101908c68" providerId="AD" clId="Web-{29D90F55-0479-0AE8-AC8D-13D1FA63ECC9}" dt="2020-09-10T00:23:48.033" v="895" actId="20577"/>
          <ac:spMkLst>
            <pc:docMk/>
            <pc:sldMk cId="0" sldId="256"/>
            <ac:spMk id="328" creationId="{00000000-0000-0000-0000-000000000000}"/>
          </ac:spMkLst>
        </pc:spChg>
        <pc:spChg chg="mod">
          <ac:chgData name="Joana Lartey" userId="S::joana.lartey@azubiafrica.org::1d3e4524-c5c6-4016-9c22-1ef101908c68" providerId="AD" clId="Web-{29D90F55-0479-0AE8-AC8D-13D1FA63ECC9}" dt="2020-09-10T00:22:48.142" v="894" actId="20577"/>
          <ac:spMkLst>
            <pc:docMk/>
            <pc:sldMk cId="0" sldId="256"/>
            <ac:spMk id="329" creationId="{00000000-0000-0000-0000-000000000000}"/>
          </ac:spMkLst>
        </pc:spChg>
      </pc:sldChg>
      <pc:sldChg chg="addSp delSp modSp">
        <pc:chgData name="Joana Lartey" userId="S::joana.lartey@azubiafrica.org::1d3e4524-c5c6-4016-9c22-1ef101908c68" providerId="AD" clId="Web-{29D90F55-0479-0AE8-AC8D-13D1FA63ECC9}" dt="2020-09-10T00:18:46.055" v="888" actId="20577"/>
        <pc:sldMkLst>
          <pc:docMk/>
          <pc:sldMk cId="0" sldId="257"/>
        </pc:sldMkLst>
        <pc:spChg chg="add mod">
          <ac:chgData name="Joana Lartey" userId="S::joana.lartey@azubiafrica.org::1d3e4524-c5c6-4016-9c22-1ef101908c68" providerId="AD" clId="Web-{29D90F55-0479-0AE8-AC8D-13D1FA63ECC9}" dt="2020-09-09T23:36:58.595" v="290" actId="1076"/>
          <ac:spMkLst>
            <pc:docMk/>
            <pc:sldMk cId="0" sldId="257"/>
            <ac:spMk id="2" creationId="{3CFF504E-97A7-4FB5-B1A0-E4E4DFB46778}"/>
          </ac:spMkLst>
        </pc:spChg>
        <pc:spChg chg="add del mod">
          <ac:chgData name="Joana Lartey" userId="S::joana.lartey@azubiafrica.org::1d3e4524-c5c6-4016-9c22-1ef101908c68" providerId="AD" clId="Web-{29D90F55-0479-0AE8-AC8D-13D1FA63ECC9}" dt="2020-09-10T00:18:46.008" v="887" actId="20577"/>
          <ac:spMkLst>
            <pc:docMk/>
            <pc:sldMk cId="0" sldId="257"/>
            <ac:spMk id="339" creationId="{00000000-0000-0000-0000-000000000000}"/>
          </ac:spMkLst>
        </pc:spChg>
        <pc:spChg chg="mod">
          <ac:chgData name="Joana Lartey" userId="S::joana.lartey@azubiafrica.org::1d3e4524-c5c6-4016-9c22-1ef101908c68" providerId="AD" clId="Web-{29D90F55-0479-0AE8-AC8D-13D1FA63ECC9}" dt="2020-09-10T00:18:45.961" v="886" actId="20577"/>
          <ac:spMkLst>
            <pc:docMk/>
            <pc:sldMk cId="0" sldId="257"/>
            <ac:spMk id="340" creationId="{00000000-0000-0000-0000-000000000000}"/>
          </ac:spMkLst>
        </pc:spChg>
        <pc:spChg chg="del">
          <ac:chgData name="Joana Lartey" userId="S::joana.lartey@azubiafrica.org::1d3e4524-c5c6-4016-9c22-1ef101908c68" providerId="AD" clId="Web-{29D90F55-0479-0AE8-AC8D-13D1FA63ECC9}" dt="2020-09-09T23:36:28.501" v="289"/>
          <ac:spMkLst>
            <pc:docMk/>
            <pc:sldMk cId="0" sldId="257"/>
            <ac:spMk id="341" creationId="{00000000-0000-0000-0000-000000000000}"/>
          </ac:spMkLst>
        </pc:spChg>
        <pc:spChg chg="mod">
          <ac:chgData name="Joana Lartey" userId="S::joana.lartey@azubiafrica.org::1d3e4524-c5c6-4016-9c22-1ef101908c68" providerId="AD" clId="Web-{29D90F55-0479-0AE8-AC8D-13D1FA63ECC9}" dt="2020-09-10T00:18:46.055" v="888" actId="20577"/>
          <ac:spMkLst>
            <pc:docMk/>
            <pc:sldMk cId="0" sldId="257"/>
            <ac:spMk id="342" creationId="{00000000-0000-0000-0000-000000000000}"/>
          </ac:spMkLst>
        </pc:spChg>
        <pc:spChg chg="del mod ord">
          <ac:chgData name="Joana Lartey" userId="S::joana.lartey@azubiafrica.org::1d3e4524-c5c6-4016-9c22-1ef101908c68" providerId="AD" clId="Web-{29D90F55-0479-0AE8-AC8D-13D1FA63ECC9}" dt="2020-09-09T23:50:19.615" v="552"/>
          <ac:spMkLst>
            <pc:docMk/>
            <pc:sldMk cId="0" sldId="257"/>
            <ac:spMk id="343" creationId="{00000000-0000-0000-0000-000000000000}"/>
          </ac:spMkLst>
        </pc:spChg>
      </pc:sldChg>
      <pc:sldChg chg="modSp add replId">
        <pc:chgData name="Joana Lartey" userId="S::joana.lartey@azubiafrica.org::1d3e4524-c5c6-4016-9c22-1ef101908c68" providerId="AD" clId="Web-{29D90F55-0479-0AE8-AC8D-13D1FA63ECC9}" dt="2020-09-10T00:22:12.298" v="890" actId="20577"/>
        <pc:sldMkLst>
          <pc:docMk/>
          <pc:sldMk cId="932446847" sldId="262"/>
        </pc:sldMkLst>
        <pc:spChg chg="mod">
          <ac:chgData name="Joana Lartey" userId="S::joana.lartey@azubiafrica.org::1d3e4524-c5c6-4016-9c22-1ef101908c68" providerId="AD" clId="Web-{29D90F55-0479-0AE8-AC8D-13D1FA63ECC9}" dt="2020-09-10T00:22:12.298" v="890" actId="20577"/>
          <ac:spMkLst>
            <pc:docMk/>
            <pc:sldMk cId="932446847" sldId="262"/>
            <ac:spMk id="342" creationId="{00000000-0000-0000-0000-000000000000}"/>
          </ac:spMkLst>
        </pc:spChg>
        <pc:spChg chg="mod">
          <ac:chgData name="Joana Lartey" userId="S::joana.lartey@azubiafrica.org::1d3e4524-c5c6-4016-9c22-1ef101908c68" providerId="AD" clId="Web-{29D90F55-0479-0AE8-AC8D-13D1FA63ECC9}" dt="2020-09-10T00:19:09.852" v="889" actId="20577"/>
          <ac:spMkLst>
            <pc:docMk/>
            <pc:sldMk cId="932446847" sldId="262"/>
            <ac:spMk id="343" creationId="{00000000-0000-0000-0000-000000000000}"/>
          </ac:spMkLst>
        </pc:spChg>
      </pc:sldChg>
    </pc:docChg>
  </pc:docChgLst>
  <pc:docChgLst>
    <pc:chgData name="Richard Kadey" userId="S::richard.kadey@azubiafrica.org::492d3ee9-2eb3-445d-9098-3c7bce70c25d" providerId="AD" clId="Web-{56791671-9AE3-4066-25B6-A46A9EF21627}"/>
    <pc:docChg chg="addSld delSld">
      <pc:chgData name="Richard Kadey" userId="S::richard.kadey@azubiafrica.org::492d3ee9-2eb3-445d-9098-3c7bce70c25d" providerId="AD" clId="Web-{56791671-9AE3-4066-25B6-A46A9EF21627}" dt="2020-09-09T13:52:43.561" v="1"/>
      <pc:docMkLst>
        <pc:docMk/>
      </pc:docMkLst>
      <pc:sldChg chg="new del">
        <pc:chgData name="Richard Kadey" userId="S::richard.kadey@azubiafrica.org::492d3ee9-2eb3-445d-9098-3c7bce70c25d" providerId="AD" clId="Web-{56791671-9AE3-4066-25B6-A46A9EF21627}" dt="2020-09-09T13:52:43.561" v="1"/>
        <pc:sldMkLst>
          <pc:docMk/>
          <pc:sldMk cId="971685647" sldId="26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31BA98-DEF0-4407-A122-262020ADA96D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457C11-5DCF-4F44-807D-D79D7B9FDBFE}">
      <dgm:prSet phldrT="[Text]" custT="1"/>
      <dgm:spPr/>
      <dgm:t>
        <a:bodyPr/>
        <a:lstStyle/>
        <a:p>
          <a:r>
            <a:rPr lang="en-US" sz="1200" dirty="0" smtClean="0"/>
            <a:t>Creation of twitter developer account </a:t>
          </a:r>
          <a:endParaRPr lang="en-US" sz="1200" dirty="0"/>
        </a:p>
      </dgm:t>
    </dgm:pt>
    <dgm:pt modelId="{2939B55D-32A2-402A-AA2C-E88CB36BB22D}" type="parTrans" cxnId="{5A478793-F9E0-430B-979D-091C93DBC12C}">
      <dgm:prSet/>
      <dgm:spPr/>
      <dgm:t>
        <a:bodyPr/>
        <a:lstStyle/>
        <a:p>
          <a:endParaRPr lang="en-US"/>
        </a:p>
      </dgm:t>
    </dgm:pt>
    <dgm:pt modelId="{89D08BFE-2419-4E50-A014-6125B380B368}" type="sibTrans" cxnId="{5A478793-F9E0-430B-979D-091C93DBC12C}">
      <dgm:prSet custT="1"/>
      <dgm:spPr/>
      <dgm:t>
        <a:bodyPr/>
        <a:lstStyle/>
        <a:p>
          <a:r>
            <a:rPr lang="en-US" sz="1200" dirty="0" smtClean="0"/>
            <a:t>Limitations</a:t>
          </a:r>
          <a:endParaRPr lang="en-US" sz="1200" dirty="0"/>
        </a:p>
      </dgm:t>
    </dgm:pt>
    <dgm:pt modelId="{4749C3ED-FA7A-48B2-9D5A-A177F73E9A73}">
      <dgm:prSet phldrT="[Text]" phldr="1"/>
      <dgm:spPr/>
      <dgm:t>
        <a:bodyPr/>
        <a:lstStyle/>
        <a:p>
          <a:endParaRPr lang="en-US"/>
        </a:p>
      </dgm:t>
    </dgm:pt>
    <dgm:pt modelId="{0F350C9C-2B38-4A1D-A3BF-7BD15DB14D60}" type="parTrans" cxnId="{EB34737D-64AC-4F70-8F69-8B03AD343429}">
      <dgm:prSet/>
      <dgm:spPr/>
      <dgm:t>
        <a:bodyPr/>
        <a:lstStyle/>
        <a:p>
          <a:endParaRPr lang="en-US"/>
        </a:p>
      </dgm:t>
    </dgm:pt>
    <dgm:pt modelId="{ABD6069E-DFF0-4A98-B405-A361FAAC5AF0}" type="sibTrans" cxnId="{EB34737D-64AC-4F70-8F69-8B03AD343429}">
      <dgm:prSet/>
      <dgm:spPr/>
      <dgm:t>
        <a:bodyPr/>
        <a:lstStyle/>
        <a:p>
          <a:endParaRPr lang="en-US"/>
        </a:p>
      </dgm:t>
    </dgm:pt>
    <dgm:pt modelId="{00E95D7B-5EE1-494D-9DA7-DA0EF3AD15D6}">
      <dgm:prSet phldrT="[Text]"/>
      <dgm:spPr/>
      <dgm:t>
        <a:bodyPr/>
        <a:lstStyle/>
        <a:p>
          <a:r>
            <a:rPr lang="en-US" dirty="0" smtClean="0"/>
            <a:t>Bypasses limitations</a:t>
          </a:r>
          <a:endParaRPr lang="en-US" dirty="0"/>
        </a:p>
      </dgm:t>
    </dgm:pt>
    <dgm:pt modelId="{FB6B4FD3-1D8A-426C-9AAF-4FF22C0B52E9}" type="parTrans" cxnId="{7BCAF450-E17D-41EF-AD60-77D39927A80A}">
      <dgm:prSet/>
      <dgm:spPr/>
      <dgm:t>
        <a:bodyPr/>
        <a:lstStyle/>
        <a:p>
          <a:endParaRPr lang="en-US"/>
        </a:p>
      </dgm:t>
    </dgm:pt>
    <dgm:pt modelId="{709EFD44-E686-49D5-A68F-DABA4AB3DE39}" type="sibTrans" cxnId="{7BCAF450-E17D-41EF-AD60-77D39927A80A}">
      <dgm:prSet/>
      <dgm:spPr/>
      <dgm:t>
        <a:bodyPr/>
        <a:lstStyle/>
        <a:p>
          <a:r>
            <a:rPr lang="en-US" dirty="0" err="1" smtClean="0"/>
            <a:t>OMGOT</a:t>
          </a:r>
          <a:endParaRPr lang="en-US" dirty="0"/>
        </a:p>
      </dgm:t>
    </dgm:pt>
    <dgm:pt modelId="{04D95EC9-5296-4C57-86DB-14559F022016}" type="pres">
      <dgm:prSet presAssocID="{9831BA98-DEF0-4407-A122-262020ADA96D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33F8EE7-6157-4732-9A1A-FD6162BC01AD}" type="pres">
      <dgm:prSet presAssocID="{AE457C11-5DCF-4F44-807D-D79D7B9FDBFE}" presName="composite" presStyleCnt="0"/>
      <dgm:spPr/>
    </dgm:pt>
    <dgm:pt modelId="{64177706-975B-4A88-BE73-D12B83F3F5FE}" type="pres">
      <dgm:prSet presAssocID="{AE457C11-5DCF-4F44-807D-D79D7B9FDBFE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15DE3-991A-48AA-9499-6AC9EA49C3C6}" type="pres">
      <dgm:prSet presAssocID="{AE457C11-5DCF-4F44-807D-D79D7B9FDBFE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08CB1-8129-46E7-89E2-04181E317170}" type="pres">
      <dgm:prSet presAssocID="{AE457C11-5DCF-4F44-807D-D79D7B9FDBFE}" presName="BalanceSpacing" presStyleCnt="0"/>
      <dgm:spPr/>
    </dgm:pt>
    <dgm:pt modelId="{AECB052A-0B98-4E9C-9385-1C999AB0E201}" type="pres">
      <dgm:prSet presAssocID="{AE457C11-5DCF-4F44-807D-D79D7B9FDBFE}" presName="BalanceSpacing1" presStyleCnt="0"/>
      <dgm:spPr/>
    </dgm:pt>
    <dgm:pt modelId="{0F50E07C-89DB-460F-8A92-38300EC0D1F4}" type="pres">
      <dgm:prSet presAssocID="{89D08BFE-2419-4E50-A014-6125B380B368}" presName="Accent1Text" presStyleLbl="node1" presStyleIdx="1" presStyleCnt="4" custLinFactX="100000" custLinFactNeighborX="109304" custLinFactNeighborY="-1686"/>
      <dgm:spPr/>
      <dgm:t>
        <a:bodyPr/>
        <a:lstStyle/>
        <a:p>
          <a:endParaRPr lang="en-US"/>
        </a:p>
      </dgm:t>
    </dgm:pt>
    <dgm:pt modelId="{A14C43D1-0680-4CCD-AD14-7C9327124966}" type="pres">
      <dgm:prSet presAssocID="{89D08BFE-2419-4E50-A014-6125B380B368}" presName="spaceBetweenRectangles" presStyleCnt="0"/>
      <dgm:spPr/>
    </dgm:pt>
    <dgm:pt modelId="{2DD8D2E1-903C-4B18-902A-FCEC84D9E012}" type="pres">
      <dgm:prSet presAssocID="{00E95D7B-5EE1-494D-9DA7-DA0EF3AD15D6}" presName="composite" presStyleCnt="0"/>
      <dgm:spPr/>
    </dgm:pt>
    <dgm:pt modelId="{14CF021D-DF54-4D04-A63D-825E82C22DFF}" type="pres">
      <dgm:prSet presAssocID="{00E95D7B-5EE1-494D-9DA7-DA0EF3AD15D6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C9ED3-72CB-4BCC-A3DD-B20E7AA183EA}" type="pres">
      <dgm:prSet presAssocID="{00E95D7B-5EE1-494D-9DA7-DA0EF3AD15D6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FE0818AA-2C56-4C81-A433-56910603EB72}" type="pres">
      <dgm:prSet presAssocID="{00E95D7B-5EE1-494D-9DA7-DA0EF3AD15D6}" presName="BalanceSpacing" presStyleCnt="0"/>
      <dgm:spPr/>
    </dgm:pt>
    <dgm:pt modelId="{7C5D7A10-1571-47F2-A68B-4D3899A43954}" type="pres">
      <dgm:prSet presAssocID="{00E95D7B-5EE1-494D-9DA7-DA0EF3AD15D6}" presName="BalanceSpacing1" presStyleCnt="0"/>
      <dgm:spPr/>
    </dgm:pt>
    <dgm:pt modelId="{723DFBDD-CDF5-42CB-BE42-6E9B039A06A7}" type="pres">
      <dgm:prSet presAssocID="{709EFD44-E686-49D5-A68F-DABA4AB3DE39}" presName="Accent1Text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5A478793-F9E0-430B-979D-091C93DBC12C}" srcId="{9831BA98-DEF0-4407-A122-262020ADA96D}" destId="{AE457C11-5DCF-4F44-807D-D79D7B9FDBFE}" srcOrd="0" destOrd="0" parTransId="{2939B55D-32A2-402A-AA2C-E88CB36BB22D}" sibTransId="{89D08BFE-2419-4E50-A014-6125B380B368}"/>
    <dgm:cxn modelId="{8A15C98C-D82C-4276-BF0D-D088ECCD24C9}" type="presOf" srcId="{4749C3ED-FA7A-48B2-9D5A-A177F73E9A73}" destId="{85415DE3-991A-48AA-9499-6AC9EA49C3C6}" srcOrd="0" destOrd="0" presId="urn:microsoft.com/office/officeart/2008/layout/AlternatingHexagons"/>
    <dgm:cxn modelId="{7BCAF450-E17D-41EF-AD60-77D39927A80A}" srcId="{9831BA98-DEF0-4407-A122-262020ADA96D}" destId="{00E95D7B-5EE1-494D-9DA7-DA0EF3AD15D6}" srcOrd="1" destOrd="0" parTransId="{FB6B4FD3-1D8A-426C-9AAF-4FF22C0B52E9}" sibTransId="{709EFD44-E686-49D5-A68F-DABA4AB3DE39}"/>
    <dgm:cxn modelId="{28D96CF6-B8EF-470B-8031-55EE92D7D6E1}" type="presOf" srcId="{709EFD44-E686-49D5-A68F-DABA4AB3DE39}" destId="{723DFBDD-CDF5-42CB-BE42-6E9B039A06A7}" srcOrd="0" destOrd="0" presId="urn:microsoft.com/office/officeart/2008/layout/AlternatingHexagons"/>
    <dgm:cxn modelId="{BDBE7CF7-A774-4C4C-A313-BEE3AE8B984B}" type="presOf" srcId="{00E95D7B-5EE1-494D-9DA7-DA0EF3AD15D6}" destId="{14CF021D-DF54-4D04-A63D-825E82C22DFF}" srcOrd="0" destOrd="0" presId="urn:microsoft.com/office/officeart/2008/layout/AlternatingHexagons"/>
    <dgm:cxn modelId="{107F085C-5087-4428-BC2E-6E8C5D9D06B8}" type="presOf" srcId="{AE457C11-5DCF-4F44-807D-D79D7B9FDBFE}" destId="{64177706-975B-4A88-BE73-D12B83F3F5FE}" srcOrd="0" destOrd="0" presId="urn:microsoft.com/office/officeart/2008/layout/AlternatingHexagons"/>
    <dgm:cxn modelId="{196F3EA5-559B-405E-B770-CDDFFA15EC11}" type="presOf" srcId="{9831BA98-DEF0-4407-A122-262020ADA96D}" destId="{04D95EC9-5296-4C57-86DB-14559F022016}" srcOrd="0" destOrd="0" presId="urn:microsoft.com/office/officeart/2008/layout/AlternatingHexagons"/>
    <dgm:cxn modelId="{EB34737D-64AC-4F70-8F69-8B03AD343429}" srcId="{AE457C11-5DCF-4F44-807D-D79D7B9FDBFE}" destId="{4749C3ED-FA7A-48B2-9D5A-A177F73E9A73}" srcOrd="0" destOrd="0" parTransId="{0F350C9C-2B38-4A1D-A3BF-7BD15DB14D60}" sibTransId="{ABD6069E-DFF0-4A98-B405-A361FAAC5AF0}"/>
    <dgm:cxn modelId="{B84FE1B3-27D9-4061-ACBB-13CA3AEF79AB}" type="presOf" srcId="{89D08BFE-2419-4E50-A014-6125B380B368}" destId="{0F50E07C-89DB-460F-8A92-38300EC0D1F4}" srcOrd="0" destOrd="0" presId="urn:microsoft.com/office/officeart/2008/layout/AlternatingHexagons"/>
    <dgm:cxn modelId="{3F6C940E-F2D6-4D13-9453-411B36267BF0}" type="presParOf" srcId="{04D95EC9-5296-4C57-86DB-14559F022016}" destId="{433F8EE7-6157-4732-9A1A-FD6162BC01AD}" srcOrd="0" destOrd="0" presId="urn:microsoft.com/office/officeart/2008/layout/AlternatingHexagons"/>
    <dgm:cxn modelId="{8A88796B-EDEA-42AD-AE7A-3B33A62AB804}" type="presParOf" srcId="{433F8EE7-6157-4732-9A1A-FD6162BC01AD}" destId="{64177706-975B-4A88-BE73-D12B83F3F5FE}" srcOrd="0" destOrd="0" presId="urn:microsoft.com/office/officeart/2008/layout/AlternatingHexagons"/>
    <dgm:cxn modelId="{AA71584F-4CF1-4145-968C-D146ADACDD08}" type="presParOf" srcId="{433F8EE7-6157-4732-9A1A-FD6162BC01AD}" destId="{85415DE3-991A-48AA-9499-6AC9EA49C3C6}" srcOrd="1" destOrd="0" presId="urn:microsoft.com/office/officeart/2008/layout/AlternatingHexagons"/>
    <dgm:cxn modelId="{FC419DB3-F5FE-45A1-84E6-C825F39C2E79}" type="presParOf" srcId="{433F8EE7-6157-4732-9A1A-FD6162BC01AD}" destId="{2DA08CB1-8129-46E7-89E2-04181E317170}" srcOrd="2" destOrd="0" presId="urn:microsoft.com/office/officeart/2008/layout/AlternatingHexagons"/>
    <dgm:cxn modelId="{9E63EEE9-E558-493A-BE04-24CF19B43EF1}" type="presParOf" srcId="{433F8EE7-6157-4732-9A1A-FD6162BC01AD}" destId="{AECB052A-0B98-4E9C-9385-1C999AB0E201}" srcOrd="3" destOrd="0" presId="urn:microsoft.com/office/officeart/2008/layout/AlternatingHexagons"/>
    <dgm:cxn modelId="{181F26DB-C3DC-42DF-88F7-EB5381D673B3}" type="presParOf" srcId="{433F8EE7-6157-4732-9A1A-FD6162BC01AD}" destId="{0F50E07C-89DB-460F-8A92-38300EC0D1F4}" srcOrd="4" destOrd="0" presId="urn:microsoft.com/office/officeart/2008/layout/AlternatingHexagons"/>
    <dgm:cxn modelId="{249E5C3F-4123-4805-8A7F-21DB8CC9DFF6}" type="presParOf" srcId="{04D95EC9-5296-4C57-86DB-14559F022016}" destId="{A14C43D1-0680-4CCD-AD14-7C9327124966}" srcOrd="1" destOrd="0" presId="urn:microsoft.com/office/officeart/2008/layout/AlternatingHexagons"/>
    <dgm:cxn modelId="{57F0B333-35F9-4031-90BF-D257DFF1DCDE}" type="presParOf" srcId="{04D95EC9-5296-4C57-86DB-14559F022016}" destId="{2DD8D2E1-903C-4B18-902A-FCEC84D9E012}" srcOrd="2" destOrd="0" presId="urn:microsoft.com/office/officeart/2008/layout/AlternatingHexagons"/>
    <dgm:cxn modelId="{2C1B1BFB-9216-4E4F-BF8A-8171DE8A1403}" type="presParOf" srcId="{2DD8D2E1-903C-4B18-902A-FCEC84D9E012}" destId="{14CF021D-DF54-4D04-A63D-825E82C22DFF}" srcOrd="0" destOrd="0" presId="urn:microsoft.com/office/officeart/2008/layout/AlternatingHexagons"/>
    <dgm:cxn modelId="{2C4CA195-74B3-4958-8ACA-1C95649C6E0B}" type="presParOf" srcId="{2DD8D2E1-903C-4B18-902A-FCEC84D9E012}" destId="{3B4C9ED3-72CB-4BCC-A3DD-B20E7AA183EA}" srcOrd="1" destOrd="0" presId="urn:microsoft.com/office/officeart/2008/layout/AlternatingHexagons"/>
    <dgm:cxn modelId="{2BD7F922-C375-43C8-9365-FF50CF366923}" type="presParOf" srcId="{2DD8D2E1-903C-4B18-902A-FCEC84D9E012}" destId="{FE0818AA-2C56-4C81-A433-56910603EB72}" srcOrd="2" destOrd="0" presId="urn:microsoft.com/office/officeart/2008/layout/AlternatingHexagons"/>
    <dgm:cxn modelId="{DBD6EF7D-FB45-4E67-A64E-86F75D6A3C0F}" type="presParOf" srcId="{2DD8D2E1-903C-4B18-902A-FCEC84D9E012}" destId="{7C5D7A10-1571-47F2-A68B-4D3899A43954}" srcOrd="3" destOrd="0" presId="urn:microsoft.com/office/officeart/2008/layout/AlternatingHexagons"/>
    <dgm:cxn modelId="{77B19F8F-5D5B-41F7-82B8-476ACB74A84D}" type="presParOf" srcId="{2DD8D2E1-903C-4B18-902A-FCEC84D9E012}" destId="{723DFBDD-CDF5-42CB-BE42-6E9B039A06A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0ACAE4-14F3-4150-AB97-8FF11DD45E03}" type="doc">
      <dgm:prSet loTypeId="urn:microsoft.com/office/officeart/2005/8/layout/cycle2" loCatId="cycle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5B4B5EB-DB62-4602-BEE0-5A7A72758E78}">
      <dgm:prSet phldrT="[Text]" custT="1"/>
      <dgm:spPr/>
      <dgm:t>
        <a:bodyPr/>
        <a:lstStyle/>
        <a:p>
          <a:r>
            <a:rPr lang="en-US" sz="1800" b="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Dropped Columns</a:t>
          </a:r>
          <a:endParaRPr lang="en-US" sz="1800" b="0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89B9303F-27DE-4E81-957E-AF07D647AA44}" type="parTrans" cxnId="{9DC2771A-5A07-40DE-B84F-4C3A8ECD92EA}">
      <dgm:prSet/>
      <dgm:spPr/>
      <dgm:t>
        <a:bodyPr/>
        <a:lstStyle/>
        <a:p>
          <a:endParaRPr lang="en-US"/>
        </a:p>
      </dgm:t>
    </dgm:pt>
    <dgm:pt modelId="{8E33C6B0-1F7B-48F0-A29C-73F43E7ADB2F}" type="sibTrans" cxnId="{9DC2771A-5A07-40DE-B84F-4C3A8ECD92EA}">
      <dgm:prSet/>
      <dgm:spPr/>
      <dgm:t>
        <a:bodyPr/>
        <a:lstStyle/>
        <a:p>
          <a:endParaRPr lang="en-US"/>
        </a:p>
      </dgm:t>
    </dgm:pt>
    <dgm:pt modelId="{0B9203DA-7B05-4669-9D39-6F040BB4A9E5}">
      <dgm:prSet phldrT="[Text]" custT="1"/>
      <dgm:spPr/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Clean data</a:t>
          </a:r>
          <a:endParaRPr lang="en-US" sz="1400" dirty="0">
            <a:solidFill>
              <a:schemeClr val="tx1"/>
            </a:solidFill>
          </a:endParaRPr>
        </a:p>
      </dgm:t>
    </dgm:pt>
    <dgm:pt modelId="{0ADFD839-52A2-463F-94E0-3BE32401700B}" type="parTrans" cxnId="{35EEC82B-DA98-4CA6-8EE2-11F6FE98DEE0}">
      <dgm:prSet/>
      <dgm:spPr/>
      <dgm:t>
        <a:bodyPr/>
        <a:lstStyle/>
        <a:p>
          <a:endParaRPr lang="en-US"/>
        </a:p>
      </dgm:t>
    </dgm:pt>
    <dgm:pt modelId="{310532AC-312C-42F8-B6EB-F01DF8315002}" type="sibTrans" cxnId="{35EEC82B-DA98-4CA6-8EE2-11F6FE98DEE0}">
      <dgm:prSet/>
      <dgm:spPr/>
      <dgm:t>
        <a:bodyPr/>
        <a:lstStyle/>
        <a:p>
          <a:endParaRPr lang="en-US"/>
        </a:p>
      </dgm:t>
    </dgm:pt>
    <dgm:pt modelId="{A9392D82-10FA-4E2D-BCEC-12A3ADDA1B2D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Tokenize Data</a:t>
          </a:r>
          <a:endParaRPr lang="en-US" sz="1600" dirty="0">
            <a:solidFill>
              <a:schemeClr val="tx1"/>
            </a:solidFill>
          </a:endParaRPr>
        </a:p>
      </dgm:t>
    </dgm:pt>
    <dgm:pt modelId="{C895B5DD-947B-4C4D-B7F2-649C96822EC4}" type="parTrans" cxnId="{AA87FFE3-C3FE-46C8-A11D-4C62C5D35BA4}">
      <dgm:prSet/>
      <dgm:spPr/>
      <dgm:t>
        <a:bodyPr/>
        <a:lstStyle/>
        <a:p>
          <a:endParaRPr lang="en-US"/>
        </a:p>
      </dgm:t>
    </dgm:pt>
    <dgm:pt modelId="{316DE61C-B1D1-4708-9CA7-7AF453941790}" type="sibTrans" cxnId="{AA87FFE3-C3FE-46C8-A11D-4C62C5D35BA4}">
      <dgm:prSet/>
      <dgm:spPr/>
      <dgm:t>
        <a:bodyPr/>
        <a:lstStyle/>
        <a:p>
          <a:endParaRPr lang="en-US"/>
        </a:p>
      </dgm:t>
    </dgm:pt>
    <dgm:pt modelId="{E3559E85-DDAE-4710-9508-8D1BB94A229A}">
      <dgm:prSet phldrT="[Text]" custT="1"/>
      <dgm:spPr/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Normalization</a:t>
          </a:r>
          <a:endParaRPr lang="en-US" sz="1400" dirty="0">
            <a:solidFill>
              <a:schemeClr val="tx1"/>
            </a:solidFill>
          </a:endParaRPr>
        </a:p>
      </dgm:t>
    </dgm:pt>
    <dgm:pt modelId="{E66D321D-21FA-47BB-8C4A-BDA5B1786B03}" type="parTrans" cxnId="{F0AAB5BC-338A-4C6D-9958-F145398DBABC}">
      <dgm:prSet/>
      <dgm:spPr/>
      <dgm:t>
        <a:bodyPr/>
        <a:lstStyle/>
        <a:p>
          <a:endParaRPr lang="en-US"/>
        </a:p>
      </dgm:t>
    </dgm:pt>
    <dgm:pt modelId="{A66BBC02-061E-4885-9A1A-87D5949155A9}" type="sibTrans" cxnId="{F0AAB5BC-338A-4C6D-9958-F145398DBABC}">
      <dgm:prSet/>
      <dgm:spPr/>
      <dgm:t>
        <a:bodyPr/>
        <a:lstStyle/>
        <a:p>
          <a:endParaRPr lang="en-US"/>
        </a:p>
      </dgm:t>
    </dgm:pt>
    <dgm:pt modelId="{D56BDD0D-C84F-4D1A-AF72-C4CEB0476490}">
      <dgm:prSet phldrT="[Text]" custT="1"/>
      <dgm:spPr/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Sentiment output</a:t>
          </a:r>
          <a:endParaRPr lang="en-US" sz="1400" dirty="0">
            <a:solidFill>
              <a:schemeClr val="tx1"/>
            </a:solidFill>
          </a:endParaRPr>
        </a:p>
      </dgm:t>
    </dgm:pt>
    <dgm:pt modelId="{62305B64-61B4-46EF-A126-40D9D9C88A5F}" type="parTrans" cxnId="{5890179C-1479-44D3-9F91-9EF99222D6FC}">
      <dgm:prSet/>
      <dgm:spPr/>
      <dgm:t>
        <a:bodyPr/>
        <a:lstStyle/>
        <a:p>
          <a:endParaRPr lang="en-US"/>
        </a:p>
      </dgm:t>
    </dgm:pt>
    <dgm:pt modelId="{57FAC79F-F580-4D53-B2F3-E335F9082572}" type="sibTrans" cxnId="{5890179C-1479-44D3-9F91-9EF99222D6FC}">
      <dgm:prSet/>
      <dgm:spPr/>
      <dgm:t>
        <a:bodyPr/>
        <a:lstStyle/>
        <a:p>
          <a:endParaRPr lang="en-US"/>
        </a:p>
      </dgm:t>
    </dgm:pt>
    <dgm:pt modelId="{A1321710-2D8F-4E44-9C57-22DFA1D44B66}" type="pres">
      <dgm:prSet presAssocID="{4B0ACAE4-14F3-4150-AB97-8FF11DD45E0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172CFE-F6D8-42BD-9AB9-08A27E4B2B4E}" type="pres">
      <dgm:prSet presAssocID="{05B4B5EB-DB62-4602-BEE0-5A7A72758E78}" presName="node" presStyleLbl="node1" presStyleIdx="0" presStyleCnt="5" custScaleX="1178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3D3006-5651-4DF2-878F-A2141B8227D1}" type="pres">
      <dgm:prSet presAssocID="{8E33C6B0-1F7B-48F0-A29C-73F43E7ADB2F}" presName="sibTrans" presStyleLbl="sibTrans2D1" presStyleIdx="0" presStyleCnt="5"/>
      <dgm:spPr/>
      <dgm:t>
        <a:bodyPr/>
        <a:lstStyle/>
        <a:p>
          <a:endParaRPr lang="en-US"/>
        </a:p>
      </dgm:t>
    </dgm:pt>
    <dgm:pt modelId="{6E38893E-89EF-41A6-A614-17530861B061}" type="pres">
      <dgm:prSet presAssocID="{8E33C6B0-1F7B-48F0-A29C-73F43E7ADB2F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27C0FDED-1145-4C3D-AD58-88B3D0CC1192}" type="pres">
      <dgm:prSet presAssocID="{0B9203DA-7B05-4669-9D39-6F040BB4A9E5}" presName="node" presStyleLbl="node1" presStyleIdx="1" presStyleCnt="5" custRadScaleRad="116608" custRadScaleInc="3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3F118F-5421-4426-A454-3F737FD6BACA}" type="pres">
      <dgm:prSet presAssocID="{310532AC-312C-42F8-B6EB-F01DF8315002}" presName="sibTrans" presStyleLbl="sibTrans2D1" presStyleIdx="1" presStyleCnt="5"/>
      <dgm:spPr/>
      <dgm:t>
        <a:bodyPr/>
        <a:lstStyle/>
        <a:p>
          <a:endParaRPr lang="en-US"/>
        </a:p>
      </dgm:t>
    </dgm:pt>
    <dgm:pt modelId="{AAA375FE-2601-4601-943A-29667AEFC1AB}" type="pres">
      <dgm:prSet presAssocID="{310532AC-312C-42F8-B6EB-F01DF8315002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36EA7D93-DCEC-42F7-BA0E-0DA73E6AB01F}" type="pres">
      <dgm:prSet presAssocID="{A9392D82-10FA-4E2D-BCEC-12A3ADDA1B2D}" presName="node" presStyleLbl="node1" presStyleIdx="2" presStyleCnt="5" custRadScaleRad="114036" custRadScaleInc="-81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6C8551-2F88-44C0-9991-70C5089BDB8D}" type="pres">
      <dgm:prSet presAssocID="{316DE61C-B1D1-4708-9CA7-7AF453941790}" presName="sibTrans" presStyleLbl="sibTrans2D1" presStyleIdx="2" presStyleCnt="5"/>
      <dgm:spPr/>
      <dgm:t>
        <a:bodyPr/>
        <a:lstStyle/>
        <a:p>
          <a:endParaRPr lang="en-US"/>
        </a:p>
      </dgm:t>
    </dgm:pt>
    <dgm:pt modelId="{37A8319E-2309-4C30-9275-2176C10A5090}" type="pres">
      <dgm:prSet presAssocID="{316DE61C-B1D1-4708-9CA7-7AF453941790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38624709-002F-4DB6-9A09-2455E3B2A865}" type="pres">
      <dgm:prSet presAssocID="{E3559E85-DDAE-4710-9508-8D1BB94A229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01E2FB-9293-4DA2-887B-4D02273C9048}" type="pres">
      <dgm:prSet presAssocID="{A66BBC02-061E-4885-9A1A-87D5949155A9}" presName="sibTrans" presStyleLbl="sibTrans2D1" presStyleIdx="3" presStyleCnt="5"/>
      <dgm:spPr/>
      <dgm:t>
        <a:bodyPr/>
        <a:lstStyle/>
        <a:p>
          <a:endParaRPr lang="en-US"/>
        </a:p>
      </dgm:t>
    </dgm:pt>
    <dgm:pt modelId="{94528336-4DCA-4EDD-AD56-A4C59EFD2023}" type="pres">
      <dgm:prSet presAssocID="{A66BBC02-061E-4885-9A1A-87D5949155A9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9209409F-2053-4AE8-8F88-B18007CF8FCA}" type="pres">
      <dgm:prSet presAssocID="{D56BDD0D-C84F-4D1A-AF72-C4CEB047649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DB7DD-F261-438B-AA94-8909B0987DF9}" type="pres">
      <dgm:prSet presAssocID="{57FAC79F-F580-4D53-B2F3-E335F9082572}" presName="sibTrans" presStyleLbl="sibTrans2D1" presStyleIdx="4" presStyleCnt="5" custLinFactNeighborX="-50428" custLinFactNeighborY="-56445"/>
      <dgm:spPr/>
      <dgm:t>
        <a:bodyPr/>
        <a:lstStyle/>
        <a:p>
          <a:endParaRPr lang="en-US"/>
        </a:p>
      </dgm:t>
    </dgm:pt>
    <dgm:pt modelId="{77FDB6D6-B8F8-4853-82FF-749A4B77CFAF}" type="pres">
      <dgm:prSet presAssocID="{57FAC79F-F580-4D53-B2F3-E335F9082572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5F72E31E-0C32-4207-88C7-0C73706CC527}" type="presOf" srcId="{57FAC79F-F580-4D53-B2F3-E335F9082572}" destId="{77FDB6D6-B8F8-4853-82FF-749A4B77CFAF}" srcOrd="1" destOrd="0" presId="urn:microsoft.com/office/officeart/2005/8/layout/cycle2"/>
    <dgm:cxn modelId="{DBDA118F-7020-49E5-AF49-418DFE91D5F4}" type="presOf" srcId="{8E33C6B0-1F7B-48F0-A29C-73F43E7ADB2F}" destId="{5B3D3006-5651-4DF2-878F-A2141B8227D1}" srcOrd="0" destOrd="0" presId="urn:microsoft.com/office/officeart/2005/8/layout/cycle2"/>
    <dgm:cxn modelId="{F0AAB5BC-338A-4C6D-9958-F145398DBABC}" srcId="{4B0ACAE4-14F3-4150-AB97-8FF11DD45E03}" destId="{E3559E85-DDAE-4710-9508-8D1BB94A229A}" srcOrd="3" destOrd="0" parTransId="{E66D321D-21FA-47BB-8C4A-BDA5B1786B03}" sibTransId="{A66BBC02-061E-4885-9A1A-87D5949155A9}"/>
    <dgm:cxn modelId="{F947B209-6AEA-44CD-AE47-D709506BF6F3}" type="presOf" srcId="{4B0ACAE4-14F3-4150-AB97-8FF11DD45E03}" destId="{A1321710-2D8F-4E44-9C57-22DFA1D44B66}" srcOrd="0" destOrd="0" presId="urn:microsoft.com/office/officeart/2005/8/layout/cycle2"/>
    <dgm:cxn modelId="{335375EB-BCD2-49C4-A473-86BA7067334B}" type="presOf" srcId="{310532AC-312C-42F8-B6EB-F01DF8315002}" destId="{6B3F118F-5421-4426-A454-3F737FD6BACA}" srcOrd="0" destOrd="0" presId="urn:microsoft.com/office/officeart/2005/8/layout/cycle2"/>
    <dgm:cxn modelId="{50FE6791-7F18-4072-9F97-34B41E92281B}" type="presOf" srcId="{0B9203DA-7B05-4669-9D39-6F040BB4A9E5}" destId="{27C0FDED-1145-4C3D-AD58-88B3D0CC1192}" srcOrd="0" destOrd="0" presId="urn:microsoft.com/office/officeart/2005/8/layout/cycle2"/>
    <dgm:cxn modelId="{069DBAC2-EF8E-4C54-B661-715282CE35FC}" type="presOf" srcId="{316DE61C-B1D1-4708-9CA7-7AF453941790}" destId="{37A8319E-2309-4C30-9275-2176C10A5090}" srcOrd="1" destOrd="0" presId="urn:microsoft.com/office/officeart/2005/8/layout/cycle2"/>
    <dgm:cxn modelId="{AA87FFE3-C3FE-46C8-A11D-4C62C5D35BA4}" srcId="{4B0ACAE4-14F3-4150-AB97-8FF11DD45E03}" destId="{A9392D82-10FA-4E2D-BCEC-12A3ADDA1B2D}" srcOrd="2" destOrd="0" parTransId="{C895B5DD-947B-4C4D-B7F2-649C96822EC4}" sibTransId="{316DE61C-B1D1-4708-9CA7-7AF453941790}"/>
    <dgm:cxn modelId="{C1705BDB-F254-4895-A999-092538346030}" type="presOf" srcId="{D56BDD0D-C84F-4D1A-AF72-C4CEB0476490}" destId="{9209409F-2053-4AE8-8F88-B18007CF8FCA}" srcOrd="0" destOrd="0" presId="urn:microsoft.com/office/officeart/2005/8/layout/cycle2"/>
    <dgm:cxn modelId="{1C11B0B4-A916-4A7B-BD14-AFEDBB089E59}" type="presOf" srcId="{05B4B5EB-DB62-4602-BEE0-5A7A72758E78}" destId="{BD172CFE-F6D8-42BD-9AB9-08A27E4B2B4E}" srcOrd="0" destOrd="0" presId="urn:microsoft.com/office/officeart/2005/8/layout/cycle2"/>
    <dgm:cxn modelId="{5890179C-1479-44D3-9F91-9EF99222D6FC}" srcId="{4B0ACAE4-14F3-4150-AB97-8FF11DD45E03}" destId="{D56BDD0D-C84F-4D1A-AF72-C4CEB0476490}" srcOrd="4" destOrd="0" parTransId="{62305B64-61B4-46EF-A126-40D9D9C88A5F}" sibTransId="{57FAC79F-F580-4D53-B2F3-E335F9082572}"/>
    <dgm:cxn modelId="{25BA0236-08FD-439A-84F6-304D90A50C78}" type="presOf" srcId="{A66BBC02-061E-4885-9A1A-87D5949155A9}" destId="{94528336-4DCA-4EDD-AD56-A4C59EFD2023}" srcOrd="1" destOrd="0" presId="urn:microsoft.com/office/officeart/2005/8/layout/cycle2"/>
    <dgm:cxn modelId="{E659E7A7-197E-462F-A749-35385C528150}" type="presOf" srcId="{E3559E85-DDAE-4710-9508-8D1BB94A229A}" destId="{38624709-002F-4DB6-9A09-2455E3B2A865}" srcOrd="0" destOrd="0" presId="urn:microsoft.com/office/officeart/2005/8/layout/cycle2"/>
    <dgm:cxn modelId="{A8FDF8D8-2E97-49E8-A45C-5213AF07BB33}" type="presOf" srcId="{8E33C6B0-1F7B-48F0-A29C-73F43E7ADB2F}" destId="{6E38893E-89EF-41A6-A614-17530861B061}" srcOrd="1" destOrd="0" presId="urn:microsoft.com/office/officeart/2005/8/layout/cycle2"/>
    <dgm:cxn modelId="{E2C34D38-FC99-4AA9-B2D5-729E4D6C0D96}" type="presOf" srcId="{310532AC-312C-42F8-B6EB-F01DF8315002}" destId="{AAA375FE-2601-4601-943A-29667AEFC1AB}" srcOrd="1" destOrd="0" presId="urn:microsoft.com/office/officeart/2005/8/layout/cycle2"/>
    <dgm:cxn modelId="{80BCCE4B-88C0-4C78-BE94-DDE85EECFE4E}" type="presOf" srcId="{A66BBC02-061E-4885-9A1A-87D5949155A9}" destId="{D101E2FB-9293-4DA2-887B-4D02273C9048}" srcOrd="0" destOrd="0" presId="urn:microsoft.com/office/officeart/2005/8/layout/cycle2"/>
    <dgm:cxn modelId="{7AEF09F9-7494-4F57-813B-ADC619CDFD6C}" type="presOf" srcId="{A9392D82-10FA-4E2D-BCEC-12A3ADDA1B2D}" destId="{36EA7D93-DCEC-42F7-BA0E-0DA73E6AB01F}" srcOrd="0" destOrd="0" presId="urn:microsoft.com/office/officeart/2005/8/layout/cycle2"/>
    <dgm:cxn modelId="{9DC2771A-5A07-40DE-B84F-4C3A8ECD92EA}" srcId="{4B0ACAE4-14F3-4150-AB97-8FF11DD45E03}" destId="{05B4B5EB-DB62-4602-BEE0-5A7A72758E78}" srcOrd="0" destOrd="0" parTransId="{89B9303F-27DE-4E81-957E-AF07D647AA44}" sibTransId="{8E33C6B0-1F7B-48F0-A29C-73F43E7ADB2F}"/>
    <dgm:cxn modelId="{9ADA0267-CE9B-41CD-86A9-A3713102F837}" type="presOf" srcId="{316DE61C-B1D1-4708-9CA7-7AF453941790}" destId="{7A6C8551-2F88-44C0-9991-70C5089BDB8D}" srcOrd="0" destOrd="0" presId="urn:microsoft.com/office/officeart/2005/8/layout/cycle2"/>
    <dgm:cxn modelId="{1E7BEF08-37A7-44BF-96A8-109D15CF5EDB}" type="presOf" srcId="{57FAC79F-F580-4D53-B2F3-E335F9082572}" destId="{64ADB7DD-F261-438B-AA94-8909B0987DF9}" srcOrd="0" destOrd="0" presId="urn:microsoft.com/office/officeart/2005/8/layout/cycle2"/>
    <dgm:cxn modelId="{35EEC82B-DA98-4CA6-8EE2-11F6FE98DEE0}" srcId="{4B0ACAE4-14F3-4150-AB97-8FF11DD45E03}" destId="{0B9203DA-7B05-4669-9D39-6F040BB4A9E5}" srcOrd="1" destOrd="0" parTransId="{0ADFD839-52A2-463F-94E0-3BE32401700B}" sibTransId="{310532AC-312C-42F8-B6EB-F01DF8315002}"/>
    <dgm:cxn modelId="{2DC8F944-7B30-4EC4-A02B-540786C8CB33}" type="presParOf" srcId="{A1321710-2D8F-4E44-9C57-22DFA1D44B66}" destId="{BD172CFE-F6D8-42BD-9AB9-08A27E4B2B4E}" srcOrd="0" destOrd="0" presId="urn:microsoft.com/office/officeart/2005/8/layout/cycle2"/>
    <dgm:cxn modelId="{ECF6DD78-F5F5-4190-AA05-7B0DF049F40D}" type="presParOf" srcId="{A1321710-2D8F-4E44-9C57-22DFA1D44B66}" destId="{5B3D3006-5651-4DF2-878F-A2141B8227D1}" srcOrd="1" destOrd="0" presId="urn:microsoft.com/office/officeart/2005/8/layout/cycle2"/>
    <dgm:cxn modelId="{757FA5C6-48F2-40E3-B691-826ED8A7623D}" type="presParOf" srcId="{5B3D3006-5651-4DF2-878F-A2141B8227D1}" destId="{6E38893E-89EF-41A6-A614-17530861B061}" srcOrd="0" destOrd="0" presId="urn:microsoft.com/office/officeart/2005/8/layout/cycle2"/>
    <dgm:cxn modelId="{B00907BE-6441-4037-AC66-95B4AF594558}" type="presParOf" srcId="{A1321710-2D8F-4E44-9C57-22DFA1D44B66}" destId="{27C0FDED-1145-4C3D-AD58-88B3D0CC1192}" srcOrd="2" destOrd="0" presId="urn:microsoft.com/office/officeart/2005/8/layout/cycle2"/>
    <dgm:cxn modelId="{9B20F613-A7BA-4898-8B39-40AA1759F449}" type="presParOf" srcId="{A1321710-2D8F-4E44-9C57-22DFA1D44B66}" destId="{6B3F118F-5421-4426-A454-3F737FD6BACA}" srcOrd="3" destOrd="0" presId="urn:microsoft.com/office/officeart/2005/8/layout/cycle2"/>
    <dgm:cxn modelId="{2CD00139-BCFF-48EC-8C35-FBCDAD393081}" type="presParOf" srcId="{6B3F118F-5421-4426-A454-3F737FD6BACA}" destId="{AAA375FE-2601-4601-943A-29667AEFC1AB}" srcOrd="0" destOrd="0" presId="urn:microsoft.com/office/officeart/2005/8/layout/cycle2"/>
    <dgm:cxn modelId="{E152A403-5EA8-4471-AE0F-5000B24FB9ED}" type="presParOf" srcId="{A1321710-2D8F-4E44-9C57-22DFA1D44B66}" destId="{36EA7D93-DCEC-42F7-BA0E-0DA73E6AB01F}" srcOrd="4" destOrd="0" presId="urn:microsoft.com/office/officeart/2005/8/layout/cycle2"/>
    <dgm:cxn modelId="{3315AB68-C18C-4E34-B6B0-FA4EFA2678D3}" type="presParOf" srcId="{A1321710-2D8F-4E44-9C57-22DFA1D44B66}" destId="{7A6C8551-2F88-44C0-9991-70C5089BDB8D}" srcOrd="5" destOrd="0" presId="urn:microsoft.com/office/officeart/2005/8/layout/cycle2"/>
    <dgm:cxn modelId="{03BE71FB-91FE-48E0-817B-7C30AADBCAB7}" type="presParOf" srcId="{7A6C8551-2F88-44C0-9991-70C5089BDB8D}" destId="{37A8319E-2309-4C30-9275-2176C10A5090}" srcOrd="0" destOrd="0" presId="urn:microsoft.com/office/officeart/2005/8/layout/cycle2"/>
    <dgm:cxn modelId="{F0E6993E-5792-490E-9C0C-4EBE8A75B837}" type="presParOf" srcId="{A1321710-2D8F-4E44-9C57-22DFA1D44B66}" destId="{38624709-002F-4DB6-9A09-2455E3B2A865}" srcOrd="6" destOrd="0" presId="urn:microsoft.com/office/officeart/2005/8/layout/cycle2"/>
    <dgm:cxn modelId="{B6E6C31E-400F-4D57-B019-F10274055188}" type="presParOf" srcId="{A1321710-2D8F-4E44-9C57-22DFA1D44B66}" destId="{D101E2FB-9293-4DA2-887B-4D02273C9048}" srcOrd="7" destOrd="0" presId="urn:microsoft.com/office/officeart/2005/8/layout/cycle2"/>
    <dgm:cxn modelId="{FF6BC476-F6AA-4CEF-8442-5563DB80958A}" type="presParOf" srcId="{D101E2FB-9293-4DA2-887B-4D02273C9048}" destId="{94528336-4DCA-4EDD-AD56-A4C59EFD2023}" srcOrd="0" destOrd="0" presId="urn:microsoft.com/office/officeart/2005/8/layout/cycle2"/>
    <dgm:cxn modelId="{ADCAE008-6A98-4F4E-B2EF-A94026E560AC}" type="presParOf" srcId="{A1321710-2D8F-4E44-9C57-22DFA1D44B66}" destId="{9209409F-2053-4AE8-8F88-B18007CF8FCA}" srcOrd="8" destOrd="0" presId="urn:microsoft.com/office/officeart/2005/8/layout/cycle2"/>
    <dgm:cxn modelId="{C794420E-1E05-40C3-B054-C13D38530C8D}" type="presParOf" srcId="{A1321710-2D8F-4E44-9C57-22DFA1D44B66}" destId="{64ADB7DD-F261-438B-AA94-8909B0987DF9}" srcOrd="9" destOrd="0" presId="urn:microsoft.com/office/officeart/2005/8/layout/cycle2"/>
    <dgm:cxn modelId="{40B045E0-3A72-4ACB-AD9A-2530F16633AA}" type="presParOf" srcId="{64ADB7DD-F261-438B-AA94-8909B0987DF9}" destId="{77FDB6D6-B8F8-4853-82FF-749A4B77CFA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177706-975B-4A88-BE73-D12B83F3F5FE}">
      <dsp:nvSpPr>
        <dsp:cNvPr id="0" name=""/>
        <dsp:cNvSpPr/>
      </dsp:nvSpPr>
      <dsp:spPr>
        <a:xfrm rot="5400000">
          <a:off x="2578269" y="576749"/>
          <a:ext cx="1693333" cy="147320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Creation of twitter developer account </a:t>
          </a:r>
          <a:endParaRPr lang="en-US" sz="1200" kern="1200" dirty="0"/>
        </a:p>
      </dsp:txBody>
      <dsp:txXfrm rot="-5400000">
        <a:off x="2917909" y="730561"/>
        <a:ext cx="1014052" cy="1165577"/>
      </dsp:txXfrm>
    </dsp:sp>
    <dsp:sp modelId="{85415DE3-991A-48AA-9499-6AC9EA49C3C6}">
      <dsp:nvSpPr>
        <dsp:cNvPr id="0" name=""/>
        <dsp:cNvSpPr/>
      </dsp:nvSpPr>
      <dsp:spPr>
        <a:xfrm>
          <a:off x="4206240" y="805349"/>
          <a:ext cx="188976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4206240" y="805349"/>
        <a:ext cx="1889760" cy="1016000"/>
      </dsp:txXfrm>
    </dsp:sp>
    <dsp:sp modelId="{0F50E07C-89DB-460F-8A92-38300EC0D1F4}">
      <dsp:nvSpPr>
        <dsp:cNvPr id="0" name=""/>
        <dsp:cNvSpPr/>
      </dsp:nvSpPr>
      <dsp:spPr>
        <a:xfrm rot="5400000">
          <a:off x="4070679" y="548199"/>
          <a:ext cx="1693333" cy="147320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Limitations</a:t>
          </a:r>
          <a:endParaRPr lang="en-US" sz="1200" kern="1200" dirty="0"/>
        </a:p>
      </dsp:txBody>
      <dsp:txXfrm rot="-5400000">
        <a:off x="4410319" y="702011"/>
        <a:ext cx="1014052" cy="1165577"/>
      </dsp:txXfrm>
    </dsp:sp>
    <dsp:sp modelId="{14CF021D-DF54-4D04-A63D-825E82C22DFF}">
      <dsp:nvSpPr>
        <dsp:cNvPr id="0" name=""/>
        <dsp:cNvSpPr/>
      </dsp:nvSpPr>
      <dsp:spPr>
        <a:xfrm rot="5400000">
          <a:off x="1779693" y="2014050"/>
          <a:ext cx="1693333" cy="147320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Bypasses limitations</a:t>
          </a:r>
          <a:endParaRPr lang="en-US" sz="1500" kern="1200" dirty="0"/>
        </a:p>
      </dsp:txBody>
      <dsp:txXfrm rot="-5400000">
        <a:off x="2119333" y="2167862"/>
        <a:ext cx="1014052" cy="1165577"/>
      </dsp:txXfrm>
    </dsp:sp>
    <dsp:sp modelId="{3B4C9ED3-72CB-4BCC-A3DD-B20E7AA183EA}">
      <dsp:nvSpPr>
        <dsp:cNvPr id="0" name=""/>
        <dsp:cNvSpPr/>
      </dsp:nvSpPr>
      <dsp:spPr>
        <a:xfrm>
          <a:off x="0" y="2242650"/>
          <a:ext cx="18288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DFBDD-CDF5-42CB-BE42-6E9B039A06A7}">
      <dsp:nvSpPr>
        <dsp:cNvPr id="0" name=""/>
        <dsp:cNvSpPr/>
      </dsp:nvSpPr>
      <dsp:spPr>
        <a:xfrm rot="5400000">
          <a:off x="3370749" y="2014050"/>
          <a:ext cx="1693333" cy="147320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OMGOT</a:t>
          </a:r>
          <a:endParaRPr lang="en-US" sz="2100" kern="1200" dirty="0"/>
        </a:p>
      </dsp:txBody>
      <dsp:txXfrm rot="-5400000">
        <a:off x="3710389" y="2167862"/>
        <a:ext cx="1014052" cy="11655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172CFE-F6D8-42BD-9AB9-08A27E4B2B4E}">
      <dsp:nvSpPr>
        <dsp:cNvPr id="0" name=""/>
        <dsp:cNvSpPr/>
      </dsp:nvSpPr>
      <dsp:spPr>
        <a:xfrm>
          <a:off x="2325327" y="401"/>
          <a:ext cx="1445344" cy="122634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Dropped Columns</a:t>
          </a:r>
          <a:endParaRPr lang="en-US" sz="1800" b="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</dsp:txBody>
      <dsp:txXfrm>
        <a:off x="2536993" y="179995"/>
        <a:ext cx="1022012" cy="867155"/>
      </dsp:txXfrm>
    </dsp:sp>
    <dsp:sp modelId="{5B3D3006-5651-4DF2-878F-A2141B8227D1}">
      <dsp:nvSpPr>
        <dsp:cNvPr id="0" name=""/>
        <dsp:cNvSpPr/>
      </dsp:nvSpPr>
      <dsp:spPr>
        <a:xfrm rot="1803709">
          <a:off x="3754578" y="924189"/>
          <a:ext cx="375270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3762150" y="978769"/>
        <a:ext cx="262689" cy="248335"/>
      </dsp:txXfrm>
    </dsp:sp>
    <dsp:sp modelId="{27C0FDED-1145-4C3D-AD58-88B3D0CC1192}">
      <dsp:nvSpPr>
        <dsp:cNvPr id="0" name=""/>
        <dsp:cNvSpPr/>
      </dsp:nvSpPr>
      <dsp:spPr>
        <a:xfrm>
          <a:off x="4175332" y="1007786"/>
          <a:ext cx="1226343" cy="1226343"/>
        </a:xfrm>
        <a:prstGeom prst="ellipse">
          <a:avLst/>
        </a:prstGeom>
        <a:gradFill rotWithShape="0">
          <a:gsLst>
            <a:gs pos="0">
              <a:schemeClr val="accent4">
                <a:hueOff val="2598923"/>
                <a:satOff val="-11992"/>
                <a:lumOff val="44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2598923"/>
                <a:satOff val="-11992"/>
                <a:lumOff val="44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Clean data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4354926" y="1187380"/>
        <a:ext cx="867155" cy="867155"/>
      </dsp:txXfrm>
    </dsp:sp>
    <dsp:sp modelId="{6B3F118F-5421-4426-A454-3F737FD6BACA}">
      <dsp:nvSpPr>
        <dsp:cNvPr id="0" name=""/>
        <dsp:cNvSpPr/>
      </dsp:nvSpPr>
      <dsp:spPr>
        <a:xfrm rot="6517255">
          <a:off x="4296876" y="2318932"/>
          <a:ext cx="373441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2598923"/>
                <a:satOff val="-11992"/>
                <a:lumOff val="44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2598923"/>
                <a:satOff val="-11992"/>
                <a:lumOff val="44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4370778" y="2348626"/>
        <a:ext cx="261409" cy="248335"/>
      </dsp:txXfrm>
    </dsp:sp>
    <dsp:sp modelId="{36EA7D93-DCEC-42F7-BA0E-0DA73E6AB01F}">
      <dsp:nvSpPr>
        <dsp:cNvPr id="0" name=""/>
        <dsp:cNvSpPr/>
      </dsp:nvSpPr>
      <dsp:spPr>
        <a:xfrm>
          <a:off x="3558769" y="2837656"/>
          <a:ext cx="1226343" cy="1226343"/>
        </a:xfrm>
        <a:prstGeom prst="ellipse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Tokenize Data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738363" y="3017250"/>
        <a:ext cx="867155" cy="867155"/>
      </dsp:txXfrm>
    </dsp:sp>
    <dsp:sp modelId="{7A6C8551-2F88-44C0-9991-70C5089BDB8D}">
      <dsp:nvSpPr>
        <dsp:cNvPr id="0" name=""/>
        <dsp:cNvSpPr/>
      </dsp:nvSpPr>
      <dsp:spPr>
        <a:xfrm rot="10800674">
          <a:off x="2944258" y="3243684"/>
          <a:ext cx="434254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3068425" y="3326474"/>
        <a:ext cx="310087" cy="248335"/>
      </dsp:txXfrm>
    </dsp:sp>
    <dsp:sp modelId="{38624709-002F-4DB6-9A09-2455E3B2A865}">
      <dsp:nvSpPr>
        <dsp:cNvPr id="0" name=""/>
        <dsp:cNvSpPr/>
      </dsp:nvSpPr>
      <dsp:spPr>
        <a:xfrm>
          <a:off x="1513078" y="2837255"/>
          <a:ext cx="1226343" cy="1226343"/>
        </a:xfrm>
        <a:prstGeom prst="ellipse">
          <a:avLst/>
        </a:prstGeom>
        <a:gradFill rotWithShape="0">
          <a:gsLst>
            <a:gs pos="0">
              <a:schemeClr val="accent4">
                <a:hueOff val="7796769"/>
                <a:satOff val="-35976"/>
                <a:lumOff val="132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7796769"/>
                <a:satOff val="-35976"/>
                <a:lumOff val="132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Normalization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692672" y="3016849"/>
        <a:ext cx="867155" cy="867155"/>
      </dsp:txXfrm>
    </dsp:sp>
    <dsp:sp modelId="{D101E2FB-9293-4DA2-887B-4D02273C9048}">
      <dsp:nvSpPr>
        <dsp:cNvPr id="0" name=""/>
        <dsp:cNvSpPr/>
      </dsp:nvSpPr>
      <dsp:spPr>
        <a:xfrm rot="15120000">
          <a:off x="1680728" y="2375649"/>
          <a:ext cx="327092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7796769"/>
                <a:satOff val="-35976"/>
                <a:lumOff val="132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7796769"/>
                <a:satOff val="-35976"/>
                <a:lumOff val="132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1744954" y="2505090"/>
        <a:ext cx="228964" cy="248335"/>
      </dsp:txXfrm>
    </dsp:sp>
    <dsp:sp modelId="{9209409F-2053-4AE8-8F88-B18007CF8FCA}">
      <dsp:nvSpPr>
        <dsp:cNvPr id="0" name=""/>
        <dsp:cNvSpPr/>
      </dsp:nvSpPr>
      <dsp:spPr>
        <a:xfrm>
          <a:off x="943405" y="1083982"/>
          <a:ext cx="1226343" cy="1226343"/>
        </a:xfrm>
        <a:prstGeom prst="ellipse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Sentiment output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122999" y="1263576"/>
        <a:ext cx="867155" cy="867155"/>
      </dsp:txXfrm>
    </dsp:sp>
    <dsp:sp modelId="{64ADB7DD-F261-438B-AA94-8909B0987DF9}">
      <dsp:nvSpPr>
        <dsp:cNvPr id="0" name=""/>
        <dsp:cNvSpPr/>
      </dsp:nvSpPr>
      <dsp:spPr>
        <a:xfrm rot="19440000">
          <a:off x="1975447" y="738864"/>
          <a:ext cx="292463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1983825" y="847428"/>
        <a:ext cx="204724" cy="248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7E7E51-68E2-42FB-8B16-2B4EAD74C0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1AFD77-EA41-461B-BCB8-7D6FBE6B25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F2061-F268-4BAF-891F-0D3F439DDED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CDF6E-7AE5-4360-A91E-5211F90D2B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68892-8E8E-4817-AF29-DD1692383C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CB249-16D2-45B7-A4B6-262A37B6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54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6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2623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10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11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6960691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#</a:t>
            </a:r>
            <a:endParaRPr>
              <a:solidFill>
                <a:srgbClr val="A5A5A5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ldNum" idx="12"/>
          </p:nvPr>
        </p:nvSpPr>
        <p:spPr>
          <a:xfrm>
            <a:off x="196849" y="6435726"/>
            <a:ext cx="365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ldNum" idx="12"/>
          </p:nvPr>
        </p:nvSpPr>
        <p:spPr>
          <a:xfrm>
            <a:off x="196849" y="6435726"/>
            <a:ext cx="365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el und Inhalt">
  <p:cSld name="1_Titel und Inhal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>
            <a:spLocks noGrp="1"/>
          </p:cNvSpPr>
          <p:nvPr>
            <p:ph type="title"/>
          </p:nvPr>
        </p:nvSpPr>
        <p:spPr>
          <a:xfrm>
            <a:off x="487752" y="356573"/>
            <a:ext cx="8027599" cy="60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1"/>
          </p:nvPr>
        </p:nvSpPr>
        <p:spPr>
          <a:xfrm>
            <a:off x="487752" y="1220694"/>
            <a:ext cx="8027599" cy="4956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ldNum" idx="12"/>
          </p:nvPr>
        </p:nvSpPr>
        <p:spPr>
          <a:xfrm>
            <a:off x="196849" y="6435726"/>
            <a:ext cx="365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sldNum" idx="12"/>
          </p:nvPr>
        </p:nvSpPr>
        <p:spPr>
          <a:xfrm>
            <a:off x="196849" y="6435726"/>
            <a:ext cx="365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#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ldNum" idx="12"/>
          </p:nvPr>
        </p:nvSpPr>
        <p:spPr>
          <a:xfrm>
            <a:off x="196849" y="6435726"/>
            <a:ext cx="365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196849" y="6435726"/>
            <a:ext cx="365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196849" y="6435726"/>
            <a:ext cx="365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196849" y="6435726"/>
            <a:ext cx="365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196849" y="6435726"/>
            <a:ext cx="365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ldNum" idx="12"/>
          </p:nvPr>
        </p:nvSpPr>
        <p:spPr>
          <a:xfrm>
            <a:off x="196849" y="6435726"/>
            <a:ext cx="365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196849" y="6435726"/>
            <a:ext cx="365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937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628650" y="1431985"/>
            <a:ext cx="7886700" cy="4744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2744285" y="6356351"/>
            <a:ext cx="14395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20" name="Google Shape;20;p7"/>
          <p:cNvGrpSpPr/>
          <p:nvPr/>
        </p:nvGrpSpPr>
        <p:grpSpPr>
          <a:xfrm>
            <a:off x="0" y="6301488"/>
            <a:ext cx="9144000" cy="54863"/>
            <a:chOff x="0" y="730121"/>
            <a:chExt cx="6858000" cy="54864"/>
          </a:xfrm>
        </p:grpSpPr>
        <p:sp>
          <p:nvSpPr>
            <p:cNvPr id="21" name="Google Shape;21;p7"/>
            <p:cNvSpPr/>
            <p:nvPr/>
          </p:nvSpPr>
          <p:spPr>
            <a:xfrm rot="10800000" flipH="1">
              <a:off x="0" y="730121"/>
              <a:ext cx="6492240" cy="5486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7"/>
            <p:cNvSpPr/>
            <p:nvPr/>
          </p:nvSpPr>
          <p:spPr>
            <a:xfrm rot="10800000" flipH="1">
              <a:off x="4447309" y="730121"/>
              <a:ext cx="2410691" cy="54864"/>
            </a:xfrm>
            <a:prstGeom prst="rect">
              <a:avLst/>
            </a:prstGeom>
            <a:solidFill>
              <a:srgbClr val="DCB4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196849" y="6435726"/>
            <a:ext cx="365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25A7861-5F30-44A0-8AB3-B432AE856A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t="21738" b="19151"/>
          <a:stretch/>
        </p:blipFill>
        <p:spPr>
          <a:xfrm>
            <a:off x="5541556" y="6420450"/>
            <a:ext cx="569108" cy="335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DE80F9-B9DE-4A8A-99A6-9A6C1505922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010693" y="6366759"/>
            <a:ext cx="2005152" cy="468596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2AC5F94-2E10-423F-A5E1-A981E68D04A3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457952" y="6356351"/>
            <a:ext cx="501649" cy="501649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508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1"/>
          <p:cNvPicPr preferRelativeResize="0"/>
          <p:nvPr/>
        </p:nvPicPr>
        <p:blipFill rotWithShape="1">
          <a:blip r:embed="rId3">
            <a:alphaModFix/>
          </a:blip>
          <a:srcRect l="10971" r="10972"/>
          <a:stretch/>
        </p:blipFill>
        <p:spPr>
          <a:xfrm>
            <a:off x="1" y="1"/>
            <a:ext cx="9143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"/>
          <p:cNvSpPr txBox="1"/>
          <p:nvPr/>
        </p:nvSpPr>
        <p:spPr>
          <a:xfrm>
            <a:off x="1" y="0"/>
            <a:ext cx="9143999" cy="6858000"/>
          </a:xfrm>
          <a:prstGeom prst="rect">
            <a:avLst/>
          </a:prstGeom>
          <a:gradFill>
            <a:gsLst>
              <a:gs pos="0">
                <a:srgbClr val="F6F9FC">
                  <a:alpha val="24705"/>
                </a:srgbClr>
              </a:gs>
              <a:gs pos="100000">
                <a:srgbClr val="44546A"/>
              </a:gs>
            </a:gsLst>
            <a:lin ang="10800000" scaled="0"/>
          </a:gradFill>
          <a:ln>
            <a:noFill/>
          </a:ln>
        </p:spPr>
        <p:txBody>
          <a:bodyPr spcFirstLastPara="1" wrap="square" lIns="182875" tIns="3383275" rIns="18287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"/>
          <p:cNvSpPr txBox="1"/>
          <p:nvPr/>
        </p:nvSpPr>
        <p:spPr>
          <a:xfrm>
            <a:off x="7404409" y="0"/>
            <a:ext cx="869700" cy="6858000"/>
          </a:xfrm>
          <a:prstGeom prst="rect">
            <a:avLst/>
          </a:prstGeom>
          <a:solidFill>
            <a:srgbClr val="A5A5A5">
              <a:alpha val="49803"/>
            </a:srgbClr>
          </a:solidFill>
          <a:ln>
            <a:noFill/>
          </a:ln>
        </p:spPr>
        <p:txBody>
          <a:bodyPr spcFirstLastPara="1" wrap="square" lIns="182875" tIns="3383275" rIns="18287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"/>
          <p:cNvSpPr txBox="1"/>
          <p:nvPr/>
        </p:nvSpPr>
        <p:spPr>
          <a:xfrm>
            <a:off x="8274204" y="0"/>
            <a:ext cx="869795" cy="6858000"/>
          </a:xfrm>
          <a:prstGeom prst="rect">
            <a:avLst/>
          </a:prstGeom>
          <a:solidFill>
            <a:srgbClr val="44546A">
              <a:alpha val="63921"/>
            </a:srgbClr>
          </a:solidFill>
          <a:ln>
            <a:noFill/>
          </a:ln>
        </p:spPr>
        <p:txBody>
          <a:bodyPr spcFirstLastPara="1" wrap="square" lIns="182875" tIns="3383275" rIns="18287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4" name="Google Shape;324;p1"/>
          <p:cNvGrpSpPr/>
          <p:nvPr/>
        </p:nvGrpSpPr>
        <p:grpSpPr>
          <a:xfrm>
            <a:off x="5664819" y="0"/>
            <a:ext cx="1739590" cy="6858000"/>
            <a:chOff x="6825703" y="0"/>
            <a:chExt cx="2318296" cy="6858000"/>
          </a:xfrm>
        </p:grpSpPr>
        <p:sp>
          <p:nvSpPr>
            <p:cNvPr id="325" name="Google Shape;325;p1"/>
            <p:cNvSpPr txBox="1"/>
            <p:nvPr/>
          </p:nvSpPr>
          <p:spPr>
            <a:xfrm>
              <a:off x="6825703" y="0"/>
              <a:ext cx="1159148" cy="6858000"/>
            </a:xfrm>
            <a:prstGeom prst="rect">
              <a:avLst/>
            </a:prstGeom>
            <a:solidFill>
              <a:srgbClr val="A5A5A5">
                <a:alpha val="49803"/>
              </a:srgbClr>
            </a:solidFill>
            <a:ln>
              <a:noFill/>
            </a:ln>
          </p:spPr>
          <p:txBody>
            <a:bodyPr spcFirstLastPara="1" wrap="square" lIns="182875" tIns="3383275" rIns="18287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"/>
            <p:cNvSpPr txBox="1"/>
            <p:nvPr/>
          </p:nvSpPr>
          <p:spPr>
            <a:xfrm>
              <a:off x="7984851" y="0"/>
              <a:ext cx="1159148" cy="6858000"/>
            </a:xfrm>
            <a:prstGeom prst="rect">
              <a:avLst/>
            </a:prstGeom>
            <a:solidFill>
              <a:srgbClr val="44546A">
                <a:alpha val="63921"/>
              </a:srgbClr>
            </a:solidFill>
            <a:ln>
              <a:noFill/>
            </a:ln>
          </p:spPr>
          <p:txBody>
            <a:bodyPr spcFirstLastPara="1" wrap="square" lIns="182875" tIns="3383275" rIns="18287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" name="Google Shape;327;p1"/>
          <p:cNvSpPr txBox="1">
            <a:spLocks noGrp="1"/>
          </p:cNvSpPr>
          <p:nvPr>
            <p:ph type="ctrTitle"/>
          </p:nvPr>
        </p:nvSpPr>
        <p:spPr>
          <a:xfrm>
            <a:off x="172978" y="276331"/>
            <a:ext cx="8963400" cy="392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576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de-DE" sz="6100">
                <a:latin typeface="Arial"/>
                <a:ea typeface="Arial"/>
                <a:cs typeface="Arial"/>
                <a:sym typeface="Arial"/>
              </a:rPr>
              <a:t>Data Science HACKATHON</a:t>
            </a:r>
            <a:r>
              <a:rPr lang="de-DE" sz="7200" b="1">
                <a:latin typeface="Arial"/>
                <a:ea typeface="Arial"/>
                <a:cs typeface="Arial"/>
                <a:sym typeface="Arial"/>
              </a:rPr>
              <a:t> </a:t>
            </a:r>
            <a:endParaRPr sz="5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"/>
          <p:cNvSpPr txBox="1"/>
          <p:nvPr/>
        </p:nvSpPr>
        <p:spPr>
          <a:xfrm>
            <a:off x="0" y="4319750"/>
            <a:ext cx="8963400" cy="59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576000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ts val="3200"/>
            </a:pPr>
            <a:r>
              <a:rPr lang="de-DE" sz="2800" b="1" dirty="0" smtClean="0">
                <a:solidFill>
                  <a:schemeClr val="dk1"/>
                </a:solidFill>
              </a:rPr>
              <a:t>Sentiment Analysis- Ghana Political Twitter</a:t>
            </a:r>
            <a:endParaRPr lang="en-US" sz="2800" dirty="0">
              <a:solidFill>
                <a:schemeClr val="dk1"/>
              </a:solidFill>
            </a:endParaRPr>
          </a:p>
        </p:txBody>
      </p:sp>
      <p:sp>
        <p:nvSpPr>
          <p:cNvPr id="329" name="Google Shape;329;p1"/>
          <p:cNvSpPr txBox="1"/>
          <p:nvPr/>
        </p:nvSpPr>
        <p:spPr>
          <a:xfrm>
            <a:off x="0" y="5031850"/>
            <a:ext cx="8963400" cy="598200"/>
          </a:xfrm>
          <a:prstGeom prst="rect">
            <a:avLst/>
          </a:prstGeom>
          <a:solidFill>
            <a:srgbClr val="004F7D"/>
          </a:solidFill>
          <a:ln>
            <a:noFill/>
          </a:ln>
        </p:spPr>
        <p:txBody>
          <a:bodyPr spcFirstLastPara="1" wrap="square" lIns="360000" tIns="45700" rIns="252000" bIns="45700" anchor="ctr" anchorCtr="0">
            <a:noAutofit/>
          </a:bodyPr>
          <a:lstStyle/>
          <a:p>
            <a:pPr algn="r">
              <a:buClr>
                <a:schemeClr val="lt1"/>
              </a:buClr>
              <a:buSzPts val="3200"/>
            </a:pPr>
            <a:r>
              <a:rPr lang="de-DE" sz="3200" b="1" dirty="0" smtClean="0">
                <a:solidFill>
                  <a:schemeClr val="lt1"/>
                </a:solidFill>
              </a:rPr>
              <a:t>RAM AI</a:t>
            </a:r>
            <a:r>
              <a:rPr lang="de-DE" sz="3200" b="1" dirty="0">
                <a:solidFill>
                  <a:schemeClr val="lt1"/>
                </a:solidFill>
              </a:rPr>
              <a:t> 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330" name="Google Shape;330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833038"/>
            <a:ext cx="9144000" cy="102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884608-F9E8-4629-A8BB-3BAF4AA3E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0223" y="6067890"/>
            <a:ext cx="2771399" cy="647664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BB41D6D-C5AA-4C35-A234-150FD4C4C2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041" y="5912998"/>
            <a:ext cx="869700" cy="867435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1D87C78-B1AE-4C18-8F0D-132528457F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9591" y="5948769"/>
            <a:ext cx="867435" cy="86743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>
              <a:solidFill>
                <a:srgbClr val="A5A5A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b="1" dirty="0" smtClean="0">
                <a:solidFill>
                  <a:srgbClr val="44546A"/>
                </a:solidFill>
              </a:rPr>
              <a:t>Data </a:t>
            </a:r>
            <a:r>
              <a:rPr lang="de-DE" sz="3600" b="1" dirty="0" err="1" smtClean="0">
                <a:solidFill>
                  <a:srgbClr val="44546A"/>
                </a:solidFill>
              </a:rPr>
              <a:t>Preprocessing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58" name="Google Shape;358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#</a:t>
            </a:r>
            <a:endParaRPr/>
          </a:p>
        </p:txBody>
      </p:sp>
      <p:sp>
        <p:nvSpPr>
          <p:cNvPr id="359" name="Google Shape;359;p4"/>
          <p:cNvSpPr/>
          <p:nvPr/>
        </p:nvSpPr>
        <p:spPr>
          <a:xfrm>
            <a:off x="594702" y="1091725"/>
            <a:ext cx="8138956" cy="49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4"/>
          <p:cNvSpPr/>
          <p:nvPr/>
        </p:nvSpPr>
        <p:spPr>
          <a:xfrm>
            <a:off x="-1686560" y="1"/>
            <a:ext cx="1686560" cy="76200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[NAME]</a:t>
            </a:r>
            <a:endParaRPr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7904463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8638" y="3101009"/>
            <a:ext cx="2066723" cy="7156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Analysis and Insights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366" name="Google Shape;366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#</a:t>
            </a:r>
            <a:endParaRPr/>
          </a:p>
        </p:txBody>
      </p:sp>
      <p:sp>
        <p:nvSpPr>
          <p:cNvPr id="368" name="Google Shape;368;p5"/>
          <p:cNvSpPr/>
          <p:nvPr/>
        </p:nvSpPr>
        <p:spPr>
          <a:xfrm>
            <a:off x="-1686560" y="1"/>
            <a:ext cx="1686560" cy="76200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[NAME]</a:t>
            </a: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52" y="1218919"/>
            <a:ext cx="7262190" cy="46385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Analysis and Insights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endParaRPr lang="en-US" dirty="0"/>
          </a:p>
        </p:txBody>
      </p:sp>
      <p:sp>
        <p:nvSpPr>
          <p:cNvPr id="374" name="Google Shape;374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#</a:t>
            </a:r>
            <a:endParaRPr/>
          </a:p>
        </p:txBody>
      </p:sp>
      <p:sp>
        <p:nvSpPr>
          <p:cNvPr id="376" name="Google Shape;376;p6"/>
          <p:cNvSpPr/>
          <p:nvPr/>
        </p:nvSpPr>
        <p:spPr>
          <a:xfrm>
            <a:off x="-1686560" y="1"/>
            <a:ext cx="1686560" cy="76200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[NAME]</a:t>
            </a: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96" y="1613474"/>
            <a:ext cx="6917634" cy="46928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13</a:t>
            </a:fld>
            <a:endParaRPr lang="de-D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244" y="3451122"/>
            <a:ext cx="6813756" cy="286394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49" y="9344"/>
            <a:ext cx="6056467" cy="327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0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14</a:t>
            </a:fld>
            <a:endParaRPr lang="de-D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7524"/>
            <a:ext cx="4424516" cy="27344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529" y="323850"/>
            <a:ext cx="4158845" cy="25281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11" y="3333135"/>
            <a:ext cx="5425949" cy="284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6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15</a:t>
            </a:fld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449" y="3585956"/>
            <a:ext cx="4939655" cy="26674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49" y="314234"/>
            <a:ext cx="4124428" cy="30893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755" y="238885"/>
            <a:ext cx="3862592" cy="316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4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16</a:t>
            </a:fld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49" y="0"/>
            <a:ext cx="8018003" cy="570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8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752" y="356573"/>
            <a:ext cx="8027599" cy="24811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17</a:t>
            </a:fld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36" y="737419"/>
            <a:ext cx="7990597" cy="543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4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18</a:t>
            </a:fld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52" y="1600200"/>
            <a:ext cx="7752218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19</a:t>
            </a:fld>
            <a:endParaRPr lang="de-D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857" y="1409568"/>
            <a:ext cx="5766619" cy="457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44546A"/>
                </a:solidFill>
                <a:ea typeface="Arial"/>
                <a:cs typeface="Arial"/>
                <a:sym typeface="Arial"/>
              </a:rPr>
              <a:t>Group Members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808" y="457200"/>
            <a:ext cx="3668915" cy="5500688"/>
          </a:xfrm>
        </p:spPr>
      </p:pic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Michael Sekyere</a:t>
            </a:r>
          </a:p>
          <a:p>
            <a:pPr marL="5143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Team lead</a:t>
            </a:r>
          </a:p>
          <a:p>
            <a:pPr marL="5143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BSc. Electrical/ Electronic Engineering</a:t>
            </a:r>
          </a:p>
          <a:p>
            <a:pPr marL="5143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Has interest in data science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mtClean="0"/>
              <a:t>#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16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20</a:t>
            </a:fld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45" y="1068367"/>
            <a:ext cx="5694511" cy="452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5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21</a:t>
            </a:fld>
            <a:endParaRPr lang="de-DE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70555" cy="30987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56" y="250723"/>
            <a:ext cx="4852506" cy="28480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88" y="3304662"/>
            <a:ext cx="3838667" cy="2925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245" y="3508965"/>
            <a:ext cx="4122317" cy="251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4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Conclusion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600" dirty="0" smtClean="0"/>
              <a:t>Increased political activity</a:t>
            </a:r>
          </a:p>
          <a:p>
            <a:pPr>
              <a:lnSpc>
                <a:spcPct val="200000"/>
              </a:lnSpc>
            </a:pPr>
            <a:r>
              <a:rPr lang="en-US" sz="1600" dirty="0" smtClean="0"/>
              <a:t>Political twitter has come to replace traditional media</a:t>
            </a:r>
          </a:p>
          <a:p>
            <a:pPr>
              <a:lnSpc>
                <a:spcPct val="200000"/>
              </a:lnSpc>
            </a:pPr>
            <a:r>
              <a:rPr lang="en-US" sz="1600" dirty="0" smtClean="0"/>
              <a:t>Followers of political leaders on twitter cannot be conclusively  use to estimate the number of supporters a party has</a:t>
            </a:r>
          </a:p>
          <a:p>
            <a:pPr>
              <a:lnSpc>
                <a:spcPct val="200000"/>
              </a:lnSpc>
            </a:pPr>
            <a:r>
              <a:rPr lang="en-US" sz="1600" dirty="0" err="1" smtClean="0"/>
              <a:t>Twieets</a:t>
            </a:r>
            <a:r>
              <a:rPr lang="en-US" sz="1600" dirty="0" smtClean="0"/>
              <a:t> are considered official statements or opinions on matters of the </a:t>
            </a:r>
            <a:r>
              <a:rPr lang="en-US" sz="1600" dirty="0" err="1" smtClean="0"/>
              <a:t>stae</a:t>
            </a:r>
            <a:endParaRPr lang="en-US" sz="1600" dirty="0" smtClean="0"/>
          </a:p>
          <a:p>
            <a:pPr>
              <a:lnSpc>
                <a:spcPct val="200000"/>
              </a:lnSpc>
            </a:pPr>
            <a:endParaRPr lang="en-US" sz="1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1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Razack Abubakar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>
          <a:xfrm>
            <a:off x="4065191" y="593726"/>
            <a:ext cx="4629150" cy="5159374"/>
          </a:xfr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BSc. Biochemistry and Biotechnology</a:t>
            </a:r>
          </a:p>
          <a:p>
            <a:pPr marL="5143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Project manager</a:t>
            </a:r>
          </a:p>
          <a:p>
            <a:pPr marL="5143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Has </a:t>
            </a:r>
            <a:r>
              <a:rPr lang="en-US" dirty="0"/>
              <a:t>interests in Machine </a:t>
            </a:r>
            <a:r>
              <a:rPr lang="en-US" dirty="0" smtClean="0"/>
              <a:t>Learning</a:t>
            </a:r>
            <a:endParaRPr lang="en-US" dirty="0"/>
          </a:p>
          <a:p>
            <a:pPr marL="5143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mtClean="0"/>
              <a:t>#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19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Ama</a:t>
            </a:r>
            <a:r>
              <a:rPr lang="en-US" dirty="0" smtClean="0"/>
              <a:t> </a:t>
            </a:r>
            <a:r>
              <a:rPr lang="en-US" dirty="0" err="1" smtClean="0"/>
              <a:t>Owusu</a:t>
            </a:r>
            <a:r>
              <a:rPr lang="en-US" dirty="0" smtClean="0"/>
              <a:t>- </a:t>
            </a:r>
            <a:r>
              <a:rPr lang="en-US" dirty="0" err="1" smtClean="0"/>
              <a:t>Darko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5783" r="578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MPhil Public Health</a:t>
            </a:r>
          </a:p>
          <a:p>
            <a:pPr marL="5143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Data scientist</a:t>
            </a:r>
          </a:p>
          <a:p>
            <a:pPr marL="5143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Has </a:t>
            </a:r>
            <a:r>
              <a:rPr lang="en-US" dirty="0" err="1" smtClean="0"/>
              <a:t>intrests</a:t>
            </a:r>
            <a:r>
              <a:rPr lang="en-US" dirty="0" smtClean="0"/>
              <a:t> in geospatial data analysis</a:t>
            </a:r>
          </a:p>
          <a:p>
            <a:pPr marL="5143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mtClean="0"/>
              <a:t>#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54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de-DE" b="1" dirty="0">
                <a:solidFill>
                  <a:srgbClr val="44546A"/>
                </a:solidFill>
                <a:ea typeface="Arial"/>
                <a:cs typeface="Arial"/>
                <a:sym typeface="Arial"/>
              </a:rPr>
              <a:t>Problem Definition</a:t>
            </a:r>
            <a:r>
              <a:rPr lang="de-DE" sz="3600" dirty="0">
                <a:solidFill>
                  <a:schemeClr val="lt1"/>
                </a:solidFill>
              </a:rPr>
              <a:t/>
            </a:r>
            <a:br>
              <a:rPr lang="de-DE" sz="3600" dirty="0">
                <a:solidFill>
                  <a:schemeClr val="lt1"/>
                </a:solidFill>
              </a:rPr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mtClean="0"/>
              <a:t>#</a:t>
            </a:r>
            <a:endParaRPr lang="de-DE"/>
          </a:p>
        </p:txBody>
      </p:sp>
      <p:sp>
        <p:nvSpPr>
          <p:cNvPr id="7" name="Google Shape;343;p2"/>
          <p:cNvSpPr txBox="1">
            <a:spLocks noGrp="1"/>
          </p:cNvSpPr>
          <p:nvPr>
            <p:ph type="body" idx="1"/>
          </p:nvPr>
        </p:nvSpPr>
        <p:spPr>
          <a:xfrm>
            <a:off x="487752" y="960157"/>
            <a:ext cx="8027599" cy="151634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4000" tIns="45700" rIns="252000" bIns="45700" anchor="ctr" anchorCtr="0">
            <a:noAutofit/>
          </a:bodyPr>
          <a:lstStyle/>
          <a:p>
            <a:pPr marL="50800" indent="0" algn="just">
              <a:lnSpc>
                <a:spcPct val="2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Sentiment Analysis is the process of ‘computationally’ determining whether a piece of writing is positive, negative or neutral. It’s also known as </a:t>
            </a:r>
            <a:r>
              <a:rPr lang="en-US" sz="1400" b="1" dirty="0">
                <a:solidFill>
                  <a:schemeClr val="bg1"/>
                </a:solidFill>
              </a:rPr>
              <a:t>opinion mining</a:t>
            </a:r>
            <a:r>
              <a:rPr lang="en-US" sz="1400" dirty="0">
                <a:solidFill>
                  <a:schemeClr val="bg1"/>
                </a:solidFill>
              </a:rPr>
              <a:t>, deriving the opinion or attitude of a speaker</a:t>
            </a:r>
          </a:p>
        </p:txBody>
      </p:sp>
      <p:sp>
        <p:nvSpPr>
          <p:cNvPr id="8" name="Google Shape;343;p2"/>
          <p:cNvSpPr txBox="1"/>
          <p:nvPr/>
        </p:nvSpPr>
        <p:spPr>
          <a:xfrm>
            <a:off x="487752" y="2875010"/>
            <a:ext cx="8027599" cy="125717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4000" tIns="45700" rIns="252000" bIns="45700" anchor="ctr" anchorCtr="0">
            <a:noAutofit/>
          </a:bodyPr>
          <a:lstStyle/>
          <a:p>
            <a:pPr>
              <a:lnSpc>
                <a:spcPct val="150000"/>
              </a:lnSpc>
              <a:buClr>
                <a:schemeClr val="lt1"/>
              </a:buClr>
              <a:buSzPts val="3200"/>
            </a:pPr>
            <a:r>
              <a:rPr lang="en-US" dirty="0">
                <a:solidFill>
                  <a:schemeClr val="bg1"/>
                </a:solidFill>
              </a:rPr>
              <a:t>M</a:t>
            </a:r>
            <a:r>
              <a:rPr lang="en-US" dirty="0" smtClean="0">
                <a:solidFill>
                  <a:schemeClr val="bg1"/>
                </a:solidFill>
              </a:rPr>
              <a:t>arketing </a:t>
            </a:r>
            <a:r>
              <a:rPr lang="en-US" dirty="0">
                <a:solidFill>
                  <a:schemeClr val="bg1"/>
                </a:solidFill>
              </a:rPr>
              <a:t>field </a:t>
            </a:r>
            <a:r>
              <a:rPr lang="en-US" dirty="0" smtClean="0">
                <a:solidFill>
                  <a:schemeClr val="bg1"/>
                </a:solidFill>
              </a:rPr>
              <a:t>companies </a:t>
            </a:r>
            <a:r>
              <a:rPr lang="en-US" dirty="0">
                <a:solidFill>
                  <a:schemeClr val="bg1"/>
                </a:solidFill>
              </a:rPr>
              <a:t>use it to develop their strategies, to understand customers’ feelings towards products or brand, how people respond to their campaigns or product launches and why consumers </a:t>
            </a:r>
            <a:r>
              <a:rPr lang="en-US" dirty="0" smtClean="0">
                <a:solidFill>
                  <a:schemeClr val="bg1"/>
                </a:solidFill>
              </a:rPr>
              <a:t>do not </a:t>
            </a:r>
            <a:r>
              <a:rPr lang="en-US" dirty="0">
                <a:solidFill>
                  <a:schemeClr val="bg1"/>
                </a:solidFill>
              </a:rPr>
              <a:t>buy </a:t>
            </a:r>
            <a:r>
              <a:rPr lang="en-US" dirty="0" smtClean="0">
                <a:solidFill>
                  <a:schemeClr val="bg1"/>
                </a:solidFill>
              </a:rPr>
              <a:t>some products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  <a:buClr>
                <a:schemeClr val="lt1"/>
              </a:buClr>
              <a:buSzPts val="3200"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Google Shape;342;p2"/>
          <p:cNvSpPr txBox="1"/>
          <p:nvPr/>
        </p:nvSpPr>
        <p:spPr>
          <a:xfrm>
            <a:off x="487752" y="4530693"/>
            <a:ext cx="8027599" cy="13995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4000" tIns="45700" rIns="252000" bIns="45700" anchor="ctr" anchorCtr="0">
            <a:noAutofit/>
          </a:bodyPr>
          <a:lstStyle/>
          <a:p>
            <a:pPr algn="just">
              <a:lnSpc>
                <a:spcPct val="200000"/>
              </a:lnSpc>
              <a:buClr>
                <a:schemeClr val="lt1"/>
              </a:buClr>
              <a:buSzPts val="3200"/>
            </a:pPr>
            <a:r>
              <a:rPr lang="en-US" b="1" dirty="0"/>
              <a:t> </a:t>
            </a:r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dirty="0" smtClean="0">
                <a:solidFill>
                  <a:schemeClr val="bg1"/>
                </a:solidFill>
              </a:rPr>
              <a:t>the political </a:t>
            </a:r>
            <a:r>
              <a:rPr lang="en-US" dirty="0">
                <a:solidFill>
                  <a:schemeClr val="bg1"/>
                </a:solidFill>
              </a:rPr>
              <a:t>field, it is used to keep track of political view, to detect consistency and inconsistency between statements and actions at the government level. It can </a:t>
            </a:r>
            <a:r>
              <a:rPr lang="en-US" dirty="0" smtClean="0">
                <a:solidFill>
                  <a:schemeClr val="bg1"/>
                </a:solidFill>
              </a:rPr>
              <a:t>also be </a:t>
            </a:r>
            <a:r>
              <a:rPr lang="en-US" dirty="0">
                <a:solidFill>
                  <a:schemeClr val="bg1"/>
                </a:solidFill>
              </a:rPr>
              <a:t>used to </a:t>
            </a:r>
            <a:r>
              <a:rPr lang="en-US" dirty="0" smtClean="0">
                <a:solidFill>
                  <a:schemeClr val="bg1"/>
                </a:solidFill>
              </a:rPr>
              <a:t>identify campaign strategy and manifesto preparation!!!</a:t>
            </a:r>
            <a:endParaRPr lang="de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606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"/>
          <p:cNvSpPr/>
          <p:nvPr/>
        </p:nvSpPr>
        <p:spPr>
          <a:xfrm>
            <a:off x="594702" y="1091725"/>
            <a:ext cx="8138956" cy="49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"/>
          <p:cNvSpPr/>
          <p:nvPr/>
        </p:nvSpPr>
        <p:spPr>
          <a:xfrm>
            <a:off x="-1686560" y="1"/>
            <a:ext cx="1686560" cy="76200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[NAME]</a:t>
            </a:r>
            <a:endParaRPr>
              <a:latin typeface="+mj-lt"/>
            </a:endParaRPr>
          </a:p>
        </p:txBody>
      </p:sp>
      <p:sp>
        <p:nvSpPr>
          <p:cNvPr id="5" name="Google Shape;351;p3">
            <a:extLst>
              <a:ext uri="{FF2B5EF4-FFF2-40B4-BE49-F238E27FC236}">
                <a16:creationId xmlns:a16="http://schemas.microsoft.com/office/drawing/2014/main" id="{41BE4F72-B2A3-4147-8E1D-F4B497279DBE}"/>
              </a:ext>
            </a:extLst>
          </p:cNvPr>
          <p:cNvSpPr/>
          <p:nvPr/>
        </p:nvSpPr>
        <p:spPr>
          <a:xfrm>
            <a:off x="183684" y="1091724"/>
            <a:ext cx="8138956" cy="49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FF504E-97A7-4FB5-B1A0-E4E4DFB46778}"/>
              </a:ext>
            </a:extLst>
          </p:cNvPr>
          <p:cNvSpPr txBox="1"/>
          <p:nvPr/>
        </p:nvSpPr>
        <p:spPr>
          <a:xfrm>
            <a:off x="10274060" y="322915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9687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  <a:endParaRPr lang="en-US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mtClean="0"/>
              <a:t>#</a:t>
            </a:r>
            <a:endParaRPr lang="de-DE">
              <a:solidFill>
                <a:srgbClr val="A5A5A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41" y="1052181"/>
            <a:ext cx="8364117" cy="47536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>
                <a:solidFill>
                  <a:srgbClr val="44546A"/>
                </a:solidFill>
              </a:rPr>
              <a:t>Data </a:t>
            </a:r>
            <a:r>
              <a:rPr lang="de-DE" b="1" dirty="0" err="1">
                <a:solidFill>
                  <a:srgbClr val="44546A"/>
                </a:solidFill>
              </a:rPr>
              <a:t>Findings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72821457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244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>
                <a:solidFill>
                  <a:srgbClr val="44546A"/>
                </a:solidFill>
              </a:rPr>
              <a:t>Sampled</a:t>
            </a:r>
            <a:r>
              <a:rPr lang="de-DE" dirty="0">
                <a:solidFill>
                  <a:srgbClr val="44546A"/>
                </a:solidFill>
              </a:rPr>
              <a:t> Data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8</a:t>
            </a:fld>
            <a:endParaRPr lang="de-D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49" y="1218918"/>
            <a:ext cx="7949381" cy="47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9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de-DE" sz="3600" dirty="0">
                <a:solidFill>
                  <a:schemeClr val="lt1"/>
                </a:solidFill>
              </a:rPr>
              <a:t/>
            </a:r>
            <a:br>
              <a:rPr lang="de-DE" sz="3600" dirty="0">
                <a:solidFill>
                  <a:schemeClr val="lt1"/>
                </a:solidFill>
              </a:rPr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mtClean="0"/>
              <a:t>#</a:t>
            </a:r>
            <a:endParaRPr lang="de-D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99" y="812672"/>
            <a:ext cx="8582104" cy="514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0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58019B43179A42BF39B27392F15FD9" ma:contentTypeVersion="8" ma:contentTypeDescription="Create a new document." ma:contentTypeScope="" ma:versionID="dada8b9ec3702fe4ed52fa6db87f970a">
  <xsd:schema xmlns:xsd="http://www.w3.org/2001/XMLSchema" xmlns:xs="http://www.w3.org/2001/XMLSchema" xmlns:p="http://schemas.microsoft.com/office/2006/metadata/properties" xmlns:ns2="19ee1cd6-08e6-46c1-9f57-17f7ef9159b1" targetNamespace="http://schemas.microsoft.com/office/2006/metadata/properties" ma:root="true" ma:fieldsID="126aa24104756bad4e3b729d5f066c66" ns2:_="">
    <xsd:import namespace="19ee1cd6-08e6-46c1-9f57-17f7ef9159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ee1cd6-08e6-46c1-9f57-17f7ef9159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C8ECD4-DDA9-4BD3-A3C7-E15017BF14A0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19ee1cd6-08e6-46c1-9f57-17f7ef9159b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5D8D997-DA85-456D-BD8A-EFE2186FB62B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19ee1cd6-08e6-46c1-9f57-17f7ef9159b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8A72BB-3429-441C-8080-236C07437E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</TotalTime>
  <Words>237</Words>
  <Application>Microsoft Office PowerPoint</Application>
  <PresentationFormat>On-screen Show (4:3)</PresentationFormat>
  <Paragraphs>72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Arial Rounded MT Bold</vt:lpstr>
      <vt:lpstr>Calibri</vt:lpstr>
      <vt:lpstr>Office Theme</vt:lpstr>
      <vt:lpstr>Data Science HACKATHON </vt:lpstr>
      <vt:lpstr>Group Members</vt:lpstr>
      <vt:lpstr>Razack Abubakar</vt:lpstr>
      <vt:lpstr>Ama Owusu- Darko</vt:lpstr>
      <vt:lpstr>Problem Definition </vt:lpstr>
      <vt:lpstr>Hypothesis</vt:lpstr>
      <vt:lpstr>Data Findings</vt:lpstr>
      <vt:lpstr>Sampled Data</vt:lpstr>
      <vt:lpstr> </vt:lpstr>
      <vt:lpstr>Data Preprocessing</vt:lpstr>
      <vt:lpstr>Analysis and Insights</vt:lpstr>
      <vt:lpstr>Analysis and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HACKATHON</dc:title>
  <dc:creator>Fairpointers Silver2</dc:creator>
  <cp:lastModifiedBy>Michael Sekyere</cp:lastModifiedBy>
  <cp:revision>229</cp:revision>
  <dcterms:created xsi:type="dcterms:W3CDTF">4035-06-07T01:01:48Z</dcterms:created>
  <dcterms:modified xsi:type="dcterms:W3CDTF">2020-09-11T10:24:04Z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0x010100AB58019B43179A42BF39B27392F15FD9</vt:lpwstr>
  </property>
</Properties>
</file>