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4"/>
  </p:notesMasterIdLst>
  <p:sldIdLst>
    <p:sldId id="261" r:id="rId2"/>
    <p:sldId id="262" r:id="rId3"/>
    <p:sldId id="263" r:id="rId4"/>
    <p:sldId id="264" r:id="rId5"/>
    <p:sldId id="265" r:id="rId6"/>
    <p:sldId id="269" r:id="rId7"/>
    <p:sldId id="274" r:id="rId8"/>
    <p:sldId id="275" r:id="rId9"/>
    <p:sldId id="276" r:id="rId10"/>
    <p:sldId id="27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3A598-E2EE-44BA-9EB8-186CF28C0A2F}" v="19" dt="2024-04-18T12:48:4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George Arghyrou" userId="S::george.arghyrou@students.plymouth.ac.uk::260be15d-bb5e-4c1f-9477-3e4d1839747b" providerId="AD" clId="Web-{4F3976BF-A012-931F-79C7-747C30E14408}"/>
    <pc:docChg chg="delSld modSld">
      <pc:chgData name="(s) George Arghyrou" userId="S::george.arghyrou@students.plymouth.ac.uk::260be15d-bb5e-4c1f-9477-3e4d1839747b" providerId="AD" clId="Web-{4F3976BF-A012-931F-79C7-747C30E14408}" dt="2024-01-18T14:03:51.277" v="531"/>
      <pc:docMkLst>
        <pc:docMk/>
      </pc:docMkLst>
      <pc:sldChg chg="modNotes">
        <pc:chgData name="(s) George Arghyrou" userId="S::george.arghyrou@students.plymouth.ac.uk::260be15d-bb5e-4c1f-9477-3e4d1839747b" providerId="AD" clId="Web-{4F3976BF-A012-931F-79C7-747C30E14408}" dt="2024-01-18T13:41:07.247" v="185"/>
        <pc:sldMkLst>
          <pc:docMk/>
          <pc:sldMk cId="2418267465" sldId="261"/>
        </pc:sldMkLst>
      </pc:sldChg>
      <pc:sldChg chg="modNotes">
        <pc:chgData name="(s) George Arghyrou" userId="S::george.arghyrou@students.plymouth.ac.uk::260be15d-bb5e-4c1f-9477-3e4d1839747b" providerId="AD" clId="Web-{4F3976BF-A012-931F-79C7-747C30E14408}" dt="2024-01-18T14:03:51.277" v="531"/>
        <pc:sldMkLst>
          <pc:docMk/>
          <pc:sldMk cId="4043710379" sldId="263"/>
        </pc:sldMkLst>
      </pc:sldChg>
      <pc:sldChg chg="modNotes">
        <pc:chgData name="(s) George Arghyrou" userId="S::george.arghyrou@students.plymouth.ac.uk::260be15d-bb5e-4c1f-9477-3e4d1839747b" providerId="AD" clId="Web-{4F3976BF-A012-931F-79C7-747C30E14408}" dt="2024-01-18T13:46:06.724" v="271"/>
        <pc:sldMkLst>
          <pc:docMk/>
          <pc:sldMk cId="2443996949" sldId="268"/>
        </pc:sldMkLst>
      </pc:sldChg>
      <pc:sldChg chg="del">
        <pc:chgData name="(s) George Arghyrou" userId="S::george.arghyrou@students.plymouth.ac.uk::260be15d-bb5e-4c1f-9477-3e4d1839747b" providerId="AD" clId="Web-{4F3976BF-A012-931F-79C7-747C30E14408}" dt="2024-01-18T13:19:26.617" v="0"/>
        <pc:sldMkLst>
          <pc:docMk/>
          <pc:sldMk cId="695405669" sldId="269"/>
        </pc:sldMkLst>
      </pc:sldChg>
    </pc:docChg>
  </pc:docChgLst>
  <pc:docChgLst>
    <pc:chgData name="(s) Megan White 1" userId="S::megan.white-14@students.plymouth.ac.uk::a394928d-8248-4ef7-8cd1-40ed5365df63" providerId="AD" clId="Web-{296373D3-90C4-FCD6-514B-B28C77AABD18}"/>
    <pc:docChg chg="modSld">
      <pc:chgData name="(s) Megan White 1" userId="S::megan.white-14@students.plymouth.ac.uk::a394928d-8248-4ef7-8cd1-40ed5365df63" providerId="AD" clId="Web-{296373D3-90C4-FCD6-514B-B28C77AABD18}" dt="2024-01-06T14:09:17.757" v="309" actId="20577"/>
      <pc:docMkLst>
        <pc:docMk/>
      </pc:docMkLst>
      <pc:sldChg chg="addSp delSp modSp modNotes">
        <pc:chgData name="(s) Megan White 1" userId="S::megan.white-14@students.plymouth.ac.uk::a394928d-8248-4ef7-8cd1-40ed5365df63" providerId="AD" clId="Web-{296373D3-90C4-FCD6-514B-B28C77AABD18}" dt="2024-01-06T14:09:17.757" v="309" actId="20577"/>
        <pc:sldMkLst>
          <pc:docMk/>
          <pc:sldMk cId="3580555028" sldId="260"/>
        </pc:sldMkLst>
        <pc:spChg chg="add del">
          <ac:chgData name="(s) Megan White 1" userId="S::megan.white-14@students.plymouth.ac.uk::a394928d-8248-4ef7-8cd1-40ed5365df63" providerId="AD" clId="Web-{296373D3-90C4-FCD6-514B-B28C77AABD18}" dt="2024-01-06T13:36:22.330" v="6"/>
          <ac:spMkLst>
            <pc:docMk/>
            <pc:sldMk cId="3580555028" sldId="260"/>
            <ac:spMk id="2" creationId="{B91C7B16-CF99-6E19-83E1-6A782E0BB550}"/>
          </ac:spMkLst>
        </pc:spChg>
        <pc:spChg chg="add del mod">
          <ac:chgData name="(s) Megan White 1" userId="S::megan.white-14@students.plymouth.ac.uk::a394928d-8248-4ef7-8cd1-40ed5365df63" providerId="AD" clId="Web-{296373D3-90C4-FCD6-514B-B28C77AABD18}" dt="2024-01-06T14:09:17.757" v="309" actId="20577"/>
          <ac:spMkLst>
            <pc:docMk/>
            <pc:sldMk cId="3580555028" sldId="260"/>
            <ac:spMk id="4" creationId="{075144C7-7702-C8F2-5FB7-EC7022CA2916}"/>
          </ac:spMkLst>
        </pc:spChg>
      </pc:sldChg>
      <pc:sldChg chg="modSp">
        <pc:chgData name="(s) Megan White 1" userId="S::megan.white-14@students.plymouth.ac.uk::a394928d-8248-4ef7-8cd1-40ed5365df63" providerId="AD" clId="Web-{296373D3-90C4-FCD6-514B-B28C77AABD18}" dt="2024-01-06T13:42:59.619" v="254" actId="20577"/>
        <pc:sldMkLst>
          <pc:docMk/>
          <pc:sldMk cId="4043710379" sldId="263"/>
        </pc:sldMkLst>
        <pc:spChg chg="mod">
          <ac:chgData name="(s) Megan White 1" userId="S::megan.white-14@students.plymouth.ac.uk::a394928d-8248-4ef7-8cd1-40ed5365df63" providerId="AD" clId="Web-{296373D3-90C4-FCD6-514B-B28C77AABD18}" dt="2024-01-06T13:32:19.419" v="4" actId="20577"/>
          <ac:spMkLst>
            <pc:docMk/>
            <pc:sldMk cId="4043710379" sldId="263"/>
            <ac:spMk id="2" creationId="{0BCDB7E2-19B5-7638-3AF2-A79C0B82C189}"/>
          </ac:spMkLst>
        </pc:spChg>
        <pc:spChg chg="mod">
          <ac:chgData name="(s) Megan White 1" userId="S::megan.white-14@students.plymouth.ac.uk::a394928d-8248-4ef7-8cd1-40ed5365df63" providerId="AD" clId="Web-{296373D3-90C4-FCD6-514B-B28C77AABD18}" dt="2024-01-06T13:42:59.619" v="254" actId="20577"/>
          <ac:spMkLst>
            <pc:docMk/>
            <pc:sldMk cId="4043710379" sldId="263"/>
            <ac:spMk id="9" creationId="{D4DA35DB-170D-5D49-5C84-30334CCF2F5C}"/>
          </ac:spMkLst>
        </pc:spChg>
      </pc:sldChg>
      <pc:sldChg chg="addSp delSp modSp">
        <pc:chgData name="(s) Megan White 1" userId="S::megan.white-14@students.plymouth.ac.uk::a394928d-8248-4ef7-8cd1-40ed5365df63" providerId="AD" clId="Web-{296373D3-90C4-FCD6-514B-B28C77AABD18}" dt="2024-01-06T13:54:36.477" v="259" actId="1076"/>
        <pc:sldMkLst>
          <pc:docMk/>
          <pc:sldMk cId="3497780165" sldId="265"/>
        </pc:sldMkLst>
        <pc:spChg chg="add del mod">
          <ac:chgData name="(s) Megan White 1" userId="S::megan.white-14@students.plymouth.ac.uk::a394928d-8248-4ef7-8cd1-40ed5365df63" providerId="AD" clId="Web-{296373D3-90C4-FCD6-514B-B28C77AABD18}" dt="2024-01-06T13:53:21.585" v="257"/>
          <ac:spMkLst>
            <pc:docMk/>
            <pc:sldMk cId="3497780165" sldId="265"/>
            <ac:spMk id="3" creationId="{D0F0DE51-71AA-4742-CB7C-8CFC60C21923}"/>
          </ac:spMkLst>
        </pc:spChg>
        <pc:picChg chg="add mod">
          <ac:chgData name="(s) Megan White 1" userId="S::megan.white-14@students.plymouth.ac.uk::a394928d-8248-4ef7-8cd1-40ed5365df63" providerId="AD" clId="Web-{296373D3-90C4-FCD6-514B-B28C77AABD18}" dt="2024-01-06T13:54:36.477" v="259" actId="1076"/>
          <ac:picMkLst>
            <pc:docMk/>
            <pc:sldMk cId="3497780165" sldId="265"/>
            <ac:picMk id="4" creationId="{0E4797E7-44CF-CC08-9804-CC256A58DFD9}"/>
          </ac:picMkLst>
        </pc:picChg>
      </pc:sldChg>
    </pc:docChg>
  </pc:docChgLst>
  <pc:docChgLst>
    <pc:chgData name="(s) Esther Skillman" userId="1639bc82-38e3-47c1-a7fc-7376e0524da2" providerId="ADAL" clId="{3913A598-E2EE-44BA-9EB8-186CF28C0A2F}"/>
    <pc:docChg chg="modSld">
      <pc:chgData name="(s) Esther Skillman" userId="1639bc82-38e3-47c1-a7fc-7376e0524da2" providerId="ADAL" clId="{3913A598-E2EE-44BA-9EB8-186CF28C0A2F}" dt="2024-04-18T12:48:49.079" v="18" actId="20577"/>
      <pc:docMkLst>
        <pc:docMk/>
      </pc:docMkLst>
      <pc:sldChg chg="modSp mod">
        <pc:chgData name="(s) Esther Skillman" userId="1639bc82-38e3-47c1-a7fc-7376e0524da2" providerId="ADAL" clId="{3913A598-E2EE-44BA-9EB8-186CF28C0A2F}" dt="2024-04-18T12:48:49.079" v="18" actId="20577"/>
        <pc:sldMkLst>
          <pc:docMk/>
          <pc:sldMk cId="797559926" sldId="267"/>
        </pc:sldMkLst>
        <pc:spChg chg="mod">
          <ac:chgData name="(s) Esther Skillman" userId="1639bc82-38e3-47c1-a7fc-7376e0524da2" providerId="ADAL" clId="{3913A598-E2EE-44BA-9EB8-186CF28C0A2F}" dt="2024-04-18T12:48:49.079" v="18" actId="20577"/>
          <ac:spMkLst>
            <pc:docMk/>
            <pc:sldMk cId="797559926" sldId="267"/>
            <ac:spMk id="2" creationId="{F63F6152-F3A0-367A-2825-2D01F000E5C4}"/>
          </ac:spMkLst>
        </pc:spChg>
      </pc:sldChg>
    </pc:docChg>
  </pc:docChgLst>
  <pc:docChgLst>
    <pc:chgData name="(s) Mohamad Trissi" userId="S::mohamad.trissi@students.plymouth.ac.uk::8c28551d-e516-429b-bcad-6adab8a1c9bc" providerId="AD" clId="Web-{F8AD97D1-3097-A229-89FE-17C470DD93D0}"/>
    <pc:docChg chg="modSld">
      <pc:chgData name="(s) Mohamad Trissi" userId="S::mohamad.trissi@students.plymouth.ac.uk::8c28551d-e516-429b-bcad-6adab8a1c9bc" providerId="AD" clId="Web-{F8AD97D1-3097-A229-89FE-17C470DD93D0}" dt="2024-01-07T17:07:07.468" v="24"/>
      <pc:docMkLst>
        <pc:docMk/>
      </pc:docMkLst>
      <pc:sldChg chg="addSp delSp modSp">
        <pc:chgData name="(s) Mohamad Trissi" userId="S::mohamad.trissi@students.plymouth.ac.uk::8c28551d-e516-429b-bcad-6adab8a1c9bc" providerId="AD" clId="Web-{F8AD97D1-3097-A229-89FE-17C470DD93D0}" dt="2024-01-07T17:07:07.468" v="24"/>
        <pc:sldMkLst>
          <pc:docMk/>
          <pc:sldMk cId="1794527213" sldId="267"/>
        </pc:sldMkLst>
        <pc:spChg chg="add del mod">
          <ac:chgData name="(s) Mohamad Trissi" userId="S::mohamad.trissi@students.plymouth.ac.uk::8c28551d-e516-429b-bcad-6adab8a1c9bc" providerId="AD" clId="Web-{F8AD97D1-3097-A229-89FE-17C470DD93D0}" dt="2024-01-07T17:07:07.468" v="24"/>
          <ac:spMkLst>
            <pc:docMk/>
            <pc:sldMk cId="1794527213" sldId="267"/>
            <ac:spMk id="2" creationId="{75A2F1AD-E831-AB36-FC61-781F9BD027D1}"/>
          </ac:spMkLst>
        </pc:spChg>
        <pc:picChg chg="mod">
          <ac:chgData name="(s) Mohamad Trissi" userId="S::mohamad.trissi@students.plymouth.ac.uk::8c28551d-e516-429b-bcad-6adab8a1c9bc" providerId="AD" clId="Web-{F8AD97D1-3097-A229-89FE-17C470DD93D0}" dt="2024-01-07T17:06:26.076" v="2" actId="1076"/>
          <ac:picMkLst>
            <pc:docMk/>
            <pc:sldMk cId="1794527213" sldId="267"/>
            <ac:picMk id="3" creationId="{78772357-272F-034D-DE67-C2219DF89E63}"/>
          </ac:picMkLst>
        </pc:picChg>
        <pc:picChg chg="mod">
          <ac:chgData name="(s) Mohamad Trissi" userId="S::mohamad.trissi@students.plymouth.ac.uk::8c28551d-e516-429b-bcad-6adab8a1c9bc" providerId="AD" clId="Web-{F8AD97D1-3097-A229-89FE-17C470DD93D0}" dt="2024-01-07T17:06:23.529" v="1" actId="1076"/>
          <ac:picMkLst>
            <pc:docMk/>
            <pc:sldMk cId="1794527213" sldId="267"/>
            <ac:picMk id="4" creationId="{9EECCD0E-00D4-AE72-16D5-F180851A55D8}"/>
          </ac:picMkLst>
        </pc:picChg>
      </pc:sldChg>
    </pc:docChg>
  </pc:docChgLst>
  <pc:docChgLst>
    <pc:chgData name="(s) Megan White 1" userId="S::megan.white-14@students.plymouth.ac.uk::a394928d-8248-4ef7-8cd1-40ed5365df63" providerId="AD" clId="Web-{7B7A5456-E80D-4FB5-A2CA-3968942E73D6}"/>
    <pc:docChg chg="modSld">
      <pc:chgData name="(s) Megan White 1" userId="S::megan.white-14@students.plymouth.ac.uk::a394928d-8248-4ef7-8cd1-40ed5365df63" providerId="AD" clId="Web-{7B7A5456-E80D-4FB5-A2CA-3968942E73D6}" dt="2024-01-18T18:25:39.518" v="293"/>
      <pc:docMkLst>
        <pc:docMk/>
      </pc:docMkLst>
      <pc:sldChg chg="modNotes">
        <pc:chgData name="(s) Megan White 1" userId="S::megan.white-14@students.plymouth.ac.uk::a394928d-8248-4ef7-8cd1-40ed5365df63" providerId="AD" clId="Web-{7B7A5456-E80D-4FB5-A2CA-3968942E73D6}" dt="2024-01-18T18:25:39.518" v="293"/>
        <pc:sldMkLst>
          <pc:docMk/>
          <pc:sldMk cId="1626263583" sldId="258"/>
        </pc:sldMkLst>
      </pc:sldChg>
      <pc:sldChg chg="modNotes">
        <pc:chgData name="(s) Megan White 1" userId="S::megan.white-14@students.plymouth.ac.uk::a394928d-8248-4ef7-8cd1-40ed5365df63" providerId="AD" clId="Web-{7B7A5456-E80D-4FB5-A2CA-3968942E73D6}" dt="2024-01-18T18:19:48.462" v="143"/>
        <pc:sldMkLst>
          <pc:docMk/>
          <pc:sldMk cId="2298707203" sldId="259"/>
        </pc:sldMkLst>
      </pc:sldChg>
    </pc:docChg>
  </pc:docChgLst>
  <pc:docChgLst>
    <pc:chgData name="(s) Esther Skillman" userId="1639bc82-38e3-47c1-a7fc-7376e0524da2" providerId="ADAL" clId="{D45F3338-38CB-4DE7-9627-8D085E48224E}"/>
    <pc:docChg chg="undo redo custSel addSld delSld modSld sldOrd">
      <pc:chgData name="(s) Esther Skillman" userId="1639bc82-38e3-47c1-a7fc-7376e0524da2" providerId="ADAL" clId="{D45F3338-38CB-4DE7-9627-8D085E48224E}" dt="2024-01-19T10:01:49.385" v="1780" actId="47"/>
      <pc:docMkLst>
        <pc:docMk/>
      </pc:docMkLst>
      <pc:sldChg chg="addSp delSp modSp del mod modMedia setBg delAnim setClrOvrMap delDesignElem">
        <pc:chgData name="(s) Esther Skillman" userId="1639bc82-38e3-47c1-a7fc-7376e0524da2" providerId="ADAL" clId="{D45F3338-38CB-4DE7-9627-8D085E48224E}" dt="2024-01-06T13:23:56.869" v="86" actId="47"/>
        <pc:sldMkLst>
          <pc:docMk/>
          <pc:sldMk cId="3071664715" sldId="257"/>
        </pc:sldMkLst>
        <pc:spChg chg="mod">
          <ac:chgData name="(s) Esther Skillman" userId="1639bc82-38e3-47c1-a7fc-7376e0524da2" providerId="ADAL" clId="{D45F3338-38CB-4DE7-9627-8D085E48224E}" dt="2024-01-06T13:23:48.695" v="85" actId="26606"/>
          <ac:spMkLst>
            <pc:docMk/>
            <pc:sldMk cId="3071664715" sldId="257"/>
            <ac:spMk id="2" creationId="{A24042AB-3CAC-3907-E5B2-7B711BC19C33}"/>
          </ac:spMkLst>
        </pc:spChg>
        <pc:spChg chg="add del">
          <ac:chgData name="(s) Esther Skillman" userId="1639bc82-38e3-47c1-a7fc-7376e0524da2" providerId="ADAL" clId="{D45F3338-38CB-4DE7-9627-8D085E48224E}" dt="2024-01-06T13:23:48.687" v="84" actId="26606"/>
          <ac:spMkLst>
            <pc:docMk/>
            <pc:sldMk cId="3071664715" sldId="257"/>
            <ac:spMk id="5" creationId="{C1DD1A8A-57D5-4A81-AD04-532B043C5611}"/>
          </ac:spMkLst>
        </pc:spChg>
        <pc:spChg chg="add del">
          <ac:chgData name="(s) Esther Skillman" userId="1639bc82-38e3-47c1-a7fc-7376e0524da2" providerId="ADAL" clId="{D45F3338-38CB-4DE7-9627-8D085E48224E}" dt="2024-01-06T13:21:14.134" v="8"/>
          <ac:spMkLst>
            <pc:docMk/>
            <pc:sldMk cId="3071664715" sldId="257"/>
            <ac:spMk id="7" creationId="{8D62164E-4528-40DB-BC26-D6DDE216A059}"/>
          </ac:spMkLst>
        </pc:spChg>
        <pc:spChg chg="add del">
          <ac:chgData name="(s) Esther Skillman" userId="1639bc82-38e3-47c1-a7fc-7376e0524da2" providerId="ADAL" clId="{D45F3338-38CB-4DE7-9627-8D085E48224E}" dt="2024-01-06T13:21:39.687" v="17" actId="26606"/>
          <ac:spMkLst>
            <pc:docMk/>
            <pc:sldMk cId="3071664715" sldId="257"/>
            <ac:spMk id="8" creationId="{C1DD1A8A-57D5-4A81-AD04-532B043C5611}"/>
          </ac:spMkLst>
        </pc:spChg>
        <pc:spChg chg="add del">
          <ac:chgData name="(s) Esther Skillman" userId="1639bc82-38e3-47c1-a7fc-7376e0524da2" providerId="ADAL" clId="{D45F3338-38CB-4DE7-9627-8D085E48224E}" dt="2024-01-06T13:21:14.134" v="8"/>
          <ac:spMkLst>
            <pc:docMk/>
            <pc:sldMk cId="3071664715" sldId="257"/>
            <ac:spMk id="9" creationId="{F30007FA-C6A2-43A0-8045-7016AEF81713}"/>
          </ac:spMkLst>
        </pc:spChg>
        <pc:spChg chg="add del">
          <ac:chgData name="(s) Esther Skillman" userId="1639bc82-38e3-47c1-a7fc-7376e0524da2" providerId="ADAL" clId="{D45F3338-38CB-4DE7-9627-8D085E48224E}" dt="2024-01-06T13:21:39.687" v="17" actId="26606"/>
          <ac:spMkLst>
            <pc:docMk/>
            <pc:sldMk cId="3071664715" sldId="257"/>
            <ac:spMk id="10" creationId="{007891EC-4501-44ED-A8C8-B11B6DB767AB}"/>
          </ac:spMkLst>
        </pc:spChg>
        <pc:spChg chg="add del">
          <ac:chgData name="(s) Esther Skillman" userId="1639bc82-38e3-47c1-a7fc-7376e0524da2" providerId="ADAL" clId="{D45F3338-38CB-4DE7-9627-8D085E48224E}" dt="2024-01-06T13:23:48.687" v="84" actId="26606"/>
          <ac:spMkLst>
            <pc:docMk/>
            <pc:sldMk cId="3071664715" sldId="257"/>
            <ac:spMk id="11" creationId="{007891EC-4501-44ED-A8C8-B11B6DB767AB}"/>
          </ac:spMkLst>
        </pc:spChg>
        <pc:spChg chg="add">
          <ac:chgData name="(s) Esther Skillman" userId="1639bc82-38e3-47c1-a7fc-7376e0524da2" providerId="ADAL" clId="{D45F3338-38CB-4DE7-9627-8D085E48224E}" dt="2024-01-06T13:23:48.695" v="85" actId="26606"/>
          <ac:spMkLst>
            <pc:docMk/>
            <pc:sldMk cId="3071664715" sldId="257"/>
            <ac:spMk id="13" creationId="{66B332A4-D438-4773-A77F-5ED49A448D9D}"/>
          </ac:spMkLst>
        </pc:spChg>
        <pc:spChg chg="add">
          <ac:chgData name="(s) Esther Skillman" userId="1639bc82-38e3-47c1-a7fc-7376e0524da2" providerId="ADAL" clId="{D45F3338-38CB-4DE7-9627-8D085E48224E}" dt="2024-01-06T13:23:48.695" v="85" actId="26606"/>
          <ac:spMkLst>
            <pc:docMk/>
            <pc:sldMk cId="3071664715" sldId="257"/>
            <ac:spMk id="14" creationId="{DF9AD32D-FF05-44F4-BD4D-9CEE89B71EB9}"/>
          </ac:spMkLst>
        </pc:spChg>
        <pc:picChg chg="add del mod">
          <ac:chgData name="(s) Esther Skillman" userId="1639bc82-38e3-47c1-a7fc-7376e0524da2" providerId="ADAL" clId="{D45F3338-38CB-4DE7-9627-8D085E48224E}" dt="2024-01-06T13:21:39.687" v="17" actId="26606"/>
          <ac:picMkLst>
            <pc:docMk/>
            <pc:sldMk cId="3071664715" sldId="257"/>
            <ac:picMk id="4" creationId="{86DF66AC-E138-C2B3-D66B-37B0DF74848E}"/>
          </ac:picMkLst>
        </pc:picChg>
        <pc:picChg chg="add del mod">
          <ac:chgData name="(s) Esther Skillman" userId="1639bc82-38e3-47c1-a7fc-7376e0524da2" providerId="ADAL" clId="{D45F3338-38CB-4DE7-9627-8D085E48224E}" dt="2024-01-06T13:23:48.687" v="84" actId="26606"/>
          <ac:picMkLst>
            <pc:docMk/>
            <pc:sldMk cId="3071664715" sldId="257"/>
            <ac:picMk id="6" creationId="{14E155B2-7610-43ED-88CF-9DA90CB196BB}"/>
          </ac:picMkLst>
        </pc:picChg>
      </pc:sldChg>
      <pc:sldChg chg="addSp delSp modSp mod">
        <pc:chgData name="(s) Esther Skillman" userId="1639bc82-38e3-47c1-a7fc-7376e0524da2" providerId="ADAL" clId="{D45F3338-38CB-4DE7-9627-8D085E48224E}" dt="2024-01-06T14:30:08.944" v="1770" actId="26606"/>
        <pc:sldMkLst>
          <pc:docMk/>
          <pc:sldMk cId="2298707203" sldId="259"/>
        </pc:sldMkLst>
        <pc:spChg chg="add del">
          <ac:chgData name="(s) Esther Skillman" userId="1639bc82-38e3-47c1-a7fc-7376e0524da2" providerId="ADAL" clId="{D45F3338-38CB-4DE7-9627-8D085E48224E}" dt="2024-01-06T14:30:08.944" v="1770" actId="26606"/>
          <ac:spMkLst>
            <pc:docMk/>
            <pc:sldMk cId="2298707203" sldId="259"/>
            <ac:spMk id="3" creationId="{7E4B3F45-FBD4-C954-FFD9-AFBDAC2B72BC}"/>
          </ac:spMkLst>
        </pc:spChg>
        <pc:spChg chg="mod">
          <ac:chgData name="(s) Esther Skillman" userId="1639bc82-38e3-47c1-a7fc-7376e0524da2" providerId="ADAL" clId="{D45F3338-38CB-4DE7-9627-8D085E48224E}" dt="2024-01-06T14:08:13.807" v="1528"/>
          <ac:spMkLst>
            <pc:docMk/>
            <pc:sldMk cId="2298707203" sldId="259"/>
            <ac:spMk id="7" creationId="{B8A54927-4632-1021-E27A-533F69811D46}"/>
          </ac:spMkLst>
        </pc:spChg>
        <pc:spChg chg="add mod">
          <ac:chgData name="(s) Esther Skillman" userId="1639bc82-38e3-47c1-a7fc-7376e0524da2" providerId="ADAL" clId="{D45F3338-38CB-4DE7-9627-8D085E48224E}" dt="2024-01-06T14:08:17.599" v="1529" actId="1076"/>
          <ac:spMkLst>
            <pc:docMk/>
            <pc:sldMk cId="2298707203" sldId="259"/>
            <ac:spMk id="8" creationId="{4B75B809-A5AA-0CB6-F37F-CC3F04FA820D}"/>
          </ac:spMkLst>
        </pc:spChg>
        <pc:spChg chg="add mod">
          <ac:chgData name="(s) Esther Skillman" userId="1639bc82-38e3-47c1-a7fc-7376e0524da2" providerId="ADAL" clId="{D45F3338-38CB-4DE7-9627-8D085E48224E}" dt="2024-01-06T14:08:17.599" v="1529" actId="1076"/>
          <ac:spMkLst>
            <pc:docMk/>
            <pc:sldMk cId="2298707203" sldId="259"/>
            <ac:spMk id="9" creationId="{AA4C5F4A-D496-3A03-8FA5-3432B29E6418}"/>
          </ac:spMkLst>
        </pc:spChg>
        <pc:spChg chg="add mod">
          <ac:chgData name="(s) Esther Skillman" userId="1639bc82-38e3-47c1-a7fc-7376e0524da2" providerId="ADAL" clId="{D45F3338-38CB-4DE7-9627-8D085E48224E}" dt="2024-01-06T14:08:17.599" v="1529" actId="1076"/>
          <ac:spMkLst>
            <pc:docMk/>
            <pc:sldMk cId="2298707203" sldId="259"/>
            <ac:spMk id="10" creationId="{48CE45D2-E565-61A7-1BAD-7018C8D45EB8}"/>
          </ac:spMkLst>
        </pc:spChg>
        <pc:spChg chg="mod">
          <ac:chgData name="(s) Esther Skillman" userId="1639bc82-38e3-47c1-a7fc-7376e0524da2" providerId="ADAL" clId="{D45F3338-38CB-4DE7-9627-8D085E48224E}" dt="2024-01-06T14:08:13.807" v="1528"/>
          <ac:spMkLst>
            <pc:docMk/>
            <pc:sldMk cId="2298707203" sldId="259"/>
            <ac:spMk id="13" creationId="{CAC7921F-F1B9-2E56-4D40-75B43BF09398}"/>
          </ac:spMkLst>
        </pc:spChg>
        <pc:grpChg chg="add mod">
          <ac:chgData name="(s) Esther Skillman" userId="1639bc82-38e3-47c1-a7fc-7376e0524da2" providerId="ADAL" clId="{D45F3338-38CB-4DE7-9627-8D085E48224E}" dt="2024-01-06T14:08:17.599" v="1529" actId="1076"/>
          <ac:grpSpMkLst>
            <pc:docMk/>
            <pc:sldMk cId="2298707203" sldId="259"/>
            <ac:grpSpMk id="5" creationId="{FE56C3A1-7D3C-70A5-041F-D7E54BFB7BC4}"/>
          </ac:grpSpMkLst>
        </pc:grpChg>
        <pc:grpChg chg="add mod">
          <ac:chgData name="(s) Esther Skillman" userId="1639bc82-38e3-47c1-a7fc-7376e0524da2" providerId="ADAL" clId="{D45F3338-38CB-4DE7-9627-8D085E48224E}" dt="2024-01-06T14:08:17.599" v="1529" actId="1076"/>
          <ac:grpSpMkLst>
            <pc:docMk/>
            <pc:sldMk cId="2298707203" sldId="259"/>
            <ac:grpSpMk id="11" creationId="{F2B0A678-1A92-2316-8FAD-91A74BECD684}"/>
          </ac:grpSpMkLst>
        </pc:grpChg>
        <pc:graphicFrameChg chg="add del">
          <ac:chgData name="(s) Esther Skillman" userId="1639bc82-38e3-47c1-a7fc-7376e0524da2" providerId="ADAL" clId="{D45F3338-38CB-4DE7-9627-8D085E48224E}" dt="2024-01-06T14:29:55.469" v="1768" actId="26606"/>
          <ac:graphicFrameMkLst>
            <pc:docMk/>
            <pc:sldMk cId="2298707203" sldId="259"/>
            <ac:graphicFrameMk id="20" creationId="{7458ED1C-DC64-4447-ECEB-BD67E45E0670}"/>
          </ac:graphicFrameMkLst>
        </pc:graphicFrameChg>
        <pc:graphicFrameChg chg="add del">
          <ac:chgData name="(s) Esther Skillman" userId="1639bc82-38e3-47c1-a7fc-7376e0524da2" providerId="ADAL" clId="{D45F3338-38CB-4DE7-9627-8D085E48224E}" dt="2024-01-06T14:30:08.944" v="1770" actId="26606"/>
          <ac:graphicFrameMkLst>
            <pc:docMk/>
            <pc:sldMk cId="2298707203" sldId="259"/>
            <ac:graphicFrameMk id="21" creationId="{7458ED1C-DC64-4447-ECEB-BD67E45E0670}"/>
          </ac:graphicFrameMkLst>
        </pc:graphicFrameChg>
        <pc:picChg chg="add mod">
          <ac:chgData name="(s) Esther Skillman" userId="1639bc82-38e3-47c1-a7fc-7376e0524da2" providerId="ADAL" clId="{D45F3338-38CB-4DE7-9627-8D085E48224E}" dt="2024-01-06T14:08:17.599" v="1529" actId="1076"/>
          <ac:picMkLst>
            <pc:docMk/>
            <pc:sldMk cId="2298707203" sldId="259"/>
            <ac:picMk id="4" creationId="{8229E802-18B6-8D67-5CDD-C3F988A784DE}"/>
          </ac:picMkLst>
        </pc:picChg>
        <pc:picChg chg="mod">
          <ac:chgData name="(s) Esther Skillman" userId="1639bc82-38e3-47c1-a7fc-7376e0524da2" providerId="ADAL" clId="{D45F3338-38CB-4DE7-9627-8D085E48224E}" dt="2024-01-06T14:08:13.807" v="1528"/>
          <ac:picMkLst>
            <pc:docMk/>
            <pc:sldMk cId="2298707203" sldId="259"/>
            <ac:picMk id="6" creationId="{B791DC14-62C1-3FF9-4AB8-DBDA3A6019C3}"/>
          </ac:picMkLst>
        </pc:picChg>
        <pc:picChg chg="mod">
          <ac:chgData name="(s) Esther Skillman" userId="1639bc82-38e3-47c1-a7fc-7376e0524da2" providerId="ADAL" clId="{D45F3338-38CB-4DE7-9627-8D085E48224E}" dt="2024-01-06T14:08:13.807" v="1528"/>
          <ac:picMkLst>
            <pc:docMk/>
            <pc:sldMk cId="2298707203" sldId="259"/>
            <ac:picMk id="12" creationId="{ED822042-3A9E-CC0C-F9F6-C6763CDEB5C8}"/>
          </ac:picMkLst>
        </pc:picChg>
        <pc:picChg chg="add mod">
          <ac:chgData name="(s) Esther Skillman" userId="1639bc82-38e3-47c1-a7fc-7376e0524da2" providerId="ADAL" clId="{D45F3338-38CB-4DE7-9627-8D085E48224E}" dt="2024-01-06T14:08:17.599" v="1529" actId="1076"/>
          <ac:picMkLst>
            <pc:docMk/>
            <pc:sldMk cId="2298707203" sldId="259"/>
            <ac:picMk id="14" creationId="{B94F6C18-22E5-1A8E-CB83-9712ACE272C8}"/>
          </ac:picMkLst>
        </pc:picChg>
        <pc:picChg chg="add mod">
          <ac:chgData name="(s) Esther Skillman" userId="1639bc82-38e3-47c1-a7fc-7376e0524da2" providerId="ADAL" clId="{D45F3338-38CB-4DE7-9627-8D085E48224E}" dt="2024-01-06T14:08:17.599" v="1529" actId="1076"/>
          <ac:picMkLst>
            <pc:docMk/>
            <pc:sldMk cId="2298707203" sldId="259"/>
            <ac:picMk id="15" creationId="{F00740AF-2B1A-0289-001C-B3A60FC345B5}"/>
          </ac:picMkLst>
        </pc:picChg>
        <pc:picChg chg="add mod">
          <ac:chgData name="(s) Esther Skillman" userId="1639bc82-38e3-47c1-a7fc-7376e0524da2" providerId="ADAL" clId="{D45F3338-38CB-4DE7-9627-8D085E48224E}" dt="2024-01-06T14:08:17.599" v="1529" actId="1076"/>
          <ac:picMkLst>
            <pc:docMk/>
            <pc:sldMk cId="2298707203" sldId="259"/>
            <ac:picMk id="16" creationId="{86205616-78B0-B759-E6B1-246C48F63A3F}"/>
          </ac:picMkLst>
        </pc:picChg>
        <pc:cxnChg chg="add mod">
          <ac:chgData name="(s) Esther Skillman" userId="1639bc82-38e3-47c1-a7fc-7376e0524da2" providerId="ADAL" clId="{D45F3338-38CB-4DE7-9627-8D085E48224E}" dt="2024-01-06T14:08:17.599" v="1529" actId="1076"/>
          <ac:cxnSpMkLst>
            <pc:docMk/>
            <pc:sldMk cId="2298707203" sldId="259"/>
            <ac:cxnSpMk id="17" creationId="{3FE6D296-C3FE-5EDB-0BE1-5D1E94001175}"/>
          </ac:cxnSpMkLst>
        </pc:cxnChg>
        <pc:cxnChg chg="add mod">
          <ac:chgData name="(s) Esther Skillman" userId="1639bc82-38e3-47c1-a7fc-7376e0524da2" providerId="ADAL" clId="{D45F3338-38CB-4DE7-9627-8D085E48224E}" dt="2024-01-06T14:08:17.599" v="1529" actId="1076"/>
          <ac:cxnSpMkLst>
            <pc:docMk/>
            <pc:sldMk cId="2298707203" sldId="259"/>
            <ac:cxnSpMk id="18" creationId="{C488788E-4DC8-81CB-9AC3-0CE84618070F}"/>
          </ac:cxnSpMkLst>
        </pc:cxnChg>
      </pc:sldChg>
      <pc:sldChg chg="addSp delSp modSp mod">
        <pc:chgData name="(s) Esther Skillman" userId="1639bc82-38e3-47c1-a7fc-7376e0524da2" providerId="ADAL" clId="{D45F3338-38CB-4DE7-9627-8D085E48224E}" dt="2024-01-06T13:26:37.965" v="223" actId="1076"/>
        <pc:sldMkLst>
          <pc:docMk/>
          <pc:sldMk cId="3580555028" sldId="260"/>
        </pc:sldMkLst>
        <pc:spChg chg="del mod">
          <ac:chgData name="(s) Esther Skillman" userId="1639bc82-38e3-47c1-a7fc-7376e0524da2" providerId="ADAL" clId="{D45F3338-38CB-4DE7-9627-8D085E48224E}" dt="2024-01-06T13:25:41.645" v="147" actId="478"/>
          <ac:spMkLst>
            <pc:docMk/>
            <pc:sldMk cId="3580555028" sldId="260"/>
            <ac:spMk id="2" creationId="{95184AE4-34BA-8B11-6639-CE06680D6E86}"/>
          </ac:spMkLst>
        </pc:spChg>
        <pc:spChg chg="add mod">
          <ac:chgData name="(s) Esther Skillman" userId="1639bc82-38e3-47c1-a7fc-7376e0524da2" providerId="ADAL" clId="{D45F3338-38CB-4DE7-9627-8D085E48224E}" dt="2024-01-06T13:26:37.965" v="223" actId="1076"/>
          <ac:spMkLst>
            <pc:docMk/>
            <pc:sldMk cId="3580555028" sldId="260"/>
            <ac:spMk id="3" creationId="{FFEC7700-360F-6BAC-451A-2CF1D53F0CD0}"/>
          </ac:spMkLst>
        </pc:spChg>
      </pc:sldChg>
      <pc:sldChg chg="addSp delSp modSp mod setBg delDesignElem">
        <pc:chgData name="(s) Esther Skillman" userId="1639bc82-38e3-47c1-a7fc-7376e0524da2" providerId="ADAL" clId="{D45F3338-38CB-4DE7-9627-8D085E48224E}" dt="2024-01-09T11:19:41.956" v="1778"/>
        <pc:sldMkLst>
          <pc:docMk/>
          <pc:sldMk cId="2418267465" sldId="261"/>
        </pc:sldMkLst>
        <pc:spChg chg="mod">
          <ac:chgData name="(s) Esther Skillman" userId="1639bc82-38e3-47c1-a7fc-7376e0524da2" providerId="ADAL" clId="{D45F3338-38CB-4DE7-9627-8D085E48224E}" dt="2024-01-06T13:24:57.499" v="139" actId="26606"/>
          <ac:spMkLst>
            <pc:docMk/>
            <pc:sldMk cId="2418267465" sldId="261"/>
            <ac:spMk id="2" creationId="{58867A2C-B62C-67E5-DEE5-77EC54A0CE55}"/>
          </ac:spMkLst>
        </pc:spChg>
        <pc:spChg chg="mod">
          <ac:chgData name="(s) Esther Skillman" userId="1639bc82-38e3-47c1-a7fc-7376e0524da2" providerId="ADAL" clId="{D45F3338-38CB-4DE7-9627-8D085E48224E}" dt="2024-01-06T13:25:16.371" v="144" actId="20577"/>
          <ac:spMkLst>
            <pc:docMk/>
            <pc:sldMk cId="2418267465" sldId="261"/>
            <ac:spMk id="3" creationId="{78A86DBB-7A14-74E7-9AF2-A6DE1EB787DD}"/>
          </ac:spMkLst>
        </pc:spChg>
        <pc:spChg chg="add del">
          <ac:chgData name="(s) Esther Skillman" userId="1639bc82-38e3-47c1-a7fc-7376e0524da2" providerId="ADAL" clId="{D45F3338-38CB-4DE7-9627-8D085E48224E}" dt="2024-01-06T13:24:57.455" v="138" actId="26606"/>
          <ac:spMkLst>
            <pc:docMk/>
            <pc:sldMk cId="2418267465" sldId="261"/>
            <ac:spMk id="6" creationId="{46DBB1A9-22FF-46E7-97B9-AE54774753DD}"/>
          </ac:spMkLst>
        </pc:spChg>
        <pc:spChg chg="add del">
          <ac:chgData name="(s) Esther Skillman" userId="1639bc82-38e3-47c1-a7fc-7376e0524da2" providerId="ADAL" clId="{D45F3338-38CB-4DE7-9627-8D085E48224E}" dt="2024-01-06T13:24:39.398" v="125" actId="26606"/>
          <ac:spMkLst>
            <pc:docMk/>
            <pc:sldMk cId="2418267465" sldId="261"/>
            <ac:spMk id="8" creationId="{70068059-9097-4F05-BA38-CDD7DBF77372}"/>
          </ac:spMkLst>
        </pc:spChg>
        <pc:spChg chg="add del">
          <ac:chgData name="(s) Esther Skillman" userId="1639bc82-38e3-47c1-a7fc-7376e0524da2" providerId="ADAL" clId="{D45F3338-38CB-4DE7-9627-8D085E48224E}" dt="2024-01-06T13:24:40.299" v="128" actId="26606"/>
          <ac:spMkLst>
            <pc:docMk/>
            <pc:sldMk cId="2418267465" sldId="261"/>
            <ac:spMk id="9" creationId="{FC23C8D4-BD3D-4473-B3D0-89011586BE82}"/>
          </ac:spMkLst>
        </pc:spChg>
        <pc:spChg chg="add del">
          <ac:chgData name="(s) Esther Skillman" userId="1639bc82-38e3-47c1-a7fc-7376e0524da2" providerId="ADAL" clId="{D45F3338-38CB-4DE7-9627-8D085E48224E}" dt="2024-01-06T13:24:39.398" v="125" actId="26606"/>
          <ac:spMkLst>
            <pc:docMk/>
            <pc:sldMk cId="2418267465" sldId="261"/>
            <ac:spMk id="10" creationId="{E164A015-EDB3-4688-8B77-9255305411E1}"/>
          </ac:spMkLst>
        </pc:spChg>
        <pc:spChg chg="add del">
          <ac:chgData name="(s) Esther Skillman" userId="1639bc82-38e3-47c1-a7fc-7376e0524da2" providerId="ADAL" clId="{D45F3338-38CB-4DE7-9627-8D085E48224E}" dt="2024-01-06T13:24:45.149" v="131" actId="26606"/>
          <ac:spMkLst>
            <pc:docMk/>
            <pc:sldMk cId="2418267465" sldId="261"/>
            <ac:spMk id="11" creationId="{70068059-9097-4F05-BA38-CDD7DBF77372}"/>
          </ac:spMkLst>
        </pc:spChg>
        <pc:spChg chg="add del">
          <ac:chgData name="(s) Esther Skillman" userId="1639bc82-38e3-47c1-a7fc-7376e0524da2" providerId="ADAL" clId="{D45F3338-38CB-4DE7-9627-8D085E48224E}" dt="2024-01-06T13:24:45.149" v="131" actId="26606"/>
          <ac:spMkLst>
            <pc:docMk/>
            <pc:sldMk cId="2418267465" sldId="261"/>
            <ac:spMk id="12" creationId="{E164A015-EDB3-4688-8B77-9255305411E1}"/>
          </ac:spMkLst>
        </pc:spChg>
        <pc:spChg chg="add del">
          <ac:chgData name="(s) Esther Skillman" userId="1639bc82-38e3-47c1-a7fc-7376e0524da2" providerId="ADAL" clId="{D45F3338-38CB-4DE7-9627-8D085E48224E}" dt="2024-01-09T11:19:41.956" v="1778"/>
          <ac:spMkLst>
            <pc:docMk/>
            <pc:sldMk cId="2418267465" sldId="261"/>
            <ac:spMk id="13" creationId="{70068059-9097-4F05-BA38-CDD7DBF77372}"/>
          </ac:spMkLst>
        </pc:spChg>
        <pc:spChg chg="add del">
          <ac:chgData name="(s) Esther Skillman" userId="1639bc82-38e3-47c1-a7fc-7376e0524da2" providerId="ADAL" clId="{D45F3338-38CB-4DE7-9627-8D085E48224E}" dt="2024-01-09T11:19:41.956" v="1778"/>
          <ac:spMkLst>
            <pc:docMk/>
            <pc:sldMk cId="2418267465" sldId="261"/>
            <ac:spMk id="14" creationId="{E164A015-EDB3-4688-8B77-9255305411E1}"/>
          </ac:spMkLst>
        </pc:spChg>
        <pc:picChg chg="add del">
          <ac:chgData name="(s) Esther Skillman" userId="1639bc82-38e3-47c1-a7fc-7376e0524da2" providerId="ADAL" clId="{D45F3338-38CB-4DE7-9627-8D085E48224E}" dt="2024-01-06T13:24:40.299" v="128" actId="26606"/>
          <ac:picMkLst>
            <pc:docMk/>
            <pc:sldMk cId="2418267465" sldId="261"/>
            <ac:picMk id="5" creationId="{3FEE60FE-2EB0-01B4-8490-991CDFA2FCEA}"/>
          </ac:picMkLst>
        </pc:picChg>
        <pc:cxnChg chg="add del">
          <ac:chgData name="(s) Esther Skillman" userId="1639bc82-38e3-47c1-a7fc-7376e0524da2" providerId="ADAL" clId="{D45F3338-38CB-4DE7-9627-8D085E48224E}" dt="2024-01-06T13:24:57.455" v="138" actId="26606"/>
          <ac:cxnSpMkLst>
            <pc:docMk/>
            <pc:sldMk cId="2418267465" sldId="261"/>
            <ac:cxnSpMk id="7" creationId="{3A1AAD47-56AD-4EE6-A88C-981D060DC2D6}"/>
          </ac:cxnSpMkLst>
        </pc:cxnChg>
      </pc:sldChg>
      <pc:sldChg chg="modSp del mod ord">
        <pc:chgData name="(s) Esther Skillman" userId="1639bc82-38e3-47c1-a7fc-7376e0524da2" providerId="ADAL" clId="{D45F3338-38CB-4DE7-9627-8D085E48224E}" dt="2024-01-06T13:24:09.797" v="91" actId="47"/>
        <pc:sldMkLst>
          <pc:docMk/>
          <pc:sldMk cId="464980127" sldId="262"/>
        </pc:sldMkLst>
        <pc:spChg chg="mod">
          <ac:chgData name="(s) Esther Skillman" userId="1639bc82-38e3-47c1-a7fc-7376e0524da2" providerId="ADAL" clId="{D45F3338-38CB-4DE7-9627-8D085E48224E}" dt="2024-01-06T13:24:07.191" v="89" actId="20577"/>
          <ac:spMkLst>
            <pc:docMk/>
            <pc:sldMk cId="464980127" sldId="262"/>
            <ac:spMk id="2" creationId="{0BCDB7E2-19B5-7638-3AF2-A79C0B82C189}"/>
          </ac:spMkLst>
        </pc:spChg>
      </pc:sldChg>
      <pc:sldChg chg="addSp delSp modSp add mod delAnim modNotesTx">
        <pc:chgData name="(s) Esther Skillman" userId="1639bc82-38e3-47c1-a7fc-7376e0524da2" providerId="ADAL" clId="{D45F3338-38CB-4DE7-9627-8D085E48224E}" dt="2024-01-06T14:27:38.763" v="1766" actId="20577"/>
        <pc:sldMkLst>
          <pc:docMk/>
          <pc:sldMk cId="4043710379" sldId="263"/>
        </pc:sldMkLst>
        <pc:spChg chg="del mod">
          <ac:chgData name="(s) Esther Skillman" userId="1639bc82-38e3-47c1-a7fc-7376e0524da2" providerId="ADAL" clId="{D45F3338-38CB-4DE7-9627-8D085E48224E}" dt="2024-01-06T14:23:22.880" v="1706" actId="478"/>
          <ac:spMkLst>
            <pc:docMk/>
            <pc:sldMk cId="4043710379" sldId="263"/>
            <ac:spMk id="2" creationId="{0BCDB7E2-19B5-7638-3AF2-A79C0B82C189}"/>
          </ac:spMkLst>
        </pc:spChg>
        <pc:spChg chg="add del mod">
          <ac:chgData name="(s) Esther Skillman" userId="1639bc82-38e3-47c1-a7fc-7376e0524da2" providerId="ADAL" clId="{D45F3338-38CB-4DE7-9627-8D085E48224E}" dt="2024-01-06T13:54:06.148" v="1277"/>
          <ac:spMkLst>
            <pc:docMk/>
            <pc:sldMk cId="4043710379" sldId="263"/>
            <ac:spMk id="9" creationId="{D4DA35DB-170D-5D49-5C84-30334CCF2F5C}"/>
          </ac:spMkLst>
        </pc:spChg>
        <pc:spChg chg="add mod">
          <ac:chgData name="(s) Esther Skillman" userId="1639bc82-38e3-47c1-a7fc-7376e0524da2" providerId="ADAL" clId="{D45F3338-38CB-4DE7-9627-8D085E48224E}" dt="2024-01-06T13:49:47.308" v="1228" actId="164"/>
          <ac:spMkLst>
            <pc:docMk/>
            <pc:sldMk cId="4043710379" sldId="263"/>
            <ac:spMk id="14" creationId="{4F89C856-B547-D0B0-EC58-4D11D8586AA6}"/>
          </ac:spMkLst>
        </pc:spChg>
        <pc:spChg chg="add del mod">
          <ac:chgData name="(s) Esther Skillman" userId="1639bc82-38e3-47c1-a7fc-7376e0524da2" providerId="ADAL" clId="{D45F3338-38CB-4DE7-9627-8D085E48224E}" dt="2024-01-06T14:08:10.855" v="1527" actId="478"/>
          <ac:spMkLst>
            <pc:docMk/>
            <pc:sldMk cId="4043710379" sldId="263"/>
            <ac:spMk id="16" creationId="{F80BD009-CD0F-0E82-732A-B9013B7526D8}"/>
          </ac:spMkLst>
        </pc:spChg>
        <pc:spChg chg="add del mod">
          <ac:chgData name="(s) Esther Skillman" userId="1639bc82-38e3-47c1-a7fc-7376e0524da2" providerId="ADAL" clId="{D45F3338-38CB-4DE7-9627-8D085E48224E}" dt="2024-01-06T13:51:33.011" v="1247" actId="478"/>
          <ac:spMkLst>
            <pc:docMk/>
            <pc:sldMk cId="4043710379" sldId="263"/>
            <ac:spMk id="17" creationId="{7D17664F-A73D-5BC2-F256-EEFC7B2AE70C}"/>
          </ac:spMkLst>
        </pc:spChg>
        <pc:spChg chg="add del mod">
          <ac:chgData name="(s) Esther Skillman" userId="1639bc82-38e3-47c1-a7fc-7376e0524da2" providerId="ADAL" clId="{D45F3338-38CB-4DE7-9627-8D085E48224E}" dt="2024-01-06T13:51:49.004" v="1251" actId="478"/>
          <ac:spMkLst>
            <pc:docMk/>
            <pc:sldMk cId="4043710379" sldId="263"/>
            <ac:spMk id="18" creationId="{E2A6A6B2-7472-3840-EE99-56ADA0686E9B}"/>
          </ac:spMkLst>
        </pc:spChg>
        <pc:spChg chg="add del mod">
          <ac:chgData name="(s) Esther Skillman" userId="1639bc82-38e3-47c1-a7fc-7376e0524da2" providerId="ADAL" clId="{D45F3338-38CB-4DE7-9627-8D085E48224E}" dt="2024-01-06T14:08:10.855" v="1527" actId="478"/>
          <ac:spMkLst>
            <pc:docMk/>
            <pc:sldMk cId="4043710379" sldId="263"/>
            <ac:spMk id="19" creationId="{99BE6E1B-3FE0-EE4D-4923-DC321DE839E9}"/>
          </ac:spMkLst>
        </pc:spChg>
        <pc:spChg chg="add del mod">
          <ac:chgData name="(s) Esther Skillman" userId="1639bc82-38e3-47c1-a7fc-7376e0524da2" providerId="ADAL" clId="{D45F3338-38CB-4DE7-9627-8D085E48224E}" dt="2024-01-06T14:08:10.855" v="1527" actId="478"/>
          <ac:spMkLst>
            <pc:docMk/>
            <pc:sldMk cId="4043710379" sldId="263"/>
            <ac:spMk id="20" creationId="{D55D76FA-98FC-892F-EF7F-7B1CF3FBC588}"/>
          </ac:spMkLst>
        </pc:spChg>
        <pc:spChg chg="mod">
          <ac:chgData name="(s) Esther Skillman" userId="1639bc82-38e3-47c1-a7fc-7376e0524da2" providerId="ADAL" clId="{D45F3338-38CB-4DE7-9627-8D085E48224E}" dt="2024-01-06T13:52:01.582" v="1255"/>
          <ac:spMkLst>
            <pc:docMk/>
            <pc:sldMk cId="4043710379" sldId="263"/>
            <ac:spMk id="23" creationId="{EC2F1B7F-7A5E-C695-0C94-F42404A73257}"/>
          </ac:spMkLst>
        </pc:spChg>
        <pc:spChg chg="add mod">
          <ac:chgData name="(s) Esther Skillman" userId="1639bc82-38e3-47c1-a7fc-7376e0524da2" providerId="ADAL" clId="{D45F3338-38CB-4DE7-9627-8D085E48224E}" dt="2024-01-06T14:15:20.017" v="1699" actId="1076"/>
          <ac:spMkLst>
            <pc:docMk/>
            <pc:sldMk cId="4043710379" sldId="263"/>
            <ac:spMk id="30" creationId="{EAD3B24F-BDBA-A92F-1E17-5E68EF6F6FBB}"/>
          </ac:spMkLst>
        </pc:spChg>
        <pc:spChg chg="add mod">
          <ac:chgData name="(s) Esther Skillman" userId="1639bc82-38e3-47c1-a7fc-7376e0524da2" providerId="ADAL" clId="{D45F3338-38CB-4DE7-9627-8D085E48224E}" dt="2024-01-06T14:14:30.190" v="1689" actId="20577"/>
          <ac:spMkLst>
            <pc:docMk/>
            <pc:sldMk cId="4043710379" sldId="263"/>
            <ac:spMk id="35" creationId="{C39039E1-16D1-11A5-44DE-5233FE161BC7}"/>
          </ac:spMkLst>
        </pc:spChg>
        <pc:spChg chg="add del mod">
          <ac:chgData name="(s) Esther Skillman" userId="1639bc82-38e3-47c1-a7fc-7376e0524da2" providerId="ADAL" clId="{D45F3338-38CB-4DE7-9627-8D085E48224E}" dt="2024-01-06T14:08:30.185" v="1530" actId="478"/>
          <ac:spMkLst>
            <pc:docMk/>
            <pc:sldMk cId="4043710379" sldId="263"/>
            <ac:spMk id="41" creationId="{904F98C4-DB76-E236-92B0-3407CA48C858}"/>
          </ac:spMkLst>
        </pc:spChg>
        <pc:spChg chg="mod">
          <ac:chgData name="(s) Esther Skillman" userId="1639bc82-38e3-47c1-a7fc-7376e0524da2" providerId="ADAL" clId="{D45F3338-38CB-4DE7-9627-8D085E48224E}" dt="2024-01-06T14:10:00.864" v="1539"/>
          <ac:spMkLst>
            <pc:docMk/>
            <pc:sldMk cId="4043710379" sldId="263"/>
            <ac:spMk id="49" creationId="{99FE8D37-FAA3-2CC0-E891-90BBD80C0F1C}"/>
          </ac:spMkLst>
        </pc:spChg>
        <pc:spChg chg="add del mod">
          <ac:chgData name="(s) Esther Skillman" userId="1639bc82-38e3-47c1-a7fc-7376e0524da2" providerId="ADAL" clId="{D45F3338-38CB-4DE7-9627-8D085E48224E}" dt="2024-01-06T14:10:01.632" v="1540"/>
          <ac:spMkLst>
            <pc:docMk/>
            <pc:sldMk cId="4043710379" sldId="263"/>
            <ac:spMk id="50" creationId="{6825F609-8124-88A6-7639-ADEDE535C468}"/>
          </ac:spMkLst>
        </pc:spChg>
        <pc:spChg chg="add del mod">
          <ac:chgData name="(s) Esther Skillman" userId="1639bc82-38e3-47c1-a7fc-7376e0524da2" providerId="ADAL" clId="{D45F3338-38CB-4DE7-9627-8D085E48224E}" dt="2024-01-06T14:10:01.632" v="1540"/>
          <ac:spMkLst>
            <pc:docMk/>
            <pc:sldMk cId="4043710379" sldId="263"/>
            <ac:spMk id="51" creationId="{B6C2A83C-D168-52D1-0673-906AE54527AF}"/>
          </ac:spMkLst>
        </pc:spChg>
        <pc:spChg chg="add del mod">
          <ac:chgData name="(s) Esther Skillman" userId="1639bc82-38e3-47c1-a7fc-7376e0524da2" providerId="ADAL" clId="{D45F3338-38CB-4DE7-9627-8D085E48224E}" dt="2024-01-06T14:10:01.632" v="1540"/>
          <ac:spMkLst>
            <pc:docMk/>
            <pc:sldMk cId="4043710379" sldId="263"/>
            <ac:spMk id="52" creationId="{D5C137EA-97A1-0C0C-C1C6-2F669CC72459}"/>
          </ac:spMkLst>
        </pc:spChg>
        <pc:spChg chg="mod">
          <ac:chgData name="(s) Esther Skillman" userId="1639bc82-38e3-47c1-a7fc-7376e0524da2" providerId="ADAL" clId="{D45F3338-38CB-4DE7-9627-8D085E48224E}" dt="2024-01-06T14:10:00.864" v="1539"/>
          <ac:spMkLst>
            <pc:docMk/>
            <pc:sldMk cId="4043710379" sldId="263"/>
            <ac:spMk id="55" creationId="{857CC948-1D47-4586-3C79-3B0D81495F39}"/>
          </ac:spMkLst>
        </pc:spChg>
        <pc:spChg chg="add mod">
          <ac:chgData name="(s) Esther Skillman" userId="1639bc82-38e3-47c1-a7fc-7376e0524da2" providerId="ADAL" clId="{D45F3338-38CB-4DE7-9627-8D085E48224E}" dt="2024-01-06T14:14:06.036" v="1670" actId="20577"/>
          <ac:spMkLst>
            <pc:docMk/>
            <pc:sldMk cId="4043710379" sldId="263"/>
            <ac:spMk id="1027" creationId="{2CB510E9-B7C5-FC7D-1536-98EDAC5013D1}"/>
          </ac:spMkLst>
        </pc:spChg>
        <pc:spChg chg="add del mod">
          <ac:chgData name="(s) Esther Skillman" userId="1639bc82-38e3-47c1-a7fc-7376e0524da2" providerId="ADAL" clId="{D45F3338-38CB-4DE7-9627-8D085E48224E}" dt="2024-01-06T14:23:29.761" v="1709" actId="478"/>
          <ac:spMkLst>
            <pc:docMk/>
            <pc:sldMk cId="4043710379" sldId="263"/>
            <ac:spMk id="1031" creationId="{001471FF-77A5-9D0A-CC75-C81EDD8F3942}"/>
          </ac:spMkLst>
        </pc:spChg>
        <pc:spChg chg="add mod">
          <ac:chgData name="(s) Esther Skillman" userId="1639bc82-38e3-47c1-a7fc-7376e0524da2" providerId="ADAL" clId="{D45F3338-38CB-4DE7-9627-8D085E48224E}" dt="2024-01-06T14:27:38.763" v="1766" actId="20577"/>
          <ac:spMkLst>
            <pc:docMk/>
            <pc:sldMk cId="4043710379" sldId="263"/>
            <ac:spMk id="1032" creationId="{3C41B3E0-EC70-2448-0783-F04A72269D21}"/>
          </ac:spMkLst>
        </pc:spChg>
        <pc:grpChg chg="add del mod">
          <ac:chgData name="(s) Esther Skillman" userId="1639bc82-38e3-47c1-a7fc-7376e0524da2" providerId="ADAL" clId="{D45F3338-38CB-4DE7-9627-8D085E48224E}" dt="2024-01-06T14:08:10.855" v="1527" actId="478"/>
          <ac:grpSpMkLst>
            <pc:docMk/>
            <pc:sldMk cId="4043710379" sldId="263"/>
            <ac:grpSpMk id="15" creationId="{7EA69A26-9778-E2D9-D884-75055A6A87E4}"/>
          </ac:grpSpMkLst>
        </pc:grpChg>
        <pc:grpChg chg="add del mod">
          <ac:chgData name="(s) Esther Skillman" userId="1639bc82-38e3-47c1-a7fc-7376e0524da2" providerId="ADAL" clId="{D45F3338-38CB-4DE7-9627-8D085E48224E}" dt="2024-01-06T14:08:10.855" v="1527" actId="478"/>
          <ac:grpSpMkLst>
            <pc:docMk/>
            <pc:sldMk cId="4043710379" sldId="263"/>
            <ac:grpSpMk id="21" creationId="{BEB097BB-1FDD-0979-4B4A-1ACB3D8833C0}"/>
          </ac:grpSpMkLst>
        </pc:grpChg>
        <pc:grpChg chg="add del mod">
          <ac:chgData name="(s) Esther Skillman" userId="1639bc82-38e3-47c1-a7fc-7376e0524da2" providerId="ADAL" clId="{D45F3338-38CB-4DE7-9627-8D085E48224E}" dt="2024-01-06T14:10:01.632" v="1540"/>
          <ac:grpSpMkLst>
            <pc:docMk/>
            <pc:sldMk cId="4043710379" sldId="263"/>
            <ac:grpSpMk id="47" creationId="{F18B472B-79B3-A432-9202-7EAF4C219C99}"/>
          </ac:grpSpMkLst>
        </pc:grpChg>
        <pc:grpChg chg="add del mod">
          <ac:chgData name="(s) Esther Skillman" userId="1639bc82-38e3-47c1-a7fc-7376e0524da2" providerId="ADAL" clId="{D45F3338-38CB-4DE7-9627-8D085E48224E}" dt="2024-01-06T14:10:01.632" v="1540"/>
          <ac:grpSpMkLst>
            <pc:docMk/>
            <pc:sldMk cId="4043710379" sldId="263"/>
            <ac:grpSpMk id="53" creationId="{471197BE-3331-69F5-30E1-0246D32B6BCD}"/>
          </ac:grpSpMkLst>
        </pc:grpChg>
        <pc:picChg chg="add del mod">
          <ac:chgData name="(s) Esther Skillman" userId="1639bc82-38e3-47c1-a7fc-7376e0524da2" providerId="ADAL" clId="{D45F3338-38CB-4DE7-9627-8D085E48224E}" dt="2024-01-06T13:31:48.515" v="239" actId="478"/>
          <ac:picMkLst>
            <pc:docMk/>
            <pc:sldMk cId="4043710379" sldId="263"/>
            <ac:picMk id="5" creationId="{2647A0B0-1018-CAA3-BC6E-ADD27937ECF4}"/>
          </ac:picMkLst>
        </pc:picChg>
        <pc:picChg chg="add del mod">
          <ac:chgData name="(s) Esther Skillman" userId="1639bc82-38e3-47c1-a7fc-7376e0524da2" providerId="ADAL" clId="{D45F3338-38CB-4DE7-9627-8D085E48224E}" dt="2024-01-06T14:08:10.855" v="1527" actId="478"/>
          <ac:picMkLst>
            <pc:docMk/>
            <pc:sldMk cId="4043710379" sldId="263"/>
            <ac:picMk id="11" creationId="{27939CE9-838A-6890-BF8B-D436F96DD794}"/>
          </ac:picMkLst>
        </pc:picChg>
        <pc:picChg chg="add mod">
          <ac:chgData name="(s) Esther Skillman" userId="1639bc82-38e3-47c1-a7fc-7376e0524da2" providerId="ADAL" clId="{D45F3338-38CB-4DE7-9627-8D085E48224E}" dt="2024-01-06T13:49:47.308" v="1228" actId="164"/>
          <ac:picMkLst>
            <pc:docMk/>
            <pc:sldMk cId="4043710379" sldId="263"/>
            <ac:picMk id="13" creationId="{75407EC7-4D2E-DE29-021A-A69008F73CDB}"/>
          </ac:picMkLst>
        </pc:picChg>
        <pc:picChg chg="mod">
          <ac:chgData name="(s) Esther Skillman" userId="1639bc82-38e3-47c1-a7fc-7376e0524da2" providerId="ADAL" clId="{D45F3338-38CB-4DE7-9627-8D085E48224E}" dt="2024-01-06T13:52:01.582" v="1255"/>
          <ac:picMkLst>
            <pc:docMk/>
            <pc:sldMk cId="4043710379" sldId="263"/>
            <ac:picMk id="22" creationId="{1E2DC105-D9FD-91F8-07B3-3029F4BBFAF8}"/>
          </ac:picMkLst>
        </pc:picChg>
        <pc:picChg chg="add del mod">
          <ac:chgData name="(s) Esther Skillman" userId="1639bc82-38e3-47c1-a7fc-7376e0524da2" providerId="ADAL" clId="{D45F3338-38CB-4DE7-9627-8D085E48224E}" dt="2024-01-06T14:08:10.855" v="1527" actId="478"/>
          <ac:picMkLst>
            <pc:docMk/>
            <pc:sldMk cId="4043710379" sldId="263"/>
            <ac:picMk id="25" creationId="{44499C60-3344-55B9-6EA2-CE5FD2705C84}"/>
          </ac:picMkLst>
        </pc:picChg>
        <pc:picChg chg="add del mod">
          <ac:chgData name="(s) Esther Skillman" userId="1639bc82-38e3-47c1-a7fc-7376e0524da2" providerId="ADAL" clId="{D45F3338-38CB-4DE7-9627-8D085E48224E}" dt="2024-01-06T14:08:10.855" v="1527" actId="478"/>
          <ac:picMkLst>
            <pc:docMk/>
            <pc:sldMk cId="4043710379" sldId="263"/>
            <ac:picMk id="27" creationId="{B437222F-7637-B10D-B0BE-4E56EC5726EE}"/>
          </ac:picMkLst>
        </pc:picChg>
        <pc:picChg chg="add del mod">
          <ac:chgData name="(s) Esther Skillman" userId="1639bc82-38e3-47c1-a7fc-7376e0524da2" providerId="ADAL" clId="{D45F3338-38CB-4DE7-9627-8D085E48224E}" dt="2024-01-06T14:08:10.855" v="1527" actId="478"/>
          <ac:picMkLst>
            <pc:docMk/>
            <pc:sldMk cId="4043710379" sldId="263"/>
            <ac:picMk id="29" creationId="{A534F695-69A7-914B-48EA-D47D8EED2274}"/>
          </ac:picMkLst>
        </pc:picChg>
        <pc:picChg chg="add mod">
          <ac:chgData name="(s) Esther Skillman" userId="1639bc82-38e3-47c1-a7fc-7376e0524da2" providerId="ADAL" clId="{D45F3338-38CB-4DE7-9627-8D085E48224E}" dt="2024-01-06T14:11:02.888" v="1566" actId="1076"/>
          <ac:picMkLst>
            <pc:docMk/>
            <pc:sldMk cId="4043710379" sldId="263"/>
            <ac:picMk id="31" creationId="{CBFEA097-415D-8FDE-3709-FAC9334AADB1}"/>
          </ac:picMkLst>
        </pc:picChg>
        <pc:picChg chg="add mod">
          <ac:chgData name="(s) Esther Skillman" userId="1639bc82-38e3-47c1-a7fc-7376e0524da2" providerId="ADAL" clId="{D45F3338-38CB-4DE7-9627-8D085E48224E}" dt="2024-01-06T14:03:56.725" v="1448" actId="1076"/>
          <ac:picMkLst>
            <pc:docMk/>
            <pc:sldMk cId="4043710379" sldId="263"/>
            <ac:picMk id="32" creationId="{2DC4C4C1-24A6-24B0-2A1F-3148FB35224C}"/>
          </ac:picMkLst>
        </pc:picChg>
        <pc:picChg chg="add mod">
          <ac:chgData name="(s) Esther Skillman" userId="1639bc82-38e3-47c1-a7fc-7376e0524da2" providerId="ADAL" clId="{D45F3338-38CB-4DE7-9627-8D085E48224E}" dt="2024-01-06T14:04:00.839" v="1450" actId="1076"/>
          <ac:picMkLst>
            <pc:docMk/>
            <pc:sldMk cId="4043710379" sldId="263"/>
            <ac:picMk id="33" creationId="{CA893A5B-8049-970A-BC4B-2B36575865B3}"/>
          </ac:picMkLst>
        </pc:picChg>
        <pc:picChg chg="add mod">
          <ac:chgData name="(s) Esther Skillman" userId="1639bc82-38e3-47c1-a7fc-7376e0524da2" providerId="ADAL" clId="{D45F3338-38CB-4DE7-9627-8D085E48224E}" dt="2024-01-06T14:04:00.839" v="1450" actId="1076"/>
          <ac:picMkLst>
            <pc:docMk/>
            <pc:sldMk cId="4043710379" sldId="263"/>
            <ac:picMk id="34" creationId="{772345A9-185B-314F-04DA-3FFA4EFE47B7}"/>
          </ac:picMkLst>
        </pc:picChg>
        <pc:picChg chg="add mod">
          <ac:chgData name="(s) Esther Skillman" userId="1639bc82-38e3-47c1-a7fc-7376e0524da2" providerId="ADAL" clId="{D45F3338-38CB-4DE7-9627-8D085E48224E}" dt="2024-01-06T14:09:40.831" v="1536" actId="1076"/>
          <ac:picMkLst>
            <pc:docMk/>
            <pc:sldMk cId="4043710379" sldId="263"/>
            <ac:picMk id="43" creationId="{32C9409C-2D31-C611-20E8-DEBCE02EBA42}"/>
          </ac:picMkLst>
        </pc:picChg>
        <pc:picChg chg="add del mod">
          <ac:chgData name="(s) Esther Skillman" userId="1639bc82-38e3-47c1-a7fc-7376e0524da2" providerId="ADAL" clId="{D45F3338-38CB-4DE7-9627-8D085E48224E}" dt="2024-01-06T14:11:53.796" v="1594" actId="478"/>
          <ac:picMkLst>
            <pc:docMk/>
            <pc:sldMk cId="4043710379" sldId="263"/>
            <ac:picMk id="45" creationId="{CF519F90-209F-D16C-D979-604C859D5BB9}"/>
          </ac:picMkLst>
        </pc:picChg>
        <pc:picChg chg="add del mod">
          <ac:chgData name="(s) Esther Skillman" userId="1639bc82-38e3-47c1-a7fc-7376e0524da2" providerId="ADAL" clId="{D45F3338-38CB-4DE7-9627-8D085E48224E}" dt="2024-01-06T14:10:01.632" v="1540"/>
          <ac:picMkLst>
            <pc:docMk/>
            <pc:sldMk cId="4043710379" sldId="263"/>
            <ac:picMk id="46" creationId="{5A49F3BB-CB8C-4532-B35C-4641F273D9B0}"/>
          </ac:picMkLst>
        </pc:picChg>
        <pc:picChg chg="mod">
          <ac:chgData name="(s) Esther Skillman" userId="1639bc82-38e3-47c1-a7fc-7376e0524da2" providerId="ADAL" clId="{D45F3338-38CB-4DE7-9627-8D085E48224E}" dt="2024-01-06T14:10:00.864" v="1539"/>
          <ac:picMkLst>
            <pc:docMk/>
            <pc:sldMk cId="4043710379" sldId="263"/>
            <ac:picMk id="48" creationId="{51E3AC8D-34D6-528B-ED0A-DF470F4FA2EB}"/>
          </ac:picMkLst>
        </pc:picChg>
        <pc:picChg chg="mod">
          <ac:chgData name="(s) Esther Skillman" userId="1639bc82-38e3-47c1-a7fc-7376e0524da2" providerId="ADAL" clId="{D45F3338-38CB-4DE7-9627-8D085E48224E}" dt="2024-01-06T14:10:00.864" v="1539"/>
          <ac:picMkLst>
            <pc:docMk/>
            <pc:sldMk cId="4043710379" sldId="263"/>
            <ac:picMk id="54" creationId="{B54AB883-5A5B-047E-D0C1-76100D627055}"/>
          </ac:picMkLst>
        </pc:picChg>
        <pc:picChg chg="add del mod">
          <ac:chgData name="(s) Esther Skillman" userId="1639bc82-38e3-47c1-a7fc-7376e0524da2" providerId="ADAL" clId="{D45F3338-38CB-4DE7-9627-8D085E48224E}" dt="2024-01-06T14:10:01.632" v="1540"/>
          <ac:picMkLst>
            <pc:docMk/>
            <pc:sldMk cId="4043710379" sldId="263"/>
            <ac:picMk id="56" creationId="{9DD0FEFB-FE5B-34FC-3245-03F193843213}"/>
          </ac:picMkLst>
        </pc:picChg>
        <pc:picChg chg="add del mod">
          <ac:chgData name="(s) Esther Skillman" userId="1639bc82-38e3-47c1-a7fc-7376e0524da2" providerId="ADAL" clId="{D45F3338-38CB-4DE7-9627-8D085E48224E}" dt="2024-01-06T14:10:01.632" v="1540"/>
          <ac:picMkLst>
            <pc:docMk/>
            <pc:sldMk cId="4043710379" sldId="263"/>
            <ac:picMk id="57" creationId="{160D2EF5-ECD2-6B15-912F-03F9677AFB20}"/>
          </ac:picMkLst>
        </pc:picChg>
        <pc:picChg chg="add del mod">
          <ac:chgData name="(s) Esther Skillman" userId="1639bc82-38e3-47c1-a7fc-7376e0524da2" providerId="ADAL" clId="{D45F3338-38CB-4DE7-9627-8D085E48224E}" dt="2024-01-06T14:10:01.632" v="1540"/>
          <ac:picMkLst>
            <pc:docMk/>
            <pc:sldMk cId="4043710379" sldId="263"/>
            <ac:picMk id="58" creationId="{A92A9961-47C2-268F-D5A1-133250CAAD93}"/>
          </ac:picMkLst>
        </pc:picChg>
        <pc:picChg chg="add mod">
          <ac:chgData name="(s) Esther Skillman" userId="1639bc82-38e3-47c1-a7fc-7376e0524da2" providerId="ADAL" clId="{D45F3338-38CB-4DE7-9627-8D085E48224E}" dt="2024-01-06T14:10:38.530" v="1560" actId="1076"/>
          <ac:picMkLst>
            <pc:docMk/>
            <pc:sldMk cId="4043710379" sldId="263"/>
            <ac:picMk id="61" creationId="{C11B88CD-610E-7CCA-4459-C8C64D329232}"/>
          </ac:picMkLst>
        </pc:picChg>
        <pc:picChg chg="add mod">
          <ac:chgData name="(s) Esther Skillman" userId="1639bc82-38e3-47c1-a7fc-7376e0524da2" providerId="ADAL" clId="{D45F3338-38CB-4DE7-9627-8D085E48224E}" dt="2024-01-06T14:11:53.250" v="1591" actId="1076"/>
          <ac:picMkLst>
            <pc:docMk/>
            <pc:sldMk cId="4043710379" sldId="263"/>
            <ac:picMk id="62" creationId="{08DEEE19-AE6F-F96A-F6D5-83DF298B0B8B}"/>
          </ac:picMkLst>
        </pc:picChg>
        <pc:picChg chg="add del mod modCrop">
          <ac:chgData name="(s) Esther Skillman" userId="1639bc82-38e3-47c1-a7fc-7376e0524da2" providerId="ADAL" clId="{D45F3338-38CB-4DE7-9627-8D085E48224E}" dt="2024-01-06T14:11:57.992" v="1601" actId="478"/>
          <ac:picMkLst>
            <pc:docMk/>
            <pc:sldMk cId="4043710379" sldId="263"/>
            <ac:picMk id="1024" creationId="{6A90D0A4-46A7-BF4C-FBCB-30D1C2777C90}"/>
          </ac:picMkLst>
        </pc:picChg>
        <pc:picChg chg="add del mod">
          <ac:chgData name="(s) Esther Skillman" userId="1639bc82-38e3-47c1-a7fc-7376e0524da2" providerId="ADAL" clId="{D45F3338-38CB-4DE7-9627-8D085E48224E}" dt="2024-01-06T14:11:55.276" v="1597"/>
          <ac:picMkLst>
            <pc:docMk/>
            <pc:sldMk cId="4043710379" sldId="263"/>
            <ac:picMk id="1025" creationId="{50D55AAE-31A8-D6F3-24AD-79ED4FAB70C3}"/>
          </ac:picMkLst>
        </pc:picChg>
        <pc:picChg chg="add mod">
          <ac:chgData name="(s) Esther Skillman" userId="1639bc82-38e3-47c1-a7fc-7376e0524da2" providerId="ADAL" clId="{D45F3338-38CB-4DE7-9627-8D085E48224E}" dt="2024-01-06T14:15:20.017" v="1699" actId="1076"/>
          <ac:picMkLst>
            <pc:docMk/>
            <pc:sldMk cId="4043710379" sldId="263"/>
            <ac:picMk id="1026" creationId="{005BD398-D2C7-BFB2-319F-87A2E66F3262}"/>
          </ac:picMkLst>
        </pc:picChg>
        <pc:picChg chg="add del mod">
          <ac:chgData name="(s) Esther Skillman" userId="1639bc82-38e3-47c1-a7fc-7376e0524da2" providerId="ADAL" clId="{D45F3338-38CB-4DE7-9627-8D085E48224E}" dt="2024-01-06T14:23:33.617" v="1710" actId="478"/>
          <ac:picMkLst>
            <pc:docMk/>
            <pc:sldMk cId="4043710379" sldId="263"/>
            <ac:picMk id="1029" creationId="{BE01106D-5044-528A-1410-09AEB2EE38EE}"/>
          </ac:picMkLst>
        </pc:picChg>
        <pc:cxnChg chg="add del mod">
          <ac:chgData name="(s) Esther Skillman" userId="1639bc82-38e3-47c1-a7fc-7376e0524da2" providerId="ADAL" clId="{D45F3338-38CB-4DE7-9627-8D085E48224E}" dt="2024-01-06T14:08:10.855" v="1527" actId="478"/>
          <ac:cxnSpMkLst>
            <pc:docMk/>
            <pc:sldMk cId="4043710379" sldId="263"/>
            <ac:cxnSpMk id="37" creationId="{0A006D4D-2468-C737-2473-2BDB2A3ACDE9}"/>
          </ac:cxnSpMkLst>
        </pc:cxnChg>
        <pc:cxnChg chg="add del mod">
          <ac:chgData name="(s) Esther Skillman" userId="1639bc82-38e3-47c1-a7fc-7376e0524da2" providerId="ADAL" clId="{D45F3338-38CB-4DE7-9627-8D085E48224E}" dt="2024-01-06T14:08:10.855" v="1527" actId="478"/>
          <ac:cxnSpMkLst>
            <pc:docMk/>
            <pc:sldMk cId="4043710379" sldId="263"/>
            <ac:cxnSpMk id="38" creationId="{551EB104-B99C-CC11-894C-9F24F5742196}"/>
          </ac:cxnSpMkLst>
        </pc:cxnChg>
        <pc:cxnChg chg="add del mod">
          <ac:chgData name="(s) Esther Skillman" userId="1639bc82-38e3-47c1-a7fc-7376e0524da2" providerId="ADAL" clId="{D45F3338-38CB-4DE7-9627-8D085E48224E}" dt="2024-01-06T14:10:01.632" v="1540"/>
          <ac:cxnSpMkLst>
            <pc:docMk/>
            <pc:sldMk cId="4043710379" sldId="263"/>
            <ac:cxnSpMk id="59" creationId="{E2ED0955-5831-9C66-9377-FB0384DAF8F1}"/>
          </ac:cxnSpMkLst>
        </pc:cxnChg>
        <pc:cxnChg chg="add del mod">
          <ac:chgData name="(s) Esther Skillman" userId="1639bc82-38e3-47c1-a7fc-7376e0524da2" providerId="ADAL" clId="{D45F3338-38CB-4DE7-9627-8D085E48224E}" dt="2024-01-06T14:10:01.632" v="1540"/>
          <ac:cxnSpMkLst>
            <pc:docMk/>
            <pc:sldMk cId="4043710379" sldId="263"/>
            <ac:cxnSpMk id="60" creationId="{FD0C22F2-4140-E113-28F0-200EC0B08073}"/>
          </ac:cxnSpMkLst>
        </pc:cxnChg>
      </pc:sldChg>
      <pc:sldChg chg="addSp delSp modSp new mod ord setBg delDesignElem">
        <pc:chgData name="(s) Esther Skillman" userId="1639bc82-38e3-47c1-a7fc-7376e0524da2" providerId="ADAL" clId="{D45F3338-38CB-4DE7-9627-8D085E48224E}" dt="2024-01-09T11:19:41.956" v="1778"/>
        <pc:sldMkLst>
          <pc:docMk/>
          <pc:sldMk cId="522948162" sldId="264"/>
        </pc:sldMkLst>
        <pc:spChg chg="del">
          <ac:chgData name="(s) Esther Skillman" userId="1639bc82-38e3-47c1-a7fc-7376e0524da2" providerId="ADAL" clId="{D45F3338-38CB-4DE7-9627-8D085E48224E}" dt="2024-01-06T13:57:37.964" v="1353" actId="478"/>
          <ac:spMkLst>
            <pc:docMk/>
            <pc:sldMk cId="522948162" sldId="264"/>
            <ac:spMk id="2" creationId="{6C5557F7-5E90-E7F1-1DF6-19DCF0C44410}"/>
          </ac:spMkLst>
        </pc:spChg>
        <pc:spChg chg="add del">
          <ac:chgData name="(s) Esther Skillman" userId="1639bc82-38e3-47c1-a7fc-7376e0524da2" providerId="ADAL" clId="{D45F3338-38CB-4DE7-9627-8D085E48224E}" dt="2024-01-06T14:00:23.967" v="1368" actId="26606"/>
          <ac:spMkLst>
            <pc:docMk/>
            <pc:sldMk cId="522948162" sldId="264"/>
            <ac:spMk id="13" creationId="{19E301E5-1206-47D0-9CDF-72583D739089}"/>
          </ac:spMkLst>
        </pc:spChg>
        <pc:spChg chg="add del">
          <ac:chgData name="(s) Esther Skillman" userId="1639bc82-38e3-47c1-a7fc-7376e0524da2" providerId="ADAL" clId="{D45F3338-38CB-4DE7-9627-8D085E48224E}" dt="2024-01-06T14:00:23.967" v="1368" actId="26606"/>
          <ac:spMkLst>
            <pc:docMk/>
            <pc:sldMk cId="522948162" sldId="264"/>
            <ac:spMk id="15" creationId="{AFA31FBE-7948-4384-B68A-75DEFDC4955A}"/>
          </ac:spMkLst>
        </pc:spChg>
        <pc:spChg chg="add del">
          <ac:chgData name="(s) Esther Skillman" userId="1639bc82-38e3-47c1-a7fc-7376e0524da2" providerId="ADAL" clId="{D45F3338-38CB-4DE7-9627-8D085E48224E}" dt="2024-01-06T14:00:24.503" v="1370" actId="26606"/>
          <ac:spMkLst>
            <pc:docMk/>
            <pc:sldMk cId="522948162" sldId="264"/>
            <ac:spMk id="17" creationId="{CE7E7877-F64E-4EEA-B778-138031EFF874}"/>
          </ac:spMkLst>
        </pc:spChg>
        <pc:spChg chg="add del">
          <ac:chgData name="(s) Esther Skillman" userId="1639bc82-38e3-47c1-a7fc-7376e0524da2" providerId="ADAL" clId="{D45F3338-38CB-4DE7-9627-8D085E48224E}" dt="2024-01-06T14:00:24.503" v="1370" actId="26606"/>
          <ac:spMkLst>
            <pc:docMk/>
            <pc:sldMk cId="522948162" sldId="264"/>
            <ac:spMk id="18" creationId="{AA3CC463-F933-4AC4-86E1-5AC14B0C3163}"/>
          </ac:spMkLst>
        </pc:spChg>
        <pc:spChg chg="add del">
          <ac:chgData name="(s) Esther Skillman" userId="1639bc82-38e3-47c1-a7fc-7376e0524da2" providerId="ADAL" clId="{D45F3338-38CB-4DE7-9627-8D085E48224E}" dt="2024-01-06T14:00:24.503" v="1370" actId="26606"/>
          <ac:spMkLst>
            <pc:docMk/>
            <pc:sldMk cId="522948162" sldId="264"/>
            <ac:spMk id="19" creationId="{7DD6C4F3-70FD-4F13-919C-702EE4886499}"/>
          </ac:spMkLst>
        </pc:spChg>
        <pc:spChg chg="add del">
          <ac:chgData name="(s) Esther Skillman" userId="1639bc82-38e3-47c1-a7fc-7376e0524da2" providerId="ADAL" clId="{D45F3338-38CB-4DE7-9627-8D085E48224E}" dt="2024-01-06T14:00:24.503" v="1370" actId="26606"/>
          <ac:spMkLst>
            <pc:docMk/>
            <pc:sldMk cId="522948162" sldId="264"/>
            <ac:spMk id="20" creationId="{6025D2DB-A12A-44DB-B00E-F4D622329EDD}"/>
          </ac:spMkLst>
        </pc:spChg>
        <pc:spChg chg="add del">
          <ac:chgData name="(s) Esther Skillman" userId="1639bc82-38e3-47c1-a7fc-7376e0524da2" providerId="ADAL" clId="{D45F3338-38CB-4DE7-9627-8D085E48224E}" dt="2024-01-06T14:00:26.866" v="1372" actId="26606"/>
          <ac:spMkLst>
            <pc:docMk/>
            <pc:sldMk cId="522948162" sldId="264"/>
            <ac:spMk id="22" creationId="{262ABC4B-37D8-4218-BDD8-6DF6A00C0C80}"/>
          </ac:spMkLst>
        </pc:spChg>
        <pc:spChg chg="add del">
          <ac:chgData name="(s) Esther Skillman" userId="1639bc82-38e3-47c1-a7fc-7376e0524da2" providerId="ADAL" clId="{D45F3338-38CB-4DE7-9627-8D085E48224E}" dt="2024-01-06T14:00:28.658" v="1374" actId="26606"/>
          <ac:spMkLst>
            <pc:docMk/>
            <pc:sldMk cId="522948162" sldId="264"/>
            <ac:spMk id="24" creationId="{FABB624F-BF77-4AE1-B71D-2D681D4731B8}"/>
          </ac:spMkLst>
        </pc:spChg>
        <pc:spChg chg="add del">
          <ac:chgData name="(s) Esther Skillman" userId="1639bc82-38e3-47c1-a7fc-7376e0524da2" providerId="ADAL" clId="{D45F3338-38CB-4DE7-9627-8D085E48224E}" dt="2024-01-06T14:00:31.824" v="1378" actId="26606"/>
          <ac:spMkLst>
            <pc:docMk/>
            <pc:sldMk cId="522948162" sldId="264"/>
            <ac:spMk id="29" creationId="{6C2997EE-0889-44C3-AC0D-18F26AC9AAAB}"/>
          </ac:spMkLst>
        </pc:spChg>
        <pc:spChg chg="add del">
          <ac:chgData name="(s) Esther Skillman" userId="1639bc82-38e3-47c1-a7fc-7376e0524da2" providerId="ADAL" clId="{D45F3338-38CB-4DE7-9627-8D085E48224E}" dt="2024-01-06T14:00:38.372" v="1380" actId="26606"/>
          <ac:spMkLst>
            <pc:docMk/>
            <pc:sldMk cId="522948162" sldId="264"/>
            <ac:spMk id="31" creationId="{799448F2-0E5B-42DA-B2D1-11A14E947BD4}"/>
          </ac:spMkLst>
        </pc:spChg>
        <pc:spChg chg="add del">
          <ac:chgData name="(s) Esther Skillman" userId="1639bc82-38e3-47c1-a7fc-7376e0524da2" providerId="ADAL" clId="{D45F3338-38CB-4DE7-9627-8D085E48224E}" dt="2024-01-06T14:00:38.372" v="1380" actId="26606"/>
          <ac:spMkLst>
            <pc:docMk/>
            <pc:sldMk cId="522948162" sldId="264"/>
            <ac:spMk id="32" creationId="{4E8A7552-20E1-4F34-ADAB-C1DB6634D47E}"/>
          </ac:spMkLst>
        </pc:spChg>
        <pc:spChg chg="add del">
          <ac:chgData name="(s) Esther Skillman" userId="1639bc82-38e3-47c1-a7fc-7376e0524da2" providerId="ADAL" clId="{D45F3338-38CB-4DE7-9627-8D085E48224E}" dt="2024-01-06T14:00:53.689" v="1398" actId="26606"/>
          <ac:spMkLst>
            <pc:docMk/>
            <pc:sldMk cId="522948162" sldId="264"/>
            <ac:spMk id="34" creationId="{262ABC4B-37D8-4218-BDD8-6DF6A00C0C80}"/>
          </ac:spMkLst>
        </pc:spChg>
        <pc:spChg chg="add del">
          <ac:chgData name="(s) Esther Skillman" userId="1639bc82-38e3-47c1-a7fc-7376e0524da2" providerId="ADAL" clId="{D45F3338-38CB-4DE7-9627-8D085E48224E}" dt="2024-01-06T14:00:48.166" v="1387" actId="26606"/>
          <ac:spMkLst>
            <pc:docMk/>
            <pc:sldMk cId="522948162" sldId="264"/>
            <ac:spMk id="39" creationId="{BE5390C0-EA28-456A-8C95-1CDB808E9DDE}"/>
          </ac:spMkLst>
        </pc:spChg>
        <pc:spChg chg="add del">
          <ac:chgData name="(s) Esther Skillman" userId="1639bc82-38e3-47c1-a7fc-7376e0524da2" providerId="ADAL" clId="{D45F3338-38CB-4DE7-9627-8D085E48224E}" dt="2024-01-06T14:00:49.699" v="1389" actId="26606"/>
          <ac:spMkLst>
            <pc:docMk/>
            <pc:sldMk cId="522948162" sldId="264"/>
            <ac:spMk id="41" creationId="{B5CCE41C-FBFB-44B8-BE25-7F555613C150}"/>
          </ac:spMkLst>
        </pc:spChg>
        <pc:spChg chg="add del">
          <ac:chgData name="(s) Esther Skillman" userId="1639bc82-38e3-47c1-a7fc-7376e0524da2" providerId="ADAL" clId="{D45F3338-38CB-4DE7-9627-8D085E48224E}" dt="2024-01-06T14:00:49.699" v="1389" actId="26606"/>
          <ac:spMkLst>
            <pc:docMk/>
            <pc:sldMk cId="522948162" sldId="264"/>
            <ac:spMk id="42" creationId="{36A1CAC3-A129-43F8-8881-63D3E319A7B5}"/>
          </ac:spMkLst>
        </pc:spChg>
        <pc:spChg chg="add del">
          <ac:chgData name="(s) Esther Skillman" userId="1639bc82-38e3-47c1-a7fc-7376e0524da2" providerId="ADAL" clId="{D45F3338-38CB-4DE7-9627-8D085E48224E}" dt="2024-01-06T14:00:50.649" v="1391" actId="26606"/>
          <ac:spMkLst>
            <pc:docMk/>
            <pc:sldMk cId="522948162" sldId="264"/>
            <ac:spMk id="44" creationId="{FABB624F-BF77-4AE1-B71D-2D681D4731B8}"/>
          </ac:spMkLst>
        </pc:spChg>
        <pc:spChg chg="add del">
          <ac:chgData name="(s) Esther Skillman" userId="1639bc82-38e3-47c1-a7fc-7376e0524da2" providerId="ADAL" clId="{D45F3338-38CB-4DE7-9627-8D085E48224E}" dt="2024-01-06T14:00:52.342" v="1393" actId="26606"/>
          <ac:spMkLst>
            <pc:docMk/>
            <pc:sldMk cId="522948162" sldId="264"/>
            <ac:spMk id="46" creationId="{36A1CAC3-A129-43F8-8881-63D3E319A7B5}"/>
          </ac:spMkLst>
        </pc:spChg>
        <pc:spChg chg="add del">
          <ac:chgData name="(s) Esther Skillman" userId="1639bc82-38e3-47c1-a7fc-7376e0524da2" providerId="ADAL" clId="{D45F3338-38CB-4DE7-9627-8D085E48224E}" dt="2024-01-06T14:00:52.342" v="1393" actId="26606"/>
          <ac:spMkLst>
            <pc:docMk/>
            <pc:sldMk cId="522948162" sldId="264"/>
            <ac:spMk id="47" creationId="{B5CCE41C-FBFB-44B8-BE25-7F555613C150}"/>
          </ac:spMkLst>
        </pc:spChg>
        <pc:spChg chg="add del">
          <ac:chgData name="(s) Esther Skillman" userId="1639bc82-38e3-47c1-a7fc-7376e0524da2" providerId="ADAL" clId="{D45F3338-38CB-4DE7-9627-8D085E48224E}" dt="2024-01-06T14:00:52.804" v="1395" actId="26606"/>
          <ac:spMkLst>
            <pc:docMk/>
            <pc:sldMk cId="522948162" sldId="264"/>
            <ac:spMk id="49" creationId="{262ABC4B-37D8-4218-BDD8-6DF6A00C0C80}"/>
          </ac:spMkLst>
        </pc:spChg>
        <pc:spChg chg="add del">
          <ac:chgData name="(s) Esther Skillman" userId="1639bc82-38e3-47c1-a7fc-7376e0524da2" providerId="ADAL" clId="{D45F3338-38CB-4DE7-9627-8D085E48224E}" dt="2024-01-06T14:00:53.686" v="1397" actId="26606"/>
          <ac:spMkLst>
            <pc:docMk/>
            <pc:sldMk cId="522948162" sldId="264"/>
            <ac:spMk id="51" creationId="{6C2997EE-0889-44C3-AC0D-18F26AC9AAAB}"/>
          </ac:spMkLst>
        </pc:spChg>
        <pc:spChg chg="add del">
          <ac:chgData name="(s) Esther Skillman" userId="1639bc82-38e3-47c1-a7fc-7376e0524da2" providerId="ADAL" clId="{D45F3338-38CB-4DE7-9627-8D085E48224E}" dt="2024-01-06T14:01:17.279" v="1401" actId="26606"/>
          <ac:spMkLst>
            <pc:docMk/>
            <pc:sldMk cId="522948162" sldId="264"/>
            <ac:spMk id="53" creationId="{42A4FC2C-047E-45A5-965D-8E1E3BF09BC6}"/>
          </ac:spMkLst>
        </pc:spChg>
        <pc:spChg chg="add del">
          <ac:chgData name="(s) Esther Skillman" userId="1639bc82-38e3-47c1-a7fc-7376e0524da2" providerId="ADAL" clId="{D45F3338-38CB-4DE7-9627-8D085E48224E}" dt="2024-01-09T11:19:41.956" v="1778"/>
          <ac:spMkLst>
            <pc:docMk/>
            <pc:sldMk cId="522948162" sldId="264"/>
            <ac:spMk id="58" creationId="{7F23EF37-19EC-4973-A7AF-4BBF68646D7D}"/>
          </ac:spMkLst>
        </pc:spChg>
        <pc:picChg chg="add mod ord modCrop">
          <ac:chgData name="(s) Esther Skillman" userId="1639bc82-38e3-47c1-a7fc-7376e0524da2" providerId="ADAL" clId="{D45F3338-38CB-4DE7-9627-8D085E48224E}" dt="2024-01-06T14:02:48.463" v="1418" actId="732"/>
          <ac:picMkLst>
            <pc:docMk/>
            <pc:sldMk cId="522948162" sldId="264"/>
            <ac:picMk id="4" creationId="{90B45D03-59E0-6A16-408D-517EB4AE0738}"/>
          </ac:picMkLst>
        </pc:picChg>
        <pc:picChg chg="add mod ord modCrop">
          <ac:chgData name="(s) Esther Skillman" userId="1639bc82-38e3-47c1-a7fc-7376e0524da2" providerId="ADAL" clId="{D45F3338-38CB-4DE7-9627-8D085E48224E}" dt="2024-01-06T14:02:53.232" v="1419" actId="732"/>
          <ac:picMkLst>
            <pc:docMk/>
            <pc:sldMk cId="522948162" sldId="264"/>
            <ac:picMk id="6" creationId="{3F17D257-0D65-3302-4B4C-97EA5FB20AAF}"/>
          </ac:picMkLst>
        </pc:picChg>
        <pc:picChg chg="add mod ord modCrop">
          <ac:chgData name="(s) Esther Skillman" userId="1639bc82-38e3-47c1-a7fc-7376e0524da2" providerId="ADAL" clId="{D45F3338-38CB-4DE7-9627-8D085E48224E}" dt="2024-01-06T14:02:32.434" v="1416" actId="1076"/>
          <ac:picMkLst>
            <pc:docMk/>
            <pc:sldMk cId="522948162" sldId="264"/>
            <ac:picMk id="8" creationId="{1739FF79-5B9F-4148-8917-8E1854AC1E0B}"/>
          </ac:picMkLst>
        </pc:picChg>
        <pc:cxnChg chg="add del">
          <ac:chgData name="(s) Esther Skillman" userId="1639bc82-38e3-47c1-a7fc-7376e0524da2" providerId="ADAL" clId="{D45F3338-38CB-4DE7-9627-8D085E48224E}" dt="2024-01-06T14:00:31.071" v="1376" actId="26606"/>
          <ac:cxnSpMkLst>
            <pc:docMk/>
            <pc:sldMk cId="522948162" sldId="264"/>
            <ac:cxnSpMk id="26" creationId="{D4BDCD00-BA97-40D8-93CD-0A9CA931BE17}"/>
          </ac:cxnSpMkLst>
        </pc:cxnChg>
        <pc:cxnChg chg="add del">
          <ac:chgData name="(s) Esther Skillman" userId="1639bc82-38e3-47c1-a7fc-7376e0524da2" providerId="ADAL" clId="{D45F3338-38CB-4DE7-9627-8D085E48224E}" dt="2024-01-06T14:00:31.071" v="1376" actId="26606"/>
          <ac:cxnSpMkLst>
            <pc:docMk/>
            <pc:sldMk cId="522948162" sldId="264"/>
            <ac:cxnSpMk id="27" creationId="{2D631E40-F51C-4828-B23B-DF903513296E}"/>
          </ac:cxnSpMkLst>
        </pc:cxnChg>
      </pc:sldChg>
      <pc:sldChg chg="modSp new del ord">
        <pc:chgData name="(s) Esther Skillman" userId="1639bc82-38e3-47c1-a7fc-7376e0524da2" providerId="ADAL" clId="{D45F3338-38CB-4DE7-9627-8D085E48224E}" dt="2024-01-19T10:01:22.413" v="1779" actId="47"/>
        <pc:sldMkLst>
          <pc:docMk/>
          <pc:sldMk cId="3497780165" sldId="265"/>
        </pc:sldMkLst>
        <pc:spChg chg="mod">
          <ac:chgData name="(s) Esther Skillman" userId="1639bc82-38e3-47c1-a7fc-7376e0524da2" providerId="ADAL" clId="{D45F3338-38CB-4DE7-9627-8D085E48224E}" dt="2024-01-09T11:19:41.956" v="1778"/>
          <ac:spMkLst>
            <pc:docMk/>
            <pc:sldMk cId="3497780165" sldId="265"/>
            <ac:spMk id="2" creationId="{7632E331-1C96-BEF1-9548-12C5740DB506}"/>
          </ac:spMkLst>
        </pc:spChg>
      </pc:sldChg>
      <pc:sldChg chg="add del">
        <pc:chgData name="(s) Esther Skillman" userId="1639bc82-38e3-47c1-a7fc-7376e0524da2" providerId="ADAL" clId="{D45F3338-38CB-4DE7-9627-8D085E48224E}" dt="2024-01-19T10:01:49.385" v="1780" actId="47"/>
        <pc:sldMkLst>
          <pc:docMk/>
          <pc:sldMk cId="624245468" sldId="266"/>
        </pc:sldMkLst>
      </pc:sldChg>
      <pc:sldChg chg="add">
        <pc:chgData name="(s) Esther Skillman" userId="1639bc82-38e3-47c1-a7fc-7376e0524da2" providerId="ADAL" clId="{D45F3338-38CB-4DE7-9627-8D085E48224E}" dt="2024-01-06T13:27:38.134" v="237" actId="2890"/>
        <pc:sldMkLst>
          <pc:docMk/>
          <pc:sldMk cId="1794527213" sldId="267"/>
        </pc:sldMkLst>
      </pc:sldChg>
      <pc:sldChg chg="addSp delSp modSp new mod ord setBg delDesignElem">
        <pc:chgData name="(s) Esther Skillman" userId="1639bc82-38e3-47c1-a7fc-7376e0524da2" providerId="ADAL" clId="{D45F3338-38CB-4DE7-9627-8D085E48224E}" dt="2024-01-09T11:19:41.956" v="1778"/>
        <pc:sldMkLst>
          <pc:docMk/>
          <pc:sldMk cId="2443996949" sldId="268"/>
        </pc:sldMkLst>
        <pc:spChg chg="del">
          <ac:chgData name="(s) Esther Skillman" userId="1639bc82-38e3-47c1-a7fc-7376e0524da2" providerId="ADAL" clId="{D45F3338-38CB-4DE7-9627-8D085E48224E}" dt="2024-01-06T14:23:27.393" v="1708" actId="478"/>
          <ac:spMkLst>
            <pc:docMk/>
            <pc:sldMk cId="2443996949" sldId="268"/>
            <ac:spMk id="2" creationId="{8BC05142-06DC-9B42-1842-964BB666D6FD}"/>
          </ac:spMkLst>
        </pc:spChg>
        <pc:spChg chg="add del mod">
          <ac:chgData name="(s) Esther Skillman" userId="1639bc82-38e3-47c1-a7fc-7376e0524da2" providerId="ADAL" clId="{D45F3338-38CB-4DE7-9627-8D085E48224E}" dt="2024-01-06T14:26:12.766" v="1733" actId="1076"/>
          <ac:spMkLst>
            <pc:docMk/>
            <pc:sldMk cId="2443996949" sldId="268"/>
            <ac:spMk id="3" creationId="{5513B1B8-1474-8D3E-617F-BD69F0062436}"/>
          </ac:spMkLst>
        </pc:spChg>
        <pc:spChg chg="add del">
          <ac:chgData name="(s) Esther Skillman" userId="1639bc82-38e3-47c1-a7fc-7376e0524da2" providerId="ADAL" clId="{D45F3338-38CB-4DE7-9627-8D085E48224E}" dt="2024-01-06T14:25:17.433" v="1719" actId="26606"/>
          <ac:spMkLst>
            <pc:docMk/>
            <pc:sldMk cId="2443996949" sldId="268"/>
            <ac:spMk id="13" creationId="{EA4ACDA2-2D5F-4571-9BA5-F538A7A496AE}"/>
          </ac:spMkLst>
        </pc:spChg>
        <pc:spChg chg="add del">
          <ac:chgData name="(s) Esther Skillman" userId="1639bc82-38e3-47c1-a7fc-7376e0524da2" providerId="ADAL" clId="{D45F3338-38CB-4DE7-9627-8D085E48224E}" dt="2024-01-09T11:19:41.956" v="1778"/>
          <ac:spMkLst>
            <pc:docMk/>
            <pc:sldMk cId="2443996949" sldId="268"/>
            <ac:spMk id="17" creationId="{137AAE58-B7D3-483F-829E-637C98F7FD97}"/>
          </ac:spMkLst>
        </pc:spChg>
        <pc:picChg chg="add mod ord modCrop">
          <ac:chgData name="(s) Esther Skillman" userId="1639bc82-38e3-47c1-a7fc-7376e0524da2" providerId="ADAL" clId="{D45F3338-38CB-4DE7-9627-8D085E48224E}" dt="2024-01-06T14:27:20.218" v="1748" actId="14100"/>
          <ac:picMkLst>
            <pc:docMk/>
            <pc:sldMk cId="2443996949" sldId="268"/>
            <ac:picMk id="4" creationId="{1A55B985-0D8B-CC81-A6BE-C5D6E65C95E9}"/>
          </ac:picMkLst>
        </pc:picChg>
        <pc:picChg chg="add mod">
          <ac:chgData name="(s) Esther Skillman" userId="1639bc82-38e3-47c1-a7fc-7376e0524da2" providerId="ADAL" clId="{D45F3338-38CB-4DE7-9627-8D085E48224E}" dt="2024-01-06T14:26:23.131" v="1738" actId="1076"/>
          <ac:picMkLst>
            <pc:docMk/>
            <pc:sldMk cId="2443996949" sldId="268"/>
            <ac:picMk id="6" creationId="{7BD3958F-13EF-FBDA-B97D-124BDE83E29D}"/>
          </ac:picMkLst>
        </pc:picChg>
        <pc:picChg chg="add mod ord">
          <ac:chgData name="(s) Esther Skillman" userId="1639bc82-38e3-47c1-a7fc-7376e0524da2" providerId="ADAL" clId="{D45F3338-38CB-4DE7-9627-8D085E48224E}" dt="2024-01-06T14:26:26.625" v="1739" actId="1076"/>
          <ac:picMkLst>
            <pc:docMk/>
            <pc:sldMk cId="2443996949" sldId="268"/>
            <ac:picMk id="8" creationId="{0B212C65-9CB5-A502-51B8-CD81CFD2B5C0}"/>
          </ac:picMkLst>
        </pc:picChg>
        <pc:cxnChg chg="add del">
          <ac:chgData name="(s) Esther Skillman" userId="1639bc82-38e3-47c1-a7fc-7376e0524da2" providerId="ADAL" clId="{D45F3338-38CB-4DE7-9627-8D085E48224E}" dt="2024-01-06T14:25:17.433" v="1719" actId="26606"/>
          <ac:cxnSpMkLst>
            <pc:docMk/>
            <pc:sldMk cId="2443996949" sldId="268"/>
            <ac:cxnSpMk id="15" creationId="{F946802B-BA15-4B51-BEC8-84E4B10CFC8F}"/>
          </ac:cxnSpMkLst>
        </pc:cxnChg>
      </pc:sldChg>
      <pc:sldChg chg="addSp delSp modSp new mod">
        <pc:chgData name="(s) Esther Skillman" userId="1639bc82-38e3-47c1-a7fc-7376e0524da2" providerId="ADAL" clId="{D45F3338-38CB-4DE7-9627-8D085E48224E}" dt="2024-01-09T11:19:41.956" v="1778"/>
        <pc:sldMkLst>
          <pc:docMk/>
          <pc:sldMk cId="695405669" sldId="269"/>
        </pc:sldMkLst>
        <pc:spChg chg="add del mod">
          <ac:chgData name="(s) Esther Skillman" userId="1639bc82-38e3-47c1-a7fc-7376e0524da2" providerId="ADAL" clId="{D45F3338-38CB-4DE7-9627-8D085E48224E}" dt="2024-01-09T11:19:41.956" v="1778"/>
          <ac:spMkLst>
            <pc:docMk/>
            <pc:sldMk cId="695405669" sldId="269"/>
            <ac:spMk id="2" creationId="{8E98B3D1-3BB0-4378-A1D5-72F32C2AE133}"/>
          </ac:spMkLst>
        </pc:spChg>
      </pc:sldChg>
    </pc:docChg>
  </pc:docChgLst>
  <pc:docChgLst>
    <pc:chgData name="(s) Mohamad Trissi" userId="S::mohamad.trissi@students.plymouth.ac.uk::8c28551d-e516-429b-bcad-6adab8a1c9bc" providerId="AD" clId="Web-{22B4CDF2-B032-FF31-A6F7-8E29D7643FF1}"/>
    <pc:docChg chg="modSld">
      <pc:chgData name="(s) Mohamad Trissi" userId="S::mohamad.trissi@students.plymouth.ac.uk::8c28551d-e516-429b-bcad-6adab8a1c9bc" providerId="AD" clId="Web-{22B4CDF2-B032-FF31-A6F7-8E29D7643FF1}" dt="2024-01-06T14:03:33.041" v="139" actId="1076"/>
      <pc:docMkLst>
        <pc:docMk/>
      </pc:docMkLst>
      <pc:sldChg chg="addSp delSp modSp mod setBg">
        <pc:chgData name="(s) Mohamad Trissi" userId="S::mohamad.trissi@students.plymouth.ac.uk::8c28551d-e516-429b-bcad-6adab8a1c9bc" providerId="AD" clId="Web-{22B4CDF2-B032-FF31-A6F7-8E29D7643FF1}" dt="2024-01-06T13:55:24.467" v="109"/>
        <pc:sldMkLst>
          <pc:docMk/>
          <pc:sldMk cId="1626263583" sldId="258"/>
        </pc:sldMkLst>
        <pc:spChg chg="mod">
          <ac:chgData name="(s) Mohamad Trissi" userId="S::mohamad.trissi@students.plymouth.ac.uk::8c28551d-e516-429b-bcad-6adab8a1c9bc" providerId="AD" clId="Web-{22B4CDF2-B032-FF31-A6F7-8E29D7643FF1}" dt="2024-01-06T13:55:24.467" v="109"/>
          <ac:spMkLst>
            <pc:docMk/>
            <pc:sldMk cId="1626263583" sldId="258"/>
            <ac:spMk id="2" creationId="{0BCDB7E2-19B5-7638-3AF2-A79C0B82C189}"/>
          </ac:spMkLst>
        </pc:spChg>
        <pc:spChg chg="add del mod">
          <ac:chgData name="(s) Mohamad Trissi" userId="S::mohamad.trissi@students.plymouth.ac.uk::8c28551d-e516-429b-bcad-6adab8a1c9bc" providerId="AD" clId="Web-{22B4CDF2-B032-FF31-A6F7-8E29D7643FF1}" dt="2024-01-06T13:55:24.467" v="109"/>
          <ac:spMkLst>
            <pc:docMk/>
            <pc:sldMk cId="1626263583" sldId="258"/>
            <ac:spMk id="3" creationId="{12978E26-99AB-C957-6807-E9504F114EA1}"/>
          </ac:spMkLst>
        </pc:spChg>
        <pc:spChg chg="add del">
          <ac:chgData name="(s) Mohamad Trissi" userId="S::mohamad.trissi@students.plymouth.ac.uk::8c28551d-e516-429b-bcad-6adab8a1c9bc" providerId="AD" clId="Web-{22B4CDF2-B032-FF31-A6F7-8E29D7643FF1}" dt="2024-01-06T13:54:06.903" v="104"/>
          <ac:spMkLst>
            <pc:docMk/>
            <pc:sldMk cId="1626263583" sldId="258"/>
            <ac:spMk id="9" creationId="{EFA2AC96-1E47-421C-A03F-F98E354EB4E6}"/>
          </ac:spMkLst>
        </pc:spChg>
        <pc:spChg chg="add del">
          <ac:chgData name="(s) Mohamad Trissi" userId="S::mohamad.trissi@students.plymouth.ac.uk::8c28551d-e516-429b-bcad-6adab8a1c9bc" providerId="AD" clId="Web-{22B4CDF2-B032-FF31-A6F7-8E29D7643FF1}" dt="2024-01-06T13:55:24.389" v="108"/>
          <ac:spMkLst>
            <pc:docMk/>
            <pc:sldMk cId="1626263583" sldId="258"/>
            <ac:spMk id="13" creationId="{EFA2AC96-1E47-421C-A03F-F98E354EB4E6}"/>
          </ac:spMkLst>
        </pc:spChg>
        <pc:graphicFrameChg chg="add del">
          <ac:chgData name="(s) Mohamad Trissi" userId="S::mohamad.trissi@students.plymouth.ac.uk::8c28551d-e516-429b-bcad-6adab8a1c9bc" providerId="AD" clId="Web-{22B4CDF2-B032-FF31-A6F7-8E29D7643FF1}" dt="2024-01-06T13:54:06.903" v="104"/>
          <ac:graphicFrameMkLst>
            <pc:docMk/>
            <pc:sldMk cId="1626263583" sldId="258"/>
            <ac:graphicFrameMk id="5" creationId="{6400C33E-BCE4-4293-FCBF-59FA5F79A74F}"/>
          </ac:graphicFrameMkLst>
        </pc:graphicFrameChg>
        <pc:graphicFrameChg chg="add del">
          <ac:chgData name="(s) Mohamad Trissi" userId="S::mohamad.trissi@students.plymouth.ac.uk::8c28551d-e516-429b-bcad-6adab8a1c9bc" providerId="AD" clId="Web-{22B4CDF2-B032-FF31-A6F7-8E29D7643FF1}" dt="2024-01-06T13:55:22.436" v="106"/>
          <ac:graphicFrameMkLst>
            <pc:docMk/>
            <pc:sldMk cId="1626263583" sldId="258"/>
            <ac:graphicFrameMk id="11" creationId="{A86E647A-25D4-8D79-F931-9AD1A1669D12}"/>
          </ac:graphicFrameMkLst>
        </pc:graphicFrameChg>
        <pc:graphicFrameChg chg="add del">
          <ac:chgData name="(s) Mohamad Trissi" userId="S::mohamad.trissi@students.plymouth.ac.uk::8c28551d-e516-429b-bcad-6adab8a1c9bc" providerId="AD" clId="Web-{22B4CDF2-B032-FF31-A6F7-8E29D7643FF1}" dt="2024-01-06T13:55:24.389" v="108"/>
          <ac:graphicFrameMkLst>
            <pc:docMk/>
            <pc:sldMk cId="1626263583" sldId="258"/>
            <ac:graphicFrameMk id="14" creationId="{6400C33E-BCE4-4293-FCBF-59FA5F79A74F}"/>
          </ac:graphicFrameMkLst>
        </pc:graphicFrameChg>
        <pc:graphicFrameChg chg="add">
          <ac:chgData name="(s) Mohamad Trissi" userId="S::mohamad.trissi@students.plymouth.ac.uk::8c28551d-e516-429b-bcad-6adab8a1c9bc" providerId="AD" clId="Web-{22B4CDF2-B032-FF31-A6F7-8E29D7643FF1}" dt="2024-01-06T13:55:24.467" v="109"/>
          <ac:graphicFrameMkLst>
            <pc:docMk/>
            <pc:sldMk cId="1626263583" sldId="258"/>
            <ac:graphicFrameMk id="16" creationId="{A86E647A-25D4-8D79-F931-9AD1A1669D12}"/>
          </ac:graphicFrameMkLst>
        </pc:graphicFrameChg>
      </pc:sldChg>
      <pc:sldChg chg="addSp modSp">
        <pc:chgData name="(s) Mohamad Trissi" userId="S::mohamad.trissi@students.plymouth.ac.uk::8c28551d-e516-429b-bcad-6adab8a1c9bc" providerId="AD" clId="Web-{22B4CDF2-B032-FF31-A6F7-8E29D7643FF1}" dt="2024-01-06T14:03:33.041" v="139" actId="1076"/>
        <pc:sldMkLst>
          <pc:docMk/>
          <pc:sldMk cId="2298707203" sldId="259"/>
        </pc:sldMkLst>
        <pc:spChg chg="add mod">
          <ac:chgData name="(s) Mohamad Trissi" userId="S::mohamad.trissi@students.plymouth.ac.uk::8c28551d-e516-429b-bcad-6adab8a1c9bc" providerId="AD" clId="Web-{22B4CDF2-B032-FF31-A6F7-8E29D7643FF1}" dt="2024-01-06T14:03:33.041" v="139" actId="1076"/>
          <ac:spMkLst>
            <pc:docMk/>
            <pc:sldMk cId="2298707203" sldId="259"/>
            <ac:spMk id="3" creationId="{7E4B3F45-FBD4-C954-FFD9-AFBDAC2B72BC}"/>
          </ac:spMkLst>
        </pc:spChg>
      </pc:sldChg>
      <pc:sldChg chg="addSp delSp modSp mod setBg">
        <pc:chgData name="(s) Mohamad Trissi" userId="S::mohamad.trissi@students.plymouth.ac.uk::8c28551d-e516-429b-bcad-6adab8a1c9bc" providerId="AD" clId="Web-{22B4CDF2-B032-FF31-A6F7-8E29D7643FF1}" dt="2024-01-06T13:53:32.089" v="102"/>
        <pc:sldMkLst>
          <pc:docMk/>
          <pc:sldMk cId="1794527213" sldId="267"/>
        </pc:sldMkLst>
        <pc:spChg chg="del">
          <ac:chgData name="(s) Mohamad Trissi" userId="S::mohamad.trissi@students.plymouth.ac.uk::8c28551d-e516-429b-bcad-6adab8a1c9bc" providerId="AD" clId="Web-{22B4CDF2-B032-FF31-A6F7-8E29D7643FF1}" dt="2024-01-06T13:50:01.647" v="76"/>
          <ac:spMkLst>
            <pc:docMk/>
            <pc:sldMk cId="1794527213" sldId="267"/>
            <ac:spMk id="2" creationId="{7632E331-1C96-BEF1-9548-12C5740DB506}"/>
          </ac:spMkLst>
        </pc:spChg>
        <pc:spChg chg="add del">
          <ac:chgData name="(s) Mohamad Trissi" userId="S::mohamad.trissi@students.plymouth.ac.uk::8c28551d-e516-429b-bcad-6adab8a1c9bc" providerId="AD" clId="Web-{22B4CDF2-B032-FF31-A6F7-8E29D7643FF1}" dt="2024-01-06T13:53:32.089" v="102"/>
          <ac:spMkLst>
            <pc:docMk/>
            <pc:sldMk cId="1794527213" sldId="267"/>
            <ac:spMk id="6" creationId="{E1CE4BB8-6429-4AED-A4A7-DC5BD90CCB3E}"/>
          </ac:spMkLst>
        </pc:spChg>
        <pc:spChg chg="add del">
          <ac:chgData name="(s) Mohamad Trissi" userId="S::mohamad.trissi@students.plymouth.ac.uk::8c28551d-e516-429b-bcad-6adab8a1c9bc" providerId="AD" clId="Web-{22B4CDF2-B032-FF31-A6F7-8E29D7643FF1}" dt="2024-01-06T13:53:32.089" v="102"/>
          <ac:spMkLst>
            <pc:docMk/>
            <pc:sldMk cId="1794527213" sldId="267"/>
            <ac:spMk id="7" creationId="{EA2B1C09-7F51-4ABB-9936-801E9FFD997E}"/>
          </ac:spMkLst>
        </pc:spChg>
        <pc:spChg chg="add del">
          <ac:chgData name="(s) Mohamad Trissi" userId="S::mohamad.trissi@students.plymouth.ac.uk::8c28551d-e516-429b-bcad-6adab8a1c9bc" providerId="AD" clId="Web-{22B4CDF2-B032-FF31-A6F7-8E29D7643FF1}" dt="2024-01-06T13:52:57.448" v="96"/>
          <ac:spMkLst>
            <pc:docMk/>
            <pc:sldMk cId="1794527213" sldId="267"/>
            <ac:spMk id="9" creationId="{C20667B5-3F46-4C55-8BA6-DD20B1AEB595}"/>
          </ac:spMkLst>
        </pc:spChg>
        <pc:spChg chg="add del">
          <ac:chgData name="(s) Mohamad Trissi" userId="S::mohamad.trissi@students.plymouth.ac.uk::8c28551d-e516-429b-bcad-6adab8a1c9bc" providerId="AD" clId="Web-{22B4CDF2-B032-FF31-A6F7-8E29D7643FF1}" dt="2024-01-06T13:52:57.448" v="96"/>
          <ac:spMkLst>
            <pc:docMk/>
            <pc:sldMk cId="1794527213" sldId="267"/>
            <ac:spMk id="11" creationId="{D17606A9-D1FD-40EB-BB9A-8C89E29AB142}"/>
          </ac:spMkLst>
        </pc:spChg>
        <pc:picChg chg="add mod">
          <ac:chgData name="(s) Mohamad Trissi" userId="S::mohamad.trissi@students.plymouth.ac.uk::8c28551d-e516-429b-bcad-6adab8a1c9bc" providerId="AD" clId="Web-{22B4CDF2-B032-FF31-A6F7-8E29D7643FF1}" dt="2024-01-06T13:53:32.089" v="102"/>
          <ac:picMkLst>
            <pc:docMk/>
            <pc:sldMk cId="1794527213" sldId="267"/>
            <ac:picMk id="3" creationId="{78772357-272F-034D-DE67-C2219DF89E63}"/>
          </ac:picMkLst>
        </pc:picChg>
        <pc:picChg chg="add mod">
          <ac:chgData name="(s) Mohamad Trissi" userId="S::mohamad.trissi@students.plymouth.ac.uk::8c28551d-e516-429b-bcad-6adab8a1c9bc" providerId="AD" clId="Web-{22B4CDF2-B032-FF31-A6F7-8E29D7643FF1}" dt="2024-01-06T13:53:32.089" v="102"/>
          <ac:picMkLst>
            <pc:docMk/>
            <pc:sldMk cId="1794527213" sldId="267"/>
            <ac:picMk id="4" creationId="{9EECCD0E-00D4-AE72-16D5-F180851A55D8}"/>
          </ac:picMkLst>
        </pc:picChg>
      </pc:sldChg>
    </pc:docChg>
  </pc:docChgLst>
  <pc:docChgLst>
    <pc:chgData name="(s) George Arghyrou" userId="S::george.arghyrou@students.plymouth.ac.uk::260be15d-bb5e-4c1f-9477-3e4d1839747b" providerId="AD" clId="Web-{B8A5112E-6329-401B-4EF9-2A66CEB06B95}"/>
    <pc:docChg chg="modSld">
      <pc:chgData name="(s) George Arghyrou" userId="S::george.arghyrou@students.plymouth.ac.uk::260be15d-bb5e-4c1f-9477-3e4d1839747b" providerId="AD" clId="Web-{B8A5112E-6329-401B-4EF9-2A66CEB06B95}" dt="2024-04-18T12:40:25.160" v="5" actId="20577"/>
      <pc:docMkLst>
        <pc:docMk/>
      </pc:docMkLst>
      <pc:sldChg chg="modSp">
        <pc:chgData name="(s) George Arghyrou" userId="S::george.arghyrou@students.plymouth.ac.uk::260be15d-bb5e-4c1f-9477-3e4d1839747b" providerId="AD" clId="Web-{B8A5112E-6329-401B-4EF9-2A66CEB06B95}" dt="2024-04-18T12:40:25.160" v="5" actId="20577"/>
        <pc:sldMkLst>
          <pc:docMk/>
          <pc:sldMk cId="1700588578" sldId="262"/>
        </pc:sldMkLst>
        <pc:graphicFrameChg chg="modGraphic">
          <ac:chgData name="(s) George Arghyrou" userId="S::george.arghyrou@students.plymouth.ac.uk::260be15d-bb5e-4c1f-9477-3e4d1839747b" providerId="AD" clId="Web-{B8A5112E-6329-401B-4EF9-2A66CEB06B95}" dt="2024-04-18T12:40:25.160" v="5" actId="20577"/>
          <ac:graphicFrameMkLst>
            <pc:docMk/>
            <pc:sldMk cId="1700588578" sldId="262"/>
            <ac:graphicFrameMk id="30" creationId="{AE6A9437-3D67-25D5-CABE-6AA20AFA1675}"/>
          </ac:graphicFrameMkLst>
        </pc:graphicFrameChg>
      </pc:sldChg>
    </pc:docChg>
  </pc:docChgLst>
  <pc:docChgLst>
    <pc:chgData name="(s) George Arghyrou" userId="S::george.arghyrou@students.plymouth.ac.uk::260be15d-bb5e-4c1f-9477-3e4d1839747b" providerId="AD" clId="Web-{96B022DB-74CF-A1D1-44E1-BB7576D9DB2F}"/>
    <pc:docChg chg="modSld">
      <pc:chgData name="(s) George Arghyrou" userId="S::george.arghyrou@students.plymouth.ac.uk::260be15d-bb5e-4c1f-9477-3e4d1839747b" providerId="AD" clId="Web-{96B022DB-74CF-A1D1-44E1-BB7576D9DB2F}" dt="2024-01-06T13:43:41.461" v="155" actId="14100"/>
      <pc:docMkLst>
        <pc:docMk/>
      </pc:docMkLst>
      <pc:sldChg chg="addSp delSp modSp">
        <pc:chgData name="(s) George Arghyrou" userId="S::george.arghyrou@students.plymouth.ac.uk::260be15d-bb5e-4c1f-9477-3e4d1839747b" providerId="AD" clId="Web-{96B022DB-74CF-A1D1-44E1-BB7576D9DB2F}" dt="2024-01-06T13:33:48.012" v="2"/>
        <pc:sldMkLst>
          <pc:docMk/>
          <pc:sldMk cId="2298707203" sldId="259"/>
        </pc:sldMkLst>
        <pc:picChg chg="add del mod">
          <ac:chgData name="(s) George Arghyrou" userId="S::george.arghyrou@students.plymouth.ac.uk::260be15d-bb5e-4c1f-9477-3e4d1839747b" providerId="AD" clId="Web-{96B022DB-74CF-A1D1-44E1-BB7576D9DB2F}" dt="2024-01-06T13:33:48.012" v="2"/>
          <ac:picMkLst>
            <pc:docMk/>
            <pc:sldMk cId="2298707203" sldId="259"/>
            <ac:picMk id="3" creationId="{713D2CDB-FB45-EA48-300A-B2C565A45EAF}"/>
          </ac:picMkLst>
        </pc:picChg>
      </pc:sldChg>
      <pc:sldChg chg="addSp delSp modSp">
        <pc:chgData name="(s) George Arghyrou" userId="S::george.arghyrou@students.plymouth.ac.uk::260be15d-bb5e-4c1f-9477-3e4d1839747b" providerId="AD" clId="Web-{96B022DB-74CF-A1D1-44E1-BB7576D9DB2F}" dt="2024-01-06T13:43:41.461" v="155" actId="14100"/>
        <pc:sldMkLst>
          <pc:docMk/>
          <pc:sldMk cId="624245468" sldId="266"/>
        </pc:sldMkLst>
        <pc:spChg chg="del">
          <ac:chgData name="(s) George Arghyrou" userId="S::george.arghyrou@students.plymouth.ac.uk::260be15d-bb5e-4c1f-9477-3e4d1839747b" providerId="AD" clId="Web-{96B022DB-74CF-A1D1-44E1-BB7576D9DB2F}" dt="2024-01-06T13:34:29.593" v="3"/>
          <ac:spMkLst>
            <pc:docMk/>
            <pc:sldMk cId="624245468" sldId="266"/>
            <ac:spMk id="2" creationId="{7632E331-1C96-BEF1-9548-12C5740DB506}"/>
          </ac:spMkLst>
        </pc:spChg>
        <pc:spChg chg="add mod">
          <ac:chgData name="(s) George Arghyrou" userId="S::george.arghyrou@students.plymouth.ac.uk::260be15d-bb5e-4c1f-9477-3e4d1839747b" providerId="AD" clId="Web-{96B022DB-74CF-A1D1-44E1-BB7576D9DB2F}" dt="2024-01-06T13:43:41.461" v="155" actId="14100"/>
          <ac:spMkLst>
            <pc:docMk/>
            <pc:sldMk cId="624245468" sldId="266"/>
            <ac:spMk id="5" creationId="{8DEF2366-EB3B-86C8-2848-505A983585B0}"/>
          </ac:spMkLst>
        </pc:spChg>
        <pc:picChg chg="add mod">
          <ac:chgData name="(s) George Arghyrou" userId="S::george.arghyrou@students.plymouth.ac.uk::260be15d-bb5e-4c1f-9477-3e4d1839747b" providerId="AD" clId="Web-{96B022DB-74CF-A1D1-44E1-BB7576D9DB2F}" dt="2024-01-06T13:38:02.233" v="15" actId="14100"/>
          <ac:picMkLst>
            <pc:docMk/>
            <pc:sldMk cId="624245468" sldId="266"/>
            <ac:picMk id="3" creationId="{2ED39F0C-BCA8-935A-DE69-E9EB927ED316}"/>
          </ac:picMkLst>
        </pc:picChg>
        <pc:picChg chg="add mod">
          <ac:chgData name="(s) George Arghyrou" userId="S::george.arghyrou@students.plymouth.ac.uk::260be15d-bb5e-4c1f-9477-3e4d1839747b" providerId="AD" clId="Web-{96B022DB-74CF-A1D1-44E1-BB7576D9DB2F}" dt="2024-01-06T13:38:06.827" v="16" actId="1076"/>
          <ac:picMkLst>
            <pc:docMk/>
            <pc:sldMk cId="624245468" sldId="266"/>
            <ac:picMk id="4" creationId="{2C0E2CC1-05D9-5243-5CC2-2A5C7DAC94C5}"/>
          </ac:picMkLst>
        </pc:picChg>
      </pc:sldChg>
    </pc:docChg>
  </pc:docChgLst>
  <pc:docChgLst>
    <pc:chgData name="(s) George Arghyrou" userId="S::george.arghyrou@students.plymouth.ac.uk::260be15d-bb5e-4c1f-9477-3e4d1839747b" providerId="AD" clId="Web-{F0F9AEAE-760C-CC65-9B46-8FD02CC98DF9}"/>
    <pc:docChg chg="modSld">
      <pc:chgData name="(s) George Arghyrou" userId="S::george.arghyrou@students.plymouth.ac.uk::260be15d-bb5e-4c1f-9477-3e4d1839747b" providerId="AD" clId="Web-{F0F9AEAE-760C-CC65-9B46-8FD02CC98DF9}" dt="2024-01-06T14:23:51.294" v="237" actId="20577"/>
      <pc:docMkLst>
        <pc:docMk/>
      </pc:docMkLst>
      <pc:sldChg chg="modSp">
        <pc:chgData name="(s) George Arghyrou" userId="S::george.arghyrou@students.plymouth.ac.uk::260be15d-bb5e-4c1f-9477-3e4d1839747b" providerId="AD" clId="Web-{F0F9AEAE-760C-CC65-9B46-8FD02CC98DF9}" dt="2024-01-06T14:23:51.294" v="237" actId="20577"/>
        <pc:sldMkLst>
          <pc:docMk/>
          <pc:sldMk cId="2298707203" sldId="259"/>
        </pc:sldMkLst>
        <pc:spChg chg="mod">
          <ac:chgData name="(s) George Arghyrou" userId="S::george.arghyrou@students.plymouth.ac.uk::260be15d-bb5e-4c1f-9477-3e4d1839747b" providerId="AD" clId="Web-{F0F9AEAE-760C-CC65-9B46-8FD02CC98DF9}" dt="2024-01-06T14:23:51.294" v="237" actId="20577"/>
          <ac:spMkLst>
            <pc:docMk/>
            <pc:sldMk cId="2298707203" sldId="259"/>
            <ac:spMk id="3" creationId="{7E4B3F45-FBD4-C954-FFD9-AFBDAC2B72BC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64C63-C4B5-4044-A0B0-3D1AC909BAF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A1BDE39-57FB-41EB-B413-4B84244B2454}">
      <dgm:prSet/>
      <dgm:spPr/>
      <dgm:t>
        <a:bodyPr/>
        <a:lstStyle/>
        <a:p>
          <a:r>
            <a:rPr lang="en-US">
              <a:latin typeface="Trebuchet MS" panose="020B0603020202020204"/>
            </a:rPr>
            <a:t>Agreed</a:t>
          </a:r>
          <a:r>
            <a:rPr lang="en-US"/>
            <a:t> on weekly meeting every Thursday at 13.00 in Babbage Building</a:t>
          </a:r>
        </a:p>
      </dgm:t>
    </dgm:pt>
    <dgm:pt modelId="{D6C29FA1-73DF-4EEE-88CA-D877DF570942}" type="parTrans" cxnId="{3FE677E6-A5DA-4DA6-ADED-176CBB37BF21}">
      <dgm:prSet/>
      <dgm:spPr/>
      <dgm:t>
        <a:bodyPr/>
        <a:lstStyle/>
        <a:p>
          <a:endParaRPr lang="en-US"/>
        </a:p>
      </dgm:t>
    </dgm:pt>
    <dgm:pt modelId="{2AA5495F-30C0-4500-BECF-1D775CB6CF80}" type="sibTrans" cxnId="{3FE677E6-A5DA-4DA6-ADED-176CBB37BF21}">
      <dgm:prSet/>
      <dgm:spPr/>
      <dgm:t>
        <a:bodyPr/>
        <a:lstStyle/>
        <a:p>
          <a:endParaRPr lang="en-US"/>
        </a:p>
      </dgm:t>
    </dgm:pt>
    <dgm:pt modelId="{F476BD57-7C66-4BBE-9559-997E59B86416}">
      <dgm:prSet/>
      <dgm:spPr/>
      <dgm:t>
        <a:bodyPr/>
        <a:lstStyle/>
        <a:p>
          <a:r>
            <a:rPr lang="en-US"/>
            <a:t>Backlog contains all tasks and priority for each task</a:t>
          </a:r>
        </a:p>
      </dgm:t>
    </dgm:pt>
    <dgm:pt modelId="{5ACE4940-4CCE-4CB4-91C1-3CF3DB7A9A29}" type="parTrans" cxnId="{F1AB1F47-B5C7-478A-BEBE-544F6B163ADB}">
      <dgm:prSet/>
      <dgm:spPr/>
      <dgm:t>
        <a:bodyPr/>
        <a:lstStyle/>
        <a:p>
          <a:endParaRPr lang="en-US"/>
        </a:p>
      </dgm:t>
    </dgm:pt>
    <dgm:pt modelId="{A63CFCFF-DD4D-486A-B037-ED54F8B83530}" type="sibTrans" cxnId="{F1AB1F47-B5C7-478A-BEBE-544F6B163ADB}">
      <dgm:prSet/>
      <dgm:spPr/>
      <dgm:t>
        <a:bodyPr/>
        <a:lstStyle/>
        <a:p>
          <a:endParaRPr lang="en-US"/>
        </a:p>
      </dgm:t>
    </dgm:pt>
    <dgm:pt modelId="{9F00D800-9908-49A2-A95D-0670D2FE8D86}">
      <dgm:prSet/>
      <dgm:spPr/>
      <dgm:t>
        <a:bodyPr/>
        <a:lstStyle/>
        <a:p>
          <a:pPr rtl="0"/>
          <a:r>
            <a:rPr lang="en-US"/>
            <a:t>Show progress in current task and take new task</a:t>
          </a:r>
          <a:r>
            <a:rPr lang="en-US">
              <a:latin typeface="Trebuchet MS" panose="020B0603020202020204"/>
            </a:rPr>
            <a:t> </a:t>
          </a:r>
        </a:p>
      </dgm:t>
    </dgm:pt>
    <dgm:pt modelId="{817B91BA-1306-4DB2-BFE2-EFB4D1BAC6A3}" type="parTrans" cxnId="{B5197D83-7A38-458C-86E2-3EF97C9CF1A2}">
      <dgm:prSet/>
      <dgm:spPr/>
      <dgm:t>
        <a:bodyPr/>
        <a:lstStyle/>
        <a:p>
          <a:endParaRPr lang="en-US"/>
        </a:p>
      </dgm:t>
    </dgm:pt>
    <dgm:pt modelId="{B429C051-9F68-40AD-ABBE-FAEDD602B7E8}" type="sibTrans" cxnId="{B5197D83-7A38-458C-86E2-3EF97C9CF1A2}">
      <dgm:prSet/>
      <dgm:spPr/>
      <dgm:t>
        <a:bodyPr/>
        <a:lstStyle/>
        <a:p>
          <a:endParaRPr lang="en-US"/>
        </a:p>
      </dgm:t>
    </dgm:pt>
    <dgm:pt modelId="{42987C1A-0C4B-4E72-BE5A-770AE28A52C9}">
      <dgm:prSet/>
      <dgm:spPr/>
      <dgm:t>
        <a:bodyPr/>
        <a:lstStyle/>
        <a:p>
          <a:r>
            <a:rPr lang="en-US"/>
            <a:t>Deadline 2 weeks</a:t>
          </a:r>
        </a:p>
      </dgm:t>
    </dgm:pt>
    <dgm:pt modelId="{3417DD8D-6155-4BDE-AAC5-42B25616D8B4}" type="parTrans" cxnId="{CE36F22C-3F2E-48A8-9D3B-2C91062C1D5B}">
      <dgm:prSet/>
      <dgm:spPr/>
      <dgm:t>
        <a:bodyPr/>
        <a:lstStyle/>
        <a:p>
          <a:endParaRPr lang="en-US"/>
        </a:p>
      </dgm:t>
    </dgm:pt>
    <dgm:pt modelId="{6C21E936-067B-4762-B17F-DD6A7B7775CE}" type="sibTrans" cxnId="{CE36F22C-3F2E-48A8-9D3B-2C91062C1D5B}">
      <dgm:prSet/>
      <dgm:spPr/>
      <dgm:t>
        <a:bodyPr/>
        <a:lstStyle/>
        <a:p>
          <a:endParaRPr lang="en-US"/>
        </a:p>
      </dgm:t>
    </dgm:pt>
    <dgm:pt modelId="{2EB4BBEB-132B-4A5B-B240-8A9DE4C6D89B}">
      <dgm:prSet/>
      <dgm:spPr/>
      <dgm:t>
        <a:bodyPr/>
        <a:lstStyle/>
        <a:p>
          <a:pPr rtl="0"/>
          <a:r>
            <a:rPr lang="en-US"/>
            <a:t>developing the main functionality</a:t>
          </a:r>
          <a:r>
            <a:rPr lang="en-US">
              <a:latin typeface="Trebuchet MS" panose="020B0603020202020204"/>
            </a:rPr>
            <a:t> </a:t>
          </a:r>
          <a:endParaRPr lang="en-US"/>
        </a:p>
      </dgm:t>
    </dgm:pt>
    <dgm:pt modelId="{C736A115-4078-41CE-8791-466939A6E8D1}" type="parTrans" cxnId="{4D69D66D-40E7-4FA3-8BF3-190F1717D6B2}">
      <dgm:prSet/>
      <dgm:spPr/>
      <dgm:t>
        <a:bodyPr/>
        <a:lstStyle/>
        <a:p>
          <a:endParaRPr lang="en-US"/>
        </a:p>
      </dgm:t>
    </dgm:pt>
    <dgm:pt modelId="{67312590-1C40-49CF-BADB-6BAC90321950}" type="sibTrans" cxnId="{4D69D66D-40E7-4FA3-8BF3-190F1717D6B2}">
      <dgm:prSet/>
      <dgm:spPr/>
      <dgm:t>
        <a:bodyPr/>
        <a:lstStyle/>
        <a:p>
          <a:endParaRPr lang="en-US"/>
        </a:p>
      </dgm:t>
    </dgm:pt>
    <dgm:pt modelId="{B83AFF25-BF25-4894-9FDB-E5FD0F981BDB}">
      <dgm:prSet/>
      <dgm:spPr/>
      <dgm:t>
        <a:bodyPr/>
        <a:lstStyle/>
        <a:p>
          <a:pPr rtl="0"/>
          <a:r>
            <a:rPr lang="en-US"/>
            <a:t>Benefit :</a:t>
          </a:r>
          <a:r>
            <a:rPr lang="en-US">
              <a:latin typeface="Trebuchet MS" panose="020B0603020202020204"/>
            </a:rPr>
            <a:t> </a:t>
          </a:r>
          <a:r>
            <a:rPr lang="en-US"/>
            <a:t> discasing task and their priority</a:t>
          </a:r>
          <a:r>
            <a:rPr lang="en-US">
              <a:latin typeface="Trebuchet MS" panose="020B0603020202020204"/>
            </a:rPr>
            <a:t> </a:t>
          </a:r>
          <a:endParaRPr lang="en-US"/>
        </a:p>
      </dgm:t>
    </dgm:pt>
    <dgm:pt modelId="{A14D28B5-8B21-4FB7-A03E-BF046664C0F0}" type="parTrans" cxnId="{92BF3942-99AF-4774-9388-46138A50191B}">
      <dgm:prSet/>
      <dgm:spPr/>
      <dgm:t>
        <a:bodyPr/>
        <a:lstStyle/>
        <a:p>
          <a:endParaRPr lang="en-US"/>
        </a:p>
      </dgm:t>
    </dgm:pt>
    <dgm:pt modelId="{1CBB9E5D-E8E4-4371-9DCA-F968E456FC3F}" type="sibTrans" cxnId="{92BF3942-99AF-4774-9388-46138A50191B}">
      <dgm:prSet/>
      <dgm:spPr/>
      <dgm:t>
        <a:bodyPr/>
        <a:lstStyle/>
        <a:p>
          <a:endParaRPr lang="en-US"/>
        </a:p>
      </dgm:t>
    </dgm:pt>
    <dgm:pt modelId="{B63404D6-6E0A-433F-9C5E-F0A7335C54B5}">
      <dgm:prSet/>
      <dgm:spPr/>
      <dgm:t>
        <a:bodyPr/>
        <a:lstStyle/>
        <a:p>
          <a:pPr rtl="0"/>
          <a:r>
            <a:rPr lang="en-US"/>
            <a:t>Sharing knowledge and providing idea</a:t>
          </a:r>
          <a:r>
            <a:rPr lang="en-US">
              <a:latin typeface="Trebuchet MS" panose="020B0603020202020204"/>
            </a:rPr>
            <a:t> </a:t>
          </a:r>
          <a:endParaRPr lang="en-US"/>
        </a:p>
      </dgm:t>
    </dgm:pt>
    <dgm:pt modelId="{86567FC3-1C89-4F75-B65A-B711A0C09F99}" type="parTrans" cxnId="{157CACD1-8533-47E9-AACB-8B112C7230CA}">
      <dgm:prSet/>
      <dgm:spPr/>
      <dgm:t>
        <a:bodyPr/>
        <a:lstStyle/>
        <a:p>
          <a:endParaRPr lang="en-US"/>
        </a:p>
      </dgm:t>
    </dgm:pt>
    <dgm:pt modelId="{87508DC4-DC02-4D61-AA43-CDFCA0099D7C}" type="sibTrans" cxnId="{157CACD1-8533-47E9-AACB-8B112C7230CA}">
      <dgm:prSet/>
      <dgm:spPr/>
      <dgm:t>
        <a:bodyPr/>
        <a:lstStyle/>
        <a:p>
          <a:endParaRPr lang="en-US"/>
        </a:p>
      </dgm:t>
    </dgm:pt>
    <dgm:pt modelId="{9A746AFC-7374-4ED3-924C-87A4E3873033}">
      <dgm:prSet/>
      <dgm:spPr/>
      <dgm:t>
        <a:bodyPr/>
        <a:lstStyle/>
        <a:p>
          <a:pPr rtl="0"/>
          <a:r>
            <a:rPr lang="en-US"/>
            <a:t>Help debugging code</a:t>
          </a:r>
          <a:r>
            <a:rPr lang="en-US">
              <a:latin typeface="Trebuchet MS" panose="020B0603020202020204"/>
            </a:rPr>
            <a:t>  </a:t>
          </a:r>
          <a:endParaRPr lang="en-US"/>
        </a:p>
      </dgm:t>
    </dgm:pt>
    <dgm:pt modelId="{47B27645-CD8E-4B80-BC20-4E93C345E114}" type="parTrans" cxnId="{00B91A7F-EF28-48E6-A1AD-6DCDE0919019}">
      <dgm:prSet/>
      <dgm:spPr/>
      <dgm:t>
        <a:bodyPr/>
        <a:lstStyle/>
        <a:p>
          <a:endParaRPr lang="en-US"/>
        </a:p>
      </dgm:t>
    </dgm:pt>
    <dgm:pt modelId="{0155C43A-863B-4B38-89A2-CB560325E82E}" type="sibTrans" cxnId="{00B91A7F-EF28-48E6-A1AD-6DCDE0919019}">
      <dgm:prSet/>
      <dgm:spPr/>
      <dgm:t>
        <a:bodyPr/>
        <a:lstStyle/>
        <a:p>
          <a:endParaRPr lang="en-US"/>
        </a:p>
      </dgm:t>
    </dgm:pt>
    <dgm:pt modelId="{72513E05-8B4C-4DCB-AA9F-DB0717388D81}" type="pres">
      <dgm:prSet presAssocID="{DA564C63-C4B5-4044-A0B0-3D1AC909BAFC}" presName="diagram" presStyleCnt="0">
        <dgm:presLayoutVars>
          <dgm:dir/>
          <dgm:resizeHandles val="exact"/>
        </dgm:presLayoutVars>
      </dgm:prSet>
      <dgm:spPr/>
    </dgm:pt>
    <dgm:pt modelId="{09EBB050-C94F-48F7-B33A-EEA40FFA71CE}" type="pres">
      <dgm:prSet presAssocID="{2A1BDE39-57FB-41EB-B413-4B84244B2454}" presName="node" presStyleLbl="node1" presStyleIdx="0" presStyleCnt="8">
        <dgm:presLayoutVars>
          <dgm:bulletEnabled val="1"/>
        </dgm:presLayoutVars>
      </dgm:prSet>
      <dgm:spPr/>
    </dgm:pt>
    <dgm:pt modelId="{64E49685-DBA2-4107-9A51-F5F15154AD79}" type="pres">
      <dgm:prSet presAssocID="{2AA5495F-30C0-4500-BECF-1D775CB6CF80}" presName="sibTrans" presStyleCnt="0"/>
      <dgm:spPr/>
    </dgm:pt>
    <dgm:pt modelId="{4EF89340-C197-4ECC-81A7-7928E4BDF379}" type="pres">
      <dgm:prSet presAssocID="{F476BD57-7C66-4BBE-9559-997E59B86416}" presName="node" presStyleLbl="node1" presStyleIdx="1" presStyleCnt="8">
        <dgm:presLayoutVars>
          <dgm:bulletEnabled val="1"/>
        </dgm:presLayoutVars>
      </dgm:prSet>
      <dgm:spPr/>
    </dgm:pt>
    <dgm:pt modelId="{1E0DB707-819A-4887-9A6A-BAEB9767A82C}" type="pres">
      <dgm:prSet presAssocID="{A63CFCFF-DD4D-486A-B037-ED54F8B83530}" presName="sibTrans" presStyleCnt="0"/>
      <dgm:spPr/>
    </dgm:pt>
    <dgm:pt modelId="{D50E6060-2218-4698-8902-740BF512DE41}" type="pres">
      <dgm:prSet presAssocID="{9F00D800-9908-49A2-A95D-0670D2FE8D86}" presName="node" presStyleLbl="node1" presStyleIdx="2" presStyleCnt="8">
        <dgm:presLayoutVars>
          <dgm:bulletEnabled val="1"/>
        </dgm:presLayoutVars>
      </dgm:prSet>
      <dgm:spPr/>
    </dgm:pt>
    <dgm:pt modelId="{4EDEF5A4-D752-4F9A-9DE0-FE817BE54F74}" type="pres">
      <dgm:prSet presAssocID="{B429C051-9F68-40AD-ABBE-FAEDD602B7E8}" presName="sibTrans" presStyleCnt="0"/>
      <dgm:spPr/>
    </dgm:pt>
    <dgm:pt modelId="{20262951-F8BD-4E94-92CA-25680C88393B}" type="pres">
      <dgm:prSet presAssocID="{42987C1A-0C4B-4E72-BE5A-770AE28A52C9}" presName="node" presStyleLbl="node1" presStyleIdx="3" presStyleCnt="8">
        <dgm:presLayoutVars>
          <dgm:bulletEnabled val="1"/>
        </dgm:presLayoutVars>
      </dgm:prSet>
      <dgm:spPr/>
    </dgm:pt>
    <dgm:pt modelId="{2AE98D0D-8309-4870-9C15-C4AF88DF532B}" type="pres">
      <dgm:prSet presAssocID="{6C21E936-067B-4762-B17F-DD6A7B7775CE}" presName="sibTrans" presStyleCnt="0"/>
      <dgm:spPr/>
    </dgm:pt>
    <dgm:pt modelId="{228CDEC9-2D9A-49E4-9D43-2236E30FAB9C}" type="pres">
      <dgm:prSet presAssocID="{2EB4BBEB-132B-4A5B-B240-8A9DE4C6D89B}" presName="node" presStyleLbl="node1" presStyleIdx="4" presStyleCnt="8">
        <dgm:presLayoutVars>
          <dgm:bulletEnabled val="1"/>
        </dgm:presLayoutVars>
      </dgm:prSet>
      <dgm:spPr/>
    </dgm:pt>
    <dgm:pt modelId="{D3E1C894-A490-4DC6-BDF7-0D4944B8EF3F}" type="pres">
      <dgm:prSet presAssocID="{67312590-1C40-49CF-BADB-6BAC90321950}" presName="sibTrans" presStyleCnt="0"/>
      <dgm:spPr/>
    </dgm:pt>
    <dgm:pt modelId="{2C082B1B-63E1-4B0C-B838-5A53DE08B66F}" type="pres">
      <dgm:prSet presAssocID="{B83AFF25-BF25-4894-9FDB-E5FD0F981BDB}" presName="node" presStyleLbl="node1" presStyleIdx="5" presStyleCnt="8">
        <dgm:presLayoutVars>
          <dgm:bulletEnabled val="1"/>
        </dgm:presLayoutVars>
      </dgm:prSet>
      <dgm:spPr/>
    </dgm:pt>
    <dgm:pt modelId="{B0B46110-16C3-4527-BC3C-7151381C3945}" type="pres">
      <dgm:prSet presAssocID="{1CBB9E5D-E8E4-4371-9DCA-F968E456FC3F}" presName="sibTrans" presStyleCnt="0"/>
      <dgm:spPr/>
    </dgm:pt>
    <dgm:pt modelId="{87C3DC1F-59F7-405D-AAEC-A0CD688E79F5}" type="pres">
      <dgm:prSet presAssocID="{B63404D6-6E0A-433F-9C5E-F0A7335C54B5}" presName="node" presStyleLbl="node1" presStyleIdx="6" presStyleCnt="8">
        <dgm:presLayoutVars>
          <dgm:bulletEnabled val="1"/>
        </dgm:presLayoutVars>
      </dgm:prSet>
      <dgm:spPr/>
    </dgm:pt>
    <dgm:pt modelId="{42E122B3-3A41-49AA-B8A9-00800753E2CD}" type="pres">
      <dgm:prSet presAssocID="{87508DC4-DC02-4D61-AA43-CDFCA0099D7C}" presName="sibTrans" presStyleCnt="0"/>
      <dgm:spPr/>
    </dgm:pt>
    <dgm:pt modelId="{74071932-0624-443D-8658-1F08B71F73E9}" type="pres">
      <dgm:prSet presAssocID="{9A746AFC-7374-4ED3-924C-87A4E3873033}" presName="node" presStyleLbl="node1" presStyleIdx="7" presStyleCnt="8">
        <dgm:presLayoutVars>
          <dgm:bulletEnabled val="1"/>
        </dgm:presLayoutVars>
      </dgm:prSet>
      <dgm:spPr/>
    </dgm:pt>
  </dgm:ptLst>
  <dgm:cxnLst>
    <dgm:cxn modelId="{8D003106-B2AF-407D-8B92-CE48248674D5}" type="presOf" srcId="{F476BD57-7C66-4BBE-9559-997E59B86416}" destId="{4EF89340-C197-4ECC-81A7-7928E4BDF379}" srcOrd="0" destOrd="0" presId="urn:microsoft.com/office/officeart/2005/8/layout/default"/>
    <dgm:cxn modelId="{150E5706-79D8-4958-8C0E-22727F69F51A}" type="presOf" srcId="{B63404D6-6E0A-433F-9C5E-F0A7335C54B5}" destId="{87C3DC1F-59F7-405D-AAEC-A0CD688E79F5}" srcOrd="0" destOrd="0" presId="urn:microsoft.com/office/officeart/2005/8/layout/default"/>
    <dgm:cxn modelId="{F6B1B10F-8B07-4DD0-BF50-84876A5FD3D6}" type="presOf" srcId="{42987C1A-0C4B-4E72-BE5A-770AE28A52C9}" destId="{20262951-F8BD-4E94-92CA-25680C88393B}" srcOrd="0" destOrd="0" presId="urn:microsoft.com/office/officeart/2005/8/layout/default"/>
    <dgm:cxn modelId="{CE36F22C-3F2E-48A8-9D3B-2C91062C1D5B}" srcId="{DA564C63-C4B5-4044-A0B0-3D1AC909BAFC}" destId="{42987C1A-0C4B-4E72-BE5A-770AE28A52C9}" srcOrd="3" destOrd="0" parTransId="{3417DD8D-6155-4BDE-AAC5-42B25616D8B4}" sibTransId="{6C21E936-067B-4762-B17F-DD6A7B7775CE}"/>
    <dgm:cxn modelId="{3AE80A35-D6CE-4359-B7AB-305367058306}" type="presOf" srcId="{9A746AFC-7374-4ED3-924C-87A4E3873033}" destId="{74071932-0624-443D-8658-1F08B71F73E9}" srcOrd="0" destOrd="0" presId="urn:microsoft.com/office/officeart/2005/8/layout/default"/>
    <dgm:cxn modelId="{92BF3942-99AF-4774-9388-46138A50191B}" srcId="{DA564C63-C4B5-4044-A0B0-3D1AC909BAFC}" destId="{B83AFF25-BF25-4894-9FDB-E5FD0F981BDB}" srcOrd="5" destOrd="0" parTransId="{A14D28B5-8B21-4FB7-A03E-BF046664C0F0}" sibTransId="{1CBB9E5D-E8E4-4371-9DCA-F968E456FC3F}"/>
    <dgm:cxn modelId="{F1AB1F47-B5C7-478A-BEBE-544F6B163ADB}" srcId="{DA564C63-C4B5-4044-A0B0-3D1AC909BAFC}" destId="{F476BD57-7C66-4BBE-9559-997E59B86416}" srcOrd="1" destOrd="0" parTransId="{5ACE4940-4CCE-4CB4-91C1-3CF3DB7A9A29}" sibTransId="{A63CFCFF-DD4D-486A-B037-ED54F8B83530}"/>
    <dgm:cxn modelId="{4D69D66D-40E7-4FA3-8BF3-190F1717D6B2}" srcId="{DA564C63-C4B5-4044-A0B0-3D1AC909BAFC}" destId="{2EB4BBEB-132B-4A5B-B240-8A9DE4C6D89B}" srcOrd="4" destOrd="0" parTransId="{C736A115-4078-41CE-8791-466939A6E8D1}" sibTransId="{67312590-1C40-49CF-BADB-6BAC90321950}"/>
    <dgm:cxn modelId="{EF6DE94D-1BC1-4FFD-B127-274F75CAB140}" type="presOf" srcId="{2EB4BBEB-132B-4A5B-B240-8A9DE4C6D89B}" destId="{228CDEC9-2D9A-49E4-9D43-2236E30FAB9C}" srcOrd="0" destOrd="0" presId="urn:microsoft.com/office/officeart/2005/8/layout/default"/>
    <dgm:cxn modelId="{F8A80C56-691F-4620-B0FB-5213A5B99663}" type="presOf" srcId="{2A1BDE39-57FB-41EB-B413-4B84244B2454}" destId="{09EBB050-C94F-48F7-B33A-EEA40FFA71CE}" srcOrd="0" destOrd="0" presId="urn:microsoft.com/office/officeart/2005/8/layout/default"/>
    <dgm:cxn modelId="{00B91A7F-EF28-48E6-A1AD-6DCDE0919019}" srcId="{DA564C63-C4B5-4044-A0B0-3D1AC909BAFC}" destId="{9A746AFC-7374-4ED3-924C-87A4E3873033}" srcOrd="7" destOrd="0" parTransId="{47B27645-CD8E-4B80-BC20-4E93C345E114}" sibTransId="{0155C43A-863B-4B38-89A2-CB560325E82E}"/>
    <dgm:cxn modelId="{B5197D83-7A38-458C-86E2-3EF97C9CF1A2}" srcId="{DA564C63-C4B5-4044-A0B0-3D1AC909BAFC}" destId="{9F00D800-9908-49A2-A95D-0670D2FE8D86}" srcOrd="2" destOrd="0" parTransId="{817B91BA-1306-4DB2-BFE2-EFB4D1BAC6A3}" sibTransId="{B429C051-9F68-40AD-ABBE-FAEDD602B7E8}"/>
    <dgm:cxn modelId="{8A6F648D-41CB-469E-82AE-7DF339C3BDC4}" type="presOf" srcId="{DA564C63-C4B5-4044-A0B0-3D1AC909BAFC}" destId="{72513E05-8B4C-4DCB-AA9F-DB0717388D81}" srcOrd="0" destOrd="0" presId="urn:microsoft.com/office/officeart/2005/8/layout/default"/>
    <dgm:cxn modelId="{8DF968B4-29C3-414E-A631-C5F7643F86FB}" type="presOf" srcId="{B83AFF25-BF25-4894-9FDB-E5FD0F981BDB}" destId="{2C082B1B-63E1-4B0C-B838-5A53DE08B66F}" srcOrd="0" destOrd="0" presId="urn:microsoft.com/office/officeart/2005/8/layout/default"/>
    <dgm:cxn modelId="{157CACD1-8533-47E9-AACB-8B112C7230CA}" srcId="{DA564C63-C4B5-4044-A0B0-3D1AC909BAFC}" destId="{B63404D6-6E0A-433F-9C5E-F0A7335C54B5}" srcOrd="6" destOrd="0" parTransId="{86567FC3-1C89-4F75-B65A-B711A0C09F99}" sibTransId="{87508DC4-DC02-4D61-AA43-CDFCA0099D7C}"/>
    <dgm:cxn modelId="{0571F5E3-4C82-4383-BF00-9A47A0C6D9DA}" type="presOf" srcId="{9F00D800-9908-49A2-A95D-0670D2FE8D86}" destId="{D50E6060-2218-4698-8902-740BF512DE41}" srcOrd="0" destOrd="0" presId="urn:microsoft.com/office/officeart/2005/8/layout/default"/>
    <dgm:cxn modelId="{3FE677E6-A5DA-4DA6-ADED-176CBB37BF21}" srcId="{DA564C63-C4B5-4044-A0B0-3D1AC909BAFC}" destId="{2A1BDE39-57FB-41EB-B413-4B84244B2454}" srcOrd="0" destOrd="0" parTransId="{D6C29FA1-73DF-4EEE-88CA-D877DF570942}" sibTransId="{2AA5495F-30C0-4500-BECF-1D775CB6CF80}"/>
    <dgm:cxn modelId="{87E0D655-324F-4FA5-A45B-744992CB1749}" type="presParOf" srcId="{72513E05-8B4C-4DCB-AA9F-DB0717388D81}" destId="{09EBB050-C94F-48F7-B33A-EEA40FFA71CE}" srcOrd="0" destOrd="0" presId="urn:microsoft.com/office/officeart/2005/8/layout/default"/>
    <dgm:cxn modelId="{B346D1C2-8724-4FFD-8E22-8025CE195DB0}" type="presParOf" srcId="{72513E05-8B4C-4DCB-AA9F-DB0717388D81}" destId="{64E49685-DBA2-4107-9A51-F5F15154AD79}" srcOrd="1" destOrd="0" presId="urn:microsoft.com/office/officeart/2005/8/layout/default"/>
    <dgm:cxn modelId="{9ABB7D63-58AA-466C-9B89-90190A909B75}" type="presParOf" srcId="{72513E05-8B4C-4DCB-AA9F-DB0717388D81}" destId="{4EF89340-C197-4ECC-81A7-7928E4BDF379}" srcOrd="2" destOrd="0" presId="urn:microsoft.com/office/officeart/2005/8/layout/default"/>
    <dgm:cxn modelId="{B8A8E117-7EFB-434A-8947-0281CE9E4C07}" type="presParOf" srcId="{72513E05-8B4C-4DCB-AA9F-DB0717388D81}" destId="{1E0DB707-819A-4887-9A6A-BAEB9767A82C}" srcOrd="3" destOrd="0" presId="urn:microsoft.com/office/officeart/2005/8/layout/default"/>
    <dgm:cxn modelId="{DE25502A-8981-4924-92EB-001DC15F73A1}" type="presParOf" srcId="{72513E05-8B4C-4DCB-AA9F-DB0717388D81}" destId="{D50E6060-2218-4698-8902-740BF512DE41}" srcOrd="4" destOrd="0" presId="urn:microsoft.com/office/officeart/2005/8/layout/default"/>
    <dgm:cxn modelId="{FB781E04-1CDC-4D07-936A-5E03710CB24F}" type="presParOf" srcId="{72513E05-8B4C-4DCB-AA9F-DB0717388D81}" destId="{4EDEF5A4-D752-4F9A-9DE0-FE817BE54F74}" srcOrd="5" destOrd="0" presId="urn:microsoft.com/office/officeart/2005/8/layout/default"/>
    <dgm:cxn modelId="{44F6FD6E-6A1D-4097-9141-AC9E242694B9}" type="presParOf" srcId="{72513E05-8B4C-4DCB-AA9F-DB0717388D81}" destId="{20262951-F8BD-4E94-92CA-25680C88393B}" srcOrd="6" destOrd="0" presId="urn:microsoft.com/office/officeart/2005/8/layout/default"/>
    <dgm:cxn modelId="{C999E31E-2AEE-4EA1-BFCC-5477FC5CA087}" type="presParOf" srcId="{72513E05-8B4C-4DCB-AA9F-DB0717388D81}" destId="{2AE98D0D-8309-4870-9C15-C4AF88DF532B}" srcOrd="7" destOrd="0" presId="urn:microsoft.com/office/officeart/2005/8/layout/default"/>
    <dgm:cxn modelId="{44B86174-8AC1-4FD4-AFAF-419B05825688}" type="presParOf" srcId="{72513E05-8B4C-4DCB-AA9F-DB0717388D81}" destId="{228CDEC9-2D9A-49E4-9D43-2236E30FAB9C}" srcOrd="8" destOrd="0" presId="urn:microsoft.com/office/officeart/2005/8/layout/default"/>
    <dgm:cxn modelId="{24979189-D27D-415A-9A5D-C760E31610DC}" type="presParOf" srcId="{72513E05-8B4C-4DCB-AA9F-DB0717388D81}" destId="{D3E1C894-A490-4DC6-BDF7-0D4944B8EF3F}" srcOrd="9" destOrd="0" presId="urn:microsoft.com/office/officeart/2005/8/layout/default"/>
    <dgm:cxn modelId="{7A01225A-3A37-4836-8170-4538AC5E115E}" type="presParOf" srcId="{72513E05-8B4C-4DCB-AA9F-DB0717388D81}" destId="{2C082B1B-63E1-4B0C-B838-5A53DE08B66F}" srcOrd="10" destOrd="0" presId="urn:microsoft.com/office/officeart/2005/8/layout/default"/>
    <dgm:cxn modelId="{7684014E-612D-445C-B80B-5663415475FC}" type="presParOf" srcId="{72513E05-8B4C-4DCB-AA9F-DB0717388D81}" destId="{B0B46110-16C3-4527-BC3C-7151381C3945}" srcOrd="11" destOrd="0" presId="urn:microsoft.com/office/officeart/2005/8/layout/default"/>
    <dgm:cxn modelId="{40CE8EF2-17BF-4AE2-B62F-C8861AC95D41}" type="presParOf" srcId="{72513E05-8B4C-4DCB-AA9F-DB0717388D81}" destId="{87C3DC1F-59F7-405D-AAEC-A0CD688E79F5}" srcOrd="12" destOrd="0" presId="urn:microsoft.com/office/officeart/2005/8/layout/default"/>
    <dgm:cxn modelId="{669927F6-2897-4633-82EE-0628244ED3E9}" type="presParOf" srcId="{72513E05-8B4C-4DCB-AA9F-DB0717388D81}" destId="{42E122B3-3A41-49AA-B8A9-00800753E2CD}" srcOrd="13" destOrd="0" presId="urn:microsoft.com/office/officeart/2005/8/layout/default"/>
    <dgm:cxn modelId="{69855445-A021-42EA-AAAE-91D6A0EA3765}" type="presParOf" srcId="{72513E05-8B4C-4DCB-AA9F-DB0717388D81}" destId="{74071932-0624-443D-8658-1F08B71F73E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190F7D-3396-423A-9A4F-6EB15237DD9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19FF74-4FA1-4431-ADE9-14D8E05A776A}">
      <dgm:prSet/>
      <dgm:spPr/>
      <dgm:t>
        <a:bodyPr/>
        <a:lstStyle/>
        <a:p>
          <a:r>
            <a:rPr lang="en-US"/>
            <a:t>Development and sound :</a:t>
          </a:r>
        </a:p>
      </dgm:t>
    </dgm:pt>
    <dgm:pt modelId="{9826F892-EAD4-402E-93BF-E6A76214C4F4}" type="parTrans" cxnId="{B2E5165A-DC7D-4FDC-AE0E-209EE9D623B4}">
      <dgm:prSet/>
      <dgm:spPr/>
      <dgm:t>
        <a:bodyPr/>
        <a:lstStyle/>
        <a:p>
          <a:endParaRPr lang="en-US"/>
        </a:p>
      </dgm:t>
    </dgm:pt>
    <dgm:pt modelId="{54EA2CF1-0F28-4704-8E35-935BE563BE7B}" type="sibTrans" cxnId="{B2E5165A-DC7D-4FDC-AE0E-209EE9D623B4}">
      <dgm:prSet/>
      <dgm:spPr/>
      <dgm:t>
        <a:bodyPr/>
        <a:lstStyle/>
        <a:p>
          <a:endParaRPr lang="en-US"/>
        </a:p>
      </dgm:t>
    </dgm:pt>
    <dgm:pt modelId="{CCD6DAB6-CB5D-4412-80FA-F6C2006BA5F6}">
      <dgm:prSet/>
      <dgm:spPr/>
      <dgm:t>
        <a:bodyPr/>
        <a:lstStyle/>
        <a:p>
          <a:r>
            <a:rPr lang="en-US"/>
            <a:t>Making ghost disappeared when health 0 </a:t>
          </a:r>
        </a:p>
      </dgm:t>
    </dgm:pt>
    <dgm:pt modelId="{6ADD5C55-6745-41F5-A809-E2B149C9C931}" type="parTrans" cxnId="{E5B1C535-B55E-4969-8DA8-D8B7C8AF88A9}">
      <dgm:prSet/>
      <dgm:spPr/>
      <dgm:t>
        <a:bodyPr/>
        <a:lstStyle/>
        <a:p>
          <a:endParaRPr lang="en-US"/>
        </a:p>
      </dgm:t>
    </dgm:pt>
    <dgm:pt modelId="{0E9B23E9-69E4-4981-953D-D0C5E40370AB}" type="sibTrans" cxnId="{E5B1C535-B55E-4969-8DA8-D8B7C8AF88A9}">
      <dgm:prSet/>
      <dgm:spPr/>
      <dgm:t>
        <a:bodyPr/>
        <a:lstStyle/>
        <a:p>
          <a:endParaRPr lang="en-US"/>
        </a:p>
      </dgm:t>
    </dgm:pt>
    <dgm:pt modelId="{7CD76B6E-FD96-45B6-80DD-FE1A244C57CA}">
      <dgm:prSet/>
      <dgm:spPr/>
      <dgm:t>
        <a:bodyPr/>
        <a:lstStyle/>
        <a:p>
          <a:r>
            <a:rPr lang="en-US"/>
            <a:t>show health bar </a:t>
          </a:r>
        </a:p>
      </dgm:t>
    </dgm:pt>
    <dgm:pt modelId="{F4668AFB-3C79-4C57-BF45-DDB9AB705BFE}" type="parTrans" cxnId="{4B473C94-D36A-4E5B-A9C3-BCBC0F9998FD}">
      <dgm:prSet/>
      <dgm:spPr/>
      <dgm:t>
        <a:bodyPr/>
        <a:lstStyle/>
        <a:p>
          <a:endParaRPr lang="en-US"/>
        </a:p>
      </dgm:t>
    </dgm:pt>
    <dgm:pt modelId="{5EC4FE3D-6274-44BD-AE5C-D03120D6F747}" type="sibTrans" cxnId="{4B473C94-D36A-4E5B-A9C3-BCBC0F9998FD}">
      <dgm:prSet/>
      <dgm:spPr/>
      <dgm:t>
        <a:bodyPr/>
        <a:lstStyle/>
        <a:p>
          <a:endParaRPr lang="en-US"/>
        </a:p>
      </dgm:t>
    </dgm:pt>
    <dgm:pt modelId="{900ECBF4-3ABE-495B-81C4-4ADF91975822}">
      <dgm:prSet/>
      <dgm:spPr/>
      <dgm:t>
        <a:bodyPr/>
        <a:lstStyle/>
        <a:p>
          <a:r>
            <a:rPr lang="en-US"/>
            <a:t>Trying to add background sound </a:t>
          </a:r>
        </a:p>
      </dgm:t>
    </dgm:pt>
    <dgm:pt modelId="{E4F9EF43-1D61-407F-931C-77C27350F8F7}" type="parTrans" cxnId="{BBE8CDEE-FC90-4FE5-9771-609FFA92BBCB}">
      <dgm:prSet/>
      <dgm:spPr/>
      <dgm:t>
        <a:bodyPr/>
        <a:lstStyle/>
        <a:p>
          <a:endParaRPr lang="en-US"/>
        </a:p>
      </dgm:t>
    </dgm:pt>
    <dgm:pt modelId="{4388D226-B3A9-4D3F-9104-C4B2B4DE3E4A}" type="sibTrans" cxnId="{BBE8CDEE-FC90-4FE5-9771-609FFA92BBCB}">
      <dgm:prSet/>
      <dgm:spPr/>
      <dgm:t>
        <a:bodyPr/>
        <a:lstStyle/>
        <a:p>
          <a:endParaRPr lang="en-US"/>
        </a:p>
      </dgm:t>
    </dgm:pt>
    <dgm:pt modelId="{71294947-07BA-4ED2-BA5F-4CECD129FB4A}">
      <dgm:prSet/>
      <dgm:spPr/>
      <dgm:t>
        <a:bodyPr/>
        <a:lstStyle/>
        <a:p>
          <a:r>
            <a:rPr lang="en-US"/>
            <a:t>Fake evidence </a:t>
          </a:r>
        </a:p>
      </dgm:t>
    </dgm:pt>
    <dgm:pt modelId="{CD33F723-4BB2-4963-9FDA-F3066FAD0696}" type="parTrans" cxnId="{9BB9F26E-6F7B-41D3-8D58-B6CFCA988274}">
      <dgm:prSet/>
      <dgm:spPr/>
      <dgm:t>
        <a:bodyPr/>
        <a:lstStyle/>
        <a:p>
          <a:endParaRPr lang="en-US"/>
        </a:p>
      </dgm:t>
    </dgm:pt>
    <dgm:pt modelId="{C1B8E7CF-3346-44CD-80E4-B6C879217E50}" type="sibTrans" cxnId="{9BB9F26E-6F7B-41D3-8D58-B6CFCA988274}">
      <dgm:prSet/>
      <dgm:spPr/>
      <dgm:t>
        <a:bodyPr/>
        <a:lstStyle/>
        <a:p>
          <a:endParaRPr lang="en-US"/>
        </a:p>
      </dgm:t>
    </dgm:pt>
    <dgm:pt modelId="{1314E56A-E8BA-4462-AE19-C491120C89CC}">
      <dgm:prSet/>
      <dgm:spPr/>
      <dgm:t>
        <a:bodyPr/>
        <a:lstStyle/>
        <a:p>
          <a:r>
            <a:rPr lang="en-US"/>
            <a:t>Ghost movement</a:t>
          </a:r>
        </a:p>
      </dgm:t>
    </dgm:pt>
    <dgm:pt modelId="{2BCB5E49-88C8-499A-BF13-9020B0FC7FB4}" type="parTrans" cxnId="{9FF676EE-C411-4090-A76A-0F816255F115}">
      <dgm:prSet/>
      <dgm:spPr/>
      <dgm:t>
        <a:bodyPr/>
        <a:lstStyle/>
        <a:p>
          <a:endParaRPr lang="en-US"/>
        </a:p>
      </dgm:t>
    </dgm:pt>
    <dgm:pt modelId="{3DDD7B32-4A53-45FF-83F3-9FB5E50948A0}" type="sibTrans" cxnId="{9FF676EE-C411-4090-A76A-0F816255F115}">
      <dgm:prSet/>
      <dgm:spPr/>
      <dgm:t>
        <a:bodyPr/>
        <a:lstStyle/>
        <a:p>
          <a:endParaRPr lang="en-US"/>
        </a:p>
      </dgm:t>
    </dgm:pt>
    <dgm:pt modelId="{2C11193B-4275-4A5B-8946-56B645239FDC}">
      <dgm:prSet/>
      <dgm:spPr/>
      <dgm:t>
        <a:bodyPr/>
        <a:lstStyle/>
        <a:p>
          <a:r>
            <a:rPr lang="en-US"/>
            <a:t>lighting</a:t>
          </a:r>
        </a:p>
      </dgm:t>
    </dgm:pt>
    <dgm:pt modelId="{ABA38160-1147-4462-B57F-FCFA9D63A8EB}" type="parTrans" cxnId="{475B0EC8-B71B-4057-B937-E618F24B6046}">
      <dgm:prSet/>
      <dgm:spPr/>
      <dgm:t>
        <a:bodyPr/>
        <a:lstStyle/>
        <a:p>
          <a:endParaRPr lang="en-US"/>
        </a:p>
      </dgm:t>
    </dgm:pt>
    <dgm:pt modelId="{BD1089A0-A520-439C-B18D-BE422ABC1F5E}" type="sibTrans" cxnId="{475B0EC8-B71B-4057-B937-E618F24B6046}">
      <dgm:prSet/>
      <dgm:spPr/>
      <dgm:t>
        <a:bodyPr/>
        <a:lstStyle/>
        <a:p>
          <a:endParaRPr lang="en-US"/>
        </a:p>
      </dgm:t>
    </dgm:pt>
    <dgm:pt modelId="{3ED213A1-F725-4E80-92C2-CA1A3EA41C8B}" type="pres">
      <dgm:prSet presAssocID="{72190F7D-3396-423A-9A4F-6EB15237DD9C}" presName="linear" presStyleCnt="0">
        <dgm:presLayoutVars>
          <dgm:animLvl val="lvl"/>
          <dgm:resizeHandles val="exact"/>
        </dgm:presLayoutVars>
      </dgm:prSet>
      <dgm:spPr/>
    </dgm:pt>
    <dgm:pt modelId="{BCB7BDD6-7B78-4D91-8F98-EA0E55A69365}" type="pres">
      <dgm:prSet presAssocID="{1A19FF74-4FA1-4431-ADE9-14D8E05A776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0D421D7-3D30-41CD-A69C-3FE0C47E9769}" type="pres">
      <dgm:prSet presAssocID="{54EA2CF1-0F28-4704-8E35-935BE563BE7B}" presName="spacer" presStyleCnt="0"/>
      <dgm:spPr/>
    </dgm:pt>
    <dgm:pt modelId="{BA279030-762B-41C3-920E-318219E3D79D}" type="pres">
      <dgm:prSet presAssocID="{CCD6DAB6-CB5D-4412-80FA-F6C2006BA5F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C4AEA56-C7EA-4E33-817E-F59FBA0E6900}" type="pres">
      <dgm:prSet presAssocID="{0E9B23E9-69E4-4981-953D-D0C5E40370AB}" presName="spacer" presStyleCnt="0"/>
      <dgm:spPr/>
    </dgm:pt>
    <dgm:pt modelId="{304A9514-8E4C-4EDD-89CB-8884A0A75643}" type="pres">
      <dgm:prSet presAssocID="{7CD76B6E-FD96-45B6-80DD-FE1A244C57C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0643AB8-9A64-425B-A720-90794C0B6770}" type="pres">
      <dgm:prSet presAssocID="{5EC4FE3D-6274-44BD-AE5C-D03120D6F747}" presName="spacer" presStyleCnt="0"/>
      <dgm:spPr/>
    </dgm:pt>
    <dgm:pt modelId="{B224C033-A82D-4032-B61F-3326A5CE1E62}" type="pres">
      <dgm:prSet presAssocID="{900ECBF4-3ABE-495B-81C4-4ADF9197582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CFE5E9E-BE37-466D-9C87-97A5EFD217ED}" type="pres">
      <dgm:prSet presAssocID="{4388D226-B3A9-4D3F-9104-C4B2B4DE3E4A}" presName="spacer" presStyleCnt="0"/>
      <dgm:spPr/>
    </dgm:pt>
    <dgm:pt modelId="{017F83A7-95A5-461E-8435-7DA117E456DD}" type="pres">
      <dgm:prSet presAssocID="{71294947-07BA-4ED2-BA5F-4CECD129FB4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AA7DDC6-A749-4484-9F21-82A3E77EB8F1}" type="pres">
      <dgm:prSet presAssocID="{C1B8E7CF-3346-44CD-80E4-B6C879217E50}" presName="spacer" presStyleCnt="0"/>
      <dgm:spPr/>
    </dgm:pt>
    <dgm:pt modelId="{ABD12F2B-9E2F-4389-8E64-54BB2AF25E17}" type="pres">
      <dgm:prSet presAssocID="{1314E56A-E8BA-4462-AE19-C491120C89C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E680206-C22F-4E34-BCBF-9CC48B9538A8}" type="pres">
      <dgm:prSet presAssocID="{3DDD7B32-4A53-45FF-83F3-9FB5E50948A0}" presName="spacer" presStyleCnt="0"/>
      <dgm:spPr/>
    </dgm:pt>
    <dgm:pt modelId="{BF8D922E-98C5-41C4-B677-44FC064074D5}" type="pres">
      <dgm:prSet presAssocID="{2C11193B-4275-4A5B-8946-56B645239FD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5B1C535-B55E-4969-8DA8-D8B7C8AF88A9}" srcId="{72190F7D-3396-423A-9A4F-6EB15237DD9C}" destId="{CCD6DAB6-CB5D-4412-80FA-F6C2006BA5F6}" srcOrd="1" destOrd="0" parTransId="{6ADD5C55-6745-41F5-A809-E2B149C9C931}" sibTransId="{0E9B23E9-69E4-4981-953D-D0C5E40370AB}"/>
    <dgm:cxn modelId="{93584837-8D64-40C5-9B47-6E5311DF5ADB}" type="presOf" srcId="{72190F7D-3396-423A-9A4F-6EB15237DD9C}" destId="{3ED213A1-F725-4E80-92C2-CA1A3EA41C8B}" srcOrd="0" destOrd="0" presId="urn:microsoft.com/office/officeart/2005/8/layout/vList2"/>
    <dgm:cxn modelId="{FDCEF94A-522F-4E82-B896-2A510A547603}" type="presOf" srcId="{900ECBF4-3ABE-495B-81C4-4ADF91975822}" destId="{B224C033-A82D-4032-B61F-3326A5CE1E62}" srcOrd="0" destOrd="0" presId="urn:microsoft.com/office/officeart/2005/8/layout/vList2"/>
    <dgm:cxn modelId="{9BB9F26E-6F7B-41D3-8D58-B6CFCA988274}" srcId="{72190F7D-3396-423A-9A4F-6EB15237DD9C}" destId="{71294947-07BA-4ED2-BA5F-4CECD129FB4A}" srcOrd="4" destOrd="0" parTransId="{CD33F723-4BB2-4963-9FDA-F3066FAD0696}" sibTransId="{C1B8E7CF-3346-44CD-80E4-B6C879217E50}"/>
    <dgm:cxn modelId="{73C5C64F-7571-47ED-8A8E-7BFD97F96DAC}" type="presOf" srcId="{7CD76B6E-FD96-45B6-80DD-FE1A244C57CA}" destId="{304A9514-8E4C-4EDD-89CB-8884A0A75643}" srcOrd="0" destOrd="0" presId="urn:microsoft.com/office/officeart/2005/8/layout/vList2"/>
    <dgm:cxn modelId="{02092C56-E0B2-457B-9E3C-C8D347E86653}" type="presOf" srcId="{1A19FF74-4FA1-4431-ADE9-14D8E05A776A}" destId="{BCB7BDD6-7B78-4D91-8F98-EA0E55A69365}" srcOrd="0" destOrd="0" presId="urn:microsoft.com/office/officeart/2005/8/layout/vList2"/>
    <dgm:cxn modelId="{B2E5165A-DC7D-4FDC-AE0E-209EE9D623B4}" srcId="{72190F7D-3396-423A-9A4F-6EB15237DD9C}" destId="{1A19FF74-4FA1-4431-ADE9-14D8E05A776A}" srcOrd="0" destOrd="0" parTransId="{9826F892-EAD4-402E-93BF-E6A76214C4F4}" sibTransId="{54EA2CF1-0F28-4704-8E35-935BE563BE7B}"/>
    <dgm:cxn modelId="{AADDAB85-0E5E-40AD-A21C-0BA825402E0E}" type="presOf" srcId="{1314E56A-E8BA-4462-AE19-C491120C89CC}" destId="{ABD12F2B-9E2F-4389-8E64-54BB2AF25E17}" srcOrd="0" destOrd="0" presId="urn:microsoft.com/office/officeart/2005/8/layout/vList2"/>
    <dgm:cxn modelId="{4B473C94-D36A-4E5B-A9C3-BCBC0F9998FD}" srcId="{72190F7D-3396-423A-9A4F-6EB15237DD9C}" destId="{7CD76B6E-FD96-45B6-80DD-FE1A244C57CA}" srcOrd="2" destOrd="0" parTransId="{F4668AFB-3C79-4C57-BF45-DDB9AB705BFE}" sibTransId="{5EC4FE3D-6274-44BD-AE5C-D03120D6F747}"/>
    <dgm:cxn modelId="{7BCC7D96-E49E-40B1-BE1B-17445F54236D}" type="presOf" srcId="{71294947-07BA-4ED2-BA5F-4CECD129FB4A}" destId="{017F83A7-95A5-461E-8435-7DA117E456DD}" srcOrd="0" destOrd="0" presId="urn:microsoft.com/office/officeart/2005/8/layout/vList2"/>
    <dgm:cxn modelId="{4D1D96A4-425E-4ED9-A5A1-95E0279B45AD}" type="presOf" srcId="{2C11193B-4275-4A5B-8946-56B645239FDC}" destId="{BF8D922E-98C5-41C4-B677-44FC064074D5}" srcOrd="0" destOrd="0" presId="urn:microsoft.com/office/officeart/2005/8/layout/vList2"/>
    <dgm:cxn modelId="{475B0EC8-B71B-4057-B937-E618F24B6046}" srcId="{72190F7D-3396-423A-9A4F-6EB15237DD9C}" destId="{2C11193B-4275-4A5B-8946-56B645239FDC}" srcOrd="6" destOrd="0" parTransId="{ABA38160-1147-4462-B57F-FCFA9D63A8EB}" sibTransId="{BD1089A0-A520-439C-B18D-BE422ABC1F5E}"/>
    <dgm:cxn modelId="{8FEFDDE6-A53B-4EA2-BCF0-27B6BD76E630}" type="presOf" srcId="{CCD6DAB6-CB5D-4412-80FA-F6C2006BA5F6}" destId="{BA279030-762B-41C3-920E-318219E3D79D}" srcOrd="0" destOrd="0" presId="urn:microsoft.com/office/officeart/2005/8/layout/vList2"/>
    <dgm:cxn modelId="{9FF676EE-C411-4090-A76A-0F816255F115}" srcId="{72190F7D-3396-423A-9A4F-6EB15237DD9C}" destId="{1314E56A-E8BA-4462-AE19-C491120C89CC}" srcOrd="5" destOrd="0" parTransId="{2BCB5E49-88C8-499A-BF13-9020B0FC7FB4}" sibTransId="{3DDD7B32-4A53-45FF-83F3-9FB5E50948A0}"/>
    <dgm:cxn modelId="{BBE8CDEE-FC90-4FE5-9771-609FFA92BBCB}" srcId="{72190F7D-3396-423A-9A4F-6EB15237DD9C}" destId="{900ECBF4-3ABE-495B-81C4-4ADF91975822}" srcOrd="3" destOrd="0" parTransId="{E4F9EF43-1D61-407F-931C-77C27350F8F7}" sibTransId="{4388D226-B3A9-4D3F-9104-C4B2B4DE3E4A}"/>
    <dgm:cxn modelId="{CDD1024B-6558-4967-A205-6D6939B1B20E}" type="presParOf" srcId="{3ED213A1-F725-4E80-92C2-CA1A3EA41C8B}" destId="{BCB7BDD6-7B78-4D91-8F98-EA0E55A69365}" srcOrd="0" destOrd="0" presId="urn:microsoft.com/office/officeart/2005/8/layout/vList2"/>
    <dgm:cxn modelId="{DD450460-5CD0-407E-9162-455FC9511C4F}" type="presParOf" srcId="{3ED213A1-F725-4E80-92C2-CA1A3EA41C8B}" destId="{A0D421D7-3D30-41CD-A69C-3FE0C47E9769}" srcOrd="1" destOrd="0" presId="urn:microsoft.com/office/officeart/2005/8/layout/vList2"/>
    <dgm:cxn modelId="{595AC684-12E0-4419-9A9D-728F3EC8DB5A}" type="presParOf" srcId="{3ED213A1-F725-4E80-92C2-CA1A3EA41C8B}" destId="{BA279030-762B-41C3-920E-318219E3D79D}" srcOrd="2" destOrd="0" presId="urn:microsoft.com/office/officeart/2005/8/layout/vList2"/>
    <dgm:cxn modelId="{26D09CDB-E5A8-46C8-865A-FBDD3773A12C}" type="presParOf" srcId="{3ED213A1-F725-4E80-92C2-CA1A3EA41C8B}" destId="{EC4AEA56-C7EA-4E33-817E-F59FBA0E6900}" srcOrd="3" destOrd="0" presId="urn:microsoft.com/office/officeart/2005/8/layout/vList2"/>
    <dgm:cxn modelId="{8A69CCE6-4E2A-48DD-B878-5A3F6EDD927A}" type="presParOf" srcId="{3ED213A1-F725-4E80-92C2-CA1A3EA41C8B}" destId="{304A9514-8E4C-4EDD-89CB-8884A0A75643}" srcOrd="4" destOrd="0" presId="urn:microsoft.com/office/officeart/2005/8/layout/vList2"/>
    <dgm:cxn modelId="{39AA8516-D80A-4790-8C40-12A43233C244}" type="presParOf" srcId="{3ED213A1-F725-4E80-92C2-CA1A3EA41C8B}" destId="{E0643AB8-9A64-425B-A720-90794C0B6770}" srcOrd="5" destOrd="0" presId="urn:microsoft.com/office/officeart/2005/8/layout/vList2"/>
    <dgm:cxn modelId="{5F4AEB10-66F8-4B6D-8E95-5CD9ADFAB3F2}" type="presParOf" srcId="{3ED213A1-F725-4E80-92C2-CA1A3EA41C8B}" destId="{B224C033-A82D-4032-B61F-3326A5CE1E62}" srcOrd="6" destOrd="0" presId="urn:microsoft.com/office/officeart/2005/8/layout/vList2"/>
    <dgm:cxn modelId="{E2C4158C-A7F7-460C-A15C-0BEBD863F407}" type="presParOf" srcId="{3ED213A1-F725-4E80-92C2-CA1A3EA41C8B}" destId="{6CFE5E9E-BE37-466D-9C87-97A5EFD217ED}" srcOrd="7" destOrd="0" presId="urn:microsoft.com/office/officeart/2005/8/layout/vList2"/>
    <dgm:cxn modelId="{A27F03BF-67D6-412C-BB06-6124B13FAC01}" type="presParOf" srcId="{3ED213A1-F725-4E80-92C2-CA1A3EA41C8B}" destId="{017F83A7-95A5-461E-8435-7DA117E456DD}" srcOrd="8" destOrd="0" presId="urn:microsoft.com/office/officeart/2005/8/layout/vList2"/>
    <dgm:cxn modelId="{7EDB9764-6B48-45E2-88D1-F45C077BE503}" type="presParOf" srcId="{3ED213A1-F725-4E80-92C2-CA1A3EA41C8B}" destId="{AAA7DDC6-A749-4484-9F21-82A3E77EB8F1}" srcOrd="9" destOrd="0" presId="urn:microsoft.com/office/officeart/2005/8/layout/vList2"/>
    <dgm:cxn modelId="{6033A603-3076-46EC-A2F8-D277F63C5277}" type="presParOf" srcId="{3ED213A1-F725-4E80-92C2-CA1A3EA41C8B}" destId="{ABD12F2B-9E2F-4389-8E64-54BB2AF25E17}" srcOrd="10" destOrd="0" presId="urn:microsoft.com/office/officeart/2005/8/layout/vList2"/>
    <dgm:cxn modelId="{CCDA3A54-0F74-4F4E-983C-F978B86995FF}" type="presParOf" srcId="{3ED213A1-F725-4E80-92C2-CA1A3EA41C8B}" destId="{6E680206-C22F-4E34-BCBF-9CC48B9538A8}" srcOrd="11" destOrd="0" presId="urn:microsoft.com/office/officeart/2005/8/layout/vList2"/>
    <dgm:cxn modelId="{DF428EF5-847C-4557-B8EC-C65A8629B473}" type="presParOf" srcId="{3ED213A1-F725-4E80-92C2-CA1A3EA41C8B}" destId="{BF8D922E-98C5-41C4-B677-44FC064074D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5D606D-ABDB-46AB-AB53-441C48F230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13083C5-C499-4257-9D1A-34CF112EB628}">
      <dgm:prSet/>
      <dgm:spPr/>
      <dgm:t>
        <a:bodyPr/>
        <a:lstStyle/>
        <a:p>
          <a:pPr>
            <a:defRPr cap="all"/>
          </a:pPr>
          <a:r>
            <a:rPr lang="en-US"/>
            <a:t>Animation and sound:</a:t>
          </a:r>
        </a:p>
      </dgm:t>
    </dgm:pt>
    <dgm:pt modelId="{8075A13B-7ABB-40D1-98CA-AF1238E893BD}" type="parTrans" cxnId="{91F32CDB-6B5A-499F-B753-4FBA531D0757}">
      <dgm:prSet/>
      <dgm:spPr/>
      <dgm:t>
        <a:bodyPr/>
        <a:lstStyle/>
        <a:p>
          <a:endParaRPr lang="en-US"/>
        </a:p>
      </dgm:t>
    </dgm:pt>
    <dgm:pt modelId="{83A4DC91-CEC3-40B0-9073-3E641F37D10A}" type="sibTrans" cxnId="{91F32CDB-6B5A-499F-B753-4FBA531D0757}">
      <dgm:prSet/>
      <dgm:spPr/>
      <dgm:t>
        <a:bodyPr/>
        <a:lstStyle/>
        <a:p>
          <a:endParaRPr lang="en-US"/>
        </a:p>
      </dgm:t>
    </dgm:pt>
    <dgm:pt modelId="{F826F7EF-E4D1-4789-B73D-F661FEA03AE0}">
      <dgm:prSet/>
      <dgm:spPr/>
      <dgm:t>
        <a:bodyPr/>
        <a:lstStyle/>
        <a:p>
          <a:pPr>
            <a:defRPr cap="all"/>
          </a:pPr>
          <a:r>
            <a:rPr lang="en-US"/>
            <a:t>animation for ghost and evidence </a:t>
          </a:r>
        </a:p>
      </dgm:t>
    </dgm:pt>
    <dgm:pt modelId="{8985A2B7-855C-44D0-92C0-A87AC54E1671}" type="parTrans" cxnId="{3D05C878-1CCA-419C-98A1-717CD444DA86}">
      <dgm:prSet/>
      <dgm:spPr/>
      <dgm:t>
        <a:bodyPr/>
        <a:lstStyle/>
        <a:p>
          <a:endParaRPr lang="en-US"/>
        </a:p>
      </dgm:t>
    </dgm:pt>
    <dgm:pt modelId="{68665C29-644A-4427-8021-0ADFFA6A1667}" type="sibTrans" cxnId="{3D05C878-1CCA-419C-98A1-717CD444DA86}">
      <dgm:prSet/>
      <dgm:spPr/>
      <dgm:t>
        <a:bodyPr/>
        <a:lstStyle/>
        <a:p>
          <a:endParaRPr lang="en-US"/>
        </a:p>
      </dgm:t>
    </dgm:pt>
    <dgm:pt modelId="{43AE0089-5183-4F30-AC23-566E0D70C11F}">
      <dgm:prSet/>
      <dgm:spPr/>
      <dgm:t>
        <a:bodyPr/>
        <a:lstStyle/>
        <a:p>
          <a:pPr>
            <a:defRPr cap="all"/>
          </a:pPr>
          <a:r>
            <a:rPr lang="en-US"/>
            <a:t>background sound </a:t>
          </a:r>
        </a:p>
      </dgm:t>
    </dgm:pt>
    <dgm:pt modelId="{127E66A2-99EC-4C27-9CCC-2F87B6F5D1B8}" type="parTrans" cxnId="{19993455-F081-4456-A081-85B29F98BF1A}">
      <dgm:prSet/>
      <dgm:spPr/>
      <dgm:t>
        <a:bodyPr/>
        <a:lstStyle/>
        <a:p>
          <a:endParaRPr lang="en-US"/>
        </a:p>
      </dgm:t>
    </dgm:pt>
    <dgm:pt modelId="{5CCFDD3A-BDD6-443F-9970-EB012B794A98}" type="sibTrans" cxnId="{19993455-F081-4456-A081-85B29F98BF1A}">
      <dgm:prSet/>
      <dgm:spPr/>
      <dgm:t>
        <a:bodyPr/>
        <a:lstStyle/>
        <a:p>
          <a:endParaRPr lang="en-US"/>
        </a:p>
      </dgm:t>
    </dgm:pt>
    <dgm:pt modelId="{5BBC89D6-C059-4495-9AB1-D9A6C337A7E0}">
      <dgm:prSet/>
      <dgm:spPr/>
      <dgm:t>
        <a:bodyPr/>
        <a:lstStyle/>
        <a:p>
          <a:pPr>
            <a:defRPr cap="all"/>
          </a:pPr>
          <a:r>
            <a:rPr lang="en-US"/>
            <a:t>Narrative </a:t>
          </a:r>
        </a:p>
      </dgm:t>
    </dgm:pt>
    <dgm:pt modelId="{49FFE127-04F3-49BD-A0A0-0FDAF2FCE598}" type="parTrans" cxnId="{32C58EAE-D04D-4B03-B154-4B348B5588A1}">
      <dgm:prSet/>
      <dgm:spPr/>
      <dgm:t>
        <a:bodyPr/>
        <a:lstStyle/>
        <a:p>
          <a:endParaRPr lang="en-US"/>
        </a:p>
      </dgm:t>
    </dgm:pt>
    <dgm:pt modelId="{68A8B5B6-F04B-4F55-B091-29619B5B19BD}" type="sibTrans" cxnId="{32C58EAE-D04D-4B03-B154-4B348B5588A1}">
      <dgm:prSet/>
      <dgm:spPr/>
      <dgm:t>
        <a:bodyPr/>
        <a:lstStyle/>
        <a:p>
          <a:endParaRPr lang="en-US"/>
        </a:p>
      </dgm:t>
    </dgm:pt>
    <dgm:pt modelId="{C2819225-FAFA-40B6-A2EF-29B87E7B5FC0}">
      <dgm:prSet/>
      <dgm:spPr/>
      <dgm:t>
        <a:bodyPr/>
        <a:lstStyle/>
        <a:p>
          <a:pPr>
            <a:defRPr cap="all"/>
          </a:pPr>
          <a:r>
            <a:rPr lang="en-US"/>
            <a:t>Work on own levels</a:t>
          </a:r>
        </a:p>
      </dgm:t>
    </dgm:pt>
    <dgm:pt modelId="{E2C3B916-C290-4996-A732-43F12EA9E486}" type="parTrans" cxnId="{D08E09AC-74A4-424B-A1AD-2F95882A69DB}">
      <dgm:prSet/>
      <dgm:spPr/>
      <dgm:t>
        <a:bodyPr/>
        <a:lstStyle/>
        <a:p>
          <a:endParaRPr lang="en-US"/>
        </a:p>
      </dgm:t>
    </dgm:pt>
    <dgm:pt modelId="{63BEAA9A-9BE7-4748-A972-30D912871092}" type="sibTrans" cxnId="{D08E09AC-74A4-424B-A1AD-2F95882A69DB}">
      <dgm:prSet/>
      <dgm:spPr/>
      <dgm:t>
        <a:bodyPr/>
        <a:lstStyle/>
        <a:p>
          <a:endParaRPr lang="en-US"/>
        </a:p>
      </dgm:t>
    </dgm:pt>
    <dgm:pt modelId="{D733E77D-B552-40B2-B70D-D3B4B5C69854}">
      <dgm:prSet/>
      <dgm:spPr/>
      <dgm:t>
        <a:bodyPr/>
        <a:lstStyle/>
        <a:p>
          <a:pPr>
            <a:defRPr cap="all"/>
          </a:pPr>
          <a:r>
            <a:rPr lang="en-US"/>
            <a:t>Meeting with client to show progress </a:t>
          </a:r>
        </a:p>
      </dgm:t>
    </dgm:pt>
    <dgm:pt modelId="{23722974-5A30-40DC-897B-FD2A4415CA50}" type="parTrans" cxnId="{87121059-AD72-45A7-A4EB-0391ADF22769}">
      <dgm:prSet/>
      <dgm:spPr/>
      <dgm:t>
        <a:bodyPr/>
        <a:lstStyle/>
        <a:p>
          <a:endParaRPr lang="en-US"/>
        </a:p>
      </dgm:t>
    </dgm:pt>
    <dgm:pt modelId="{580EF537-0D44-42EE-8A1C-29CC96C8EF1E}" type="sibTrans" cxnId="{87121059-AD72-45A7-A4EB-0391ADF22769}">
      <dgm:prSet/>
      <dgm:spPr/>
      <dgm:t>
        <a:bodyPr/>
        <a:lstStyle/>
        <a:p>
          <a:endParaRPr lang="en-US"/>
        </a:p>
      </dgm:t>
    </dgm:pt>
    <dgm:pt modelId="{E1EB02EC-70CE-454C-8F39-58CA8DD6059A}" type="pres">
      <dgm:prSet presAssocID="{BF5D606D-ABDB-46AB-AB53-441C48F23076}" presName="root" presStyleCnt="0">
        <dgm:presLayoutVars>
          <dgm:dir/>
          <dgm:resizeHandles val="exact"/>
        </dgm:presLayoutVars>
      </dgm:prSet>
      <dgm:spPr/>
    </dgm:pt>
    <dgm:pt modelId="{979699F5-663D-4737-8B77-6923C75D6B65}" type="pres">
      <dgm:prSet presAssocID="{413083C5-C499-4257-9D1A-34CF112EB628}" presName="compNode" presStyleCnt="0"/>
      <dgm:spPr/>
    </dgm:pt>
    <dgm:pt modelId="{92410B75-E5FD-4D8D-B124-F0D7E0CDCD29}" type="pres">
      <dgm:prSet presAssocID="{413083C5-C499-4257-9D1A-34CF112EB628}" presName="iconBgRect" presStyleLbl="bgShp" presStyleIdx="0" presStyleCnt="6"/>
      <dgm:spPr/>
    </dgm:pt>
    <dgm:pt modelId="{371C629F-8B29-436C-9EF7-5558A48CDD90}" type="pres">
      <dgm:prSet presAssocID="{413083C5-C499-4257-9D1A-34CF112EB6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E7DA9AA-2F8C-4825-86F5-784CD8AB8841}" type="pres">
      <dgm:prSet presAssocID="{413083C5-C499-4257-9D1A-34CF112EB628}" presName="spaceRect" presStyleCnt="0"/>
      <dgm:spPr/>
    </dgm:pt>
    <dgm:pt modelId="{260CC418-98B9-4394-AA2C-1EE89326009B}" type="pres">
      <dgm:prSet presAssocID="{413083C5-C499-4257-9D1A-34CF112EB628}" presName="textRect" presStyleLbl="revTx" presStyleIdx="0" presStyleCnt="6">
        <dgm:presLayoutVars>
          <dgm:chMax val="1"/>
          <dgm:chPref val="1"/>
        </dgm:presLayoutVars>
      </dgm:prSet>
      <dgm:spPr/>
    </dgm:pt>
    <dgm:pt modelId="{D0D5C187-28D2-4171-A081-B54AF3E1F499}" type="pres">
      <dgm:prSet presAssocID="{83A4DC91-CEC3-40B0-9073-3E641F37D10A}" presName="sibTrans" presStyleCnt="0"/>
      <dgm:spPr/>
    </dgm:pt>
    <dgm:pt modelId="{5C4F61AB-21A5-41F3-8D58-4F9E4A703DA1}" type="pres">
      <dgm:prSet presAssocID="{F826F7EF-E4D1-4789-B73D-F661FEA03AE0}" presName="compNode" presStyleCnt="0"/>
      <dgm:spPr/>
    </dgm:pt>
    <dgm:pt modelId="{02F1602F-D88F-4530-8F54-48BEDE35BCD4}" type="pres">
      <dgm:prSet presAssocID="{F826F7EF-E4D1-4789-B73D-F661FEA03AE0}" presName="iconBgRect" presStyleLbl="bgShp" presStyleIdx="1" presStyleCnt="6"/>
      <dgm:spPr/>
    </dgm:pt>
    <dgm:pt modelId="{578C4153-2734-4C2E-90B4-78424BE1E721}" type="pres">
      <dgm:prSet presAssocID="{F826F7EF-E4D1-4789-B73D-F661FEA03AE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3C4424CD-AA10-4632-9C91-A50A635B1E67}" type="pres">
      <dgm:prSet presAssocID="{F826F7EF-E4D1-4789-B73D-F661FEA03AE0}" presName="spaceRect" presStyleCnt="0"/>
      <dgm:spPr/>
    </dgm:pt>
    <dgm:pt modelId="{2B1EF7AC-C46C-463E-86E0-6912BB8005B8}" type="pres">
      <dgm:prSet presAssocID="{F826F7EF-E4D1-4789-B73D-F661FEA03AE0}" presName="textRect" presStyleLbl="revTx" presStyleIdx="1" presStyleCnt="6">
        <dgm:presLayoutVars>
          <dgm:chMax val="1"/>
          <dgm:chPref val="1"/>
        </dgm:presLayoutVars>
      </dgm:prSet>
      <dgm:spPr/>
    </dgm:pt>
    <dgm:pt modelId="{335D66A7-F700-4C00-ADBC-4946AFB4367F}" type="pres">
      <dgm:prSet presAssocID="{68665C29-644A-4427-8021-0ADFFA6A1667}" presName="sibTrans" presStyleCnt="0"/>
      <dgm:spPr/>
    </dgm:pt>
    <dgm:pt modelId="{837D8739-CFD5-4180-BB52-AB2D04482493}" type="pres">
      <dgm:prSet presAssocID="{43AE0089-5183-4F30-AC23-566E0D70C11F}" presName="compNode" presStyleCnt="0"/>
      <dgm:spPr/>
    </dgm:pt>
    <dgm:pt modelId="{54AB241D-35B7-410C-9EB9-F80E9FD86753}" type="pres">
      <dgm:prSet presAssocID="{43AE0089-5183-4F30-AC23-566E0D70C11F}" presName="iconBgRect" presStyleLbl="bgShp" presStyleIdx="2" presStyleCnt="6"/>
      <dgm:spPr/>
    </dgm:pt>
    <dgm:pt modelId="{46622895-14E6-42D3-8129-7E881A717CA6}" type="pres">
      <dgm:prSet presAssocID="{43AE0089-5183-4F30-AC23-566E0D70C11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0DDAD3E2-2DFF-4094-AB14-0FD05312FD80}" type="pres">
      <dgm:prSet presAssocID="{43AE0089-5183-4F30-AC23-566E0D70C11F}" presName="spaceRect" presStyleCnt="0"/>
      <dgm:spPr/>
    </dgm:pt>
    <dgm:pt modelId="{328DA7F4-24B2-44A5-9477-BACAACEB222A}" type="pres">
      <dgm:prSet presAssocID="{43AE0089-5183-4F30-AC23-566E0D70C11F}" presName="textRect" presStyleLbl="revTx" presStyleIdx="2" presStyleCnt="6">
        <dgm:presLayoutVars>
          <dgm:chMax val="1"/>
          <dgm:chPref val="1"/>
        </dgm:presLayoutVars>
      </dgm:prSet>
      <dgm:spPr/>
    </dgm:pt>
    <dgm:pt modelId="{4D3F929F-77B8-4814-8BB4-DD00EE7EE8E3}" type="pres">
      <dgm:prSet presAssocID="{5CCFDD3A-BDD6-443F-9970-EB012B794A98}" presName="sibTrans" presStyleCnt="0"/>
      <dgm:spPr/>
    </dgm:pt>
    <dgm:pt modelId="{99E22E5B-8CC2-4653-A025-77CAF381F3A8}" type="pres">
      <dgm:prSet presAssocID="{5BBC89D6-C059-4495-9AB1-D9A6C337A7E0}" presName="compNode" presStyleCnt="0"/>
      <dgm:spPr/>
    </dgm:pt>
    <dgm:pt modelId="{4E451861-72E4-405D-AD3C-405E17BB6732}" type="pres">
      <dgm:prSet presAssocID="{5BBC89D6-C059-4495-9AB1-D9A6C337A7E0}" presName="iconBgRect" presStyleLbl="bgShp" presStyleIdx="3" presStyleCnt="6"/>
      <dgm:spPr/>
    </dgm:pt>
    <dgm:pt modelId="{EA10A665-1756-4435-A26B-C6BF7A1B038A}" type="pres">
      <dgm:prSet presAssocID="{5BBC89D6-C059-4495-9AB1-D9A6C337A7E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06150237-7818-4ED6-8957-9312D3A72D77}" type="pres">
      <dgm:prSet presAssocID="{5BBC89D6-C059-4495-9AB1-D9A6C337A7E0}" presName="spaceRect" presStyleCnt="0"/>
      <dgm:spPr/>
    </dgm:pt>
    <dgm:pt modelId="{E2E23E36-06B0-432F-A2F6-09862C7F6665}" type="pres">
      <dgm:prSet presAssocID="{5BBC89D6-C059-4495-9AB1-D9A6C337A7E0}" presName="textRect" presStyleLbl="revTx" presStyleIdx="3" presStyleCnt="6">
        <dgm:presLayoutVars>
          <dgm:chMax val="1"/>
          <dgm:chPref val="1"/>
        </dgm:presLayoutVars>
      </dgm:prSet>
      <dgm:spPr/>
    </dgm:pt>
    <dgm:pt modelId="{2E052F7C-260B-45AC-8ECE-CD84FCEFB08B}" type="pres">
      <dgm:prSet presAssocID="{68A8B5B6-F04B-4F55-B091-29619B5B19BD}" presName="sibTrans" presStyleCnt="0"/>
      <dgm:spPr/>
    </dgm:pt>
    <dgm:pt modelId="{689A5C66-EF0F-468D-BB99-27213DAC52ED}" type="pres">
      <dgm:prSet presAssocID="{C2819225-FAFA-40B6-A2EF-29B87E7B5FC0}" presName="compNode" presStyleCnt="0"/>
      <dgm:spPr/>
    </dgm:pt>
    <dgm:pt modelId="{46CBF8B0-F8BC-41BE-AAC9-2D64156A9D0E}" type="pres">
      <dgm:prSet presAssocID="{C2819225-FAFA-40B6-A2EF-29B87E7B5FC0}" presName="iconBgRect" presStyleLbl="bgShp" presStyleIdx="4" presStyleCnt="6"/>
      <dgm:spPr/>
    </dgm:pt>
    <dgm:pt modelId="{319E18EC-7DE8-4A71-9602-63DED0059D08}" type="pres">
      <dgm:prSet presAssocID="{C2819225-FAFA-40B6-A2EF-29B87E7B5FC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CB9650F-7079-4369-9944-BDBCFF818967}" type="pres">
      <dgm:prSet presAssocID="{C2819225-FAFA-40B6-A2EF-29B87E7B5FC0}" presName="spaceRect" presStyleCnt="0"/>
      <dgm:spPr/>
    </dgm:pt>
    <dgm:pt modelId="{44B973DB-3EA5-4C2C-A211-895E3EEC15BC}" type="pres">
      <dgm:prSet presAssocID="{C2819225-FAFA-40B6-A2EF-29B87E7B5FC0}" presName="textRect" presStyleLbl="revTx" presStyleIdx="4" presStyleCnt="6">
        <dgm:presLayoutVars>
          <dgm:chMax val="1"/>
          <dgm:chPref val="1"/>
        </dgm:presLayoutVars>
      </dgm:prSet>
      <dgm:spPr/>
    </dgm:pt>
    <dgm:pt modelId="{8345A1A3-7B38-4C3E-9EA2-B9FFD517677D}" type="pres">
      <dgm:prSet presAssocID="{63BEAA9A-9BE7-4748-A972-30D912871092}" presName="sibTrans" presStyleCnt="0"/>
      <dgm:spPr/>
    </dgm:pt>
    <dgm:pt modelId="{1CC46566-E5F6-4942-81F6-B2730697D959}" type="pres">
      <dgm:prSet presAssocID="{D733E77D-B552-40B2-B70D-D3B4B5C69854}" presName="compNode" presStyleCnt="0"/>
      <dgm:spPr/>
    </dgm:pt>
    <dgm:pt modelId="{8A27CBBD-A2DF-4887-9924-DA7D83930889}" type="pres">
      <dgm:prSet presAssocID="{D733E77D-B552-40B2-B70D-D3B4B5C69854}" presName="iconBgRect" presStyleLbl="bgShp" presStyleIdx="5" presStyleCnt="6"/>
      <dgm:spPr/>
    </dgm:pt>
    <dgm:pt modelId="{E866FE83-6C75-4FEF-B903-3BA824CBAD40}" type="pres">
      <dgm:prSet presAssocID="{D733E77D-B552-40B2-B70D-D3B4B5C6985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7A9D7ED-266F-40CB-BD1E-D85C911DA3F8}" type="pres">
      <dgm:prSet presAssocID="{D733E77D-B552-40B2-B70D-D3B4B5C69854}" presName="spaceRect" presStyleCnt="0"/>
      <dgm:spPr/>
    </dgm:pt>
    <dgm:pt modelId="{844CA6BE-F2DF-462A-BE09-E1CE9AEFB129}" type="pres">
      <dgm:prSet presAssocID="{D733E77D-B552-40B2-B70D-D3B4B5C6985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A049204-6958-4530-8A9F-66C88DB25217}" type="presOf" srcId="{43AE0089-5183-4F30-AC23-566E0D70C11F}" destId="{328DA7F4-24B2-44A5-9477-BACAACEB222A}" srcOrd="0" destOrd="0" presId="urn:microsoft.com/office/officeart/2018/5/layout/IconCircleLabelList"/>
    <dgm:cxn modelId="{ABE5CD11-DA22-4662-940D-065AC86EAE6F}" type="presOf" srcId="{BF5D606D-ABDB-46AB-AB53-441C48F23076}" destId="{E1EB02EC-70CE-454C-8F39-58CA8DD6059A}" srcOrd="0" destOrd="0" presId="urn:microsoft.com/office/officeart/2018/5/layout/IconCircleLabelList"/>
    <dgm:cxn modelId="{E90E9319-E5ED-4BD5-A16B-6E6D87360E82}" type="presOf" srcId="{F826F7EF-E4D1-4789-B73D-F661FEA03AE0}" destId="{2B1EF7AC-C46C-463E-86E0-6912BB8005B8}" srcOrd="0" destOrd="0" presId="urn:microsoft.com/office/officeart/2018/5/layout/IconCircleLabelList"/>
    <dgm:cxn modelId="{61E6631A-799B-4201-BA00-BCC2729F2617}" type="presOf" srcId="{413083C5-C499-4257-9D1A-34CF112EB628}" destId="{260CC418-98B9-4394-AA2C-1EE89326009B}" srcOrd="0" destOrd="0" presId="urn:microsoft.com/office/officeart/2018/5/layout/IconCircleLabelList"/>
    <dgm:cxn modelId="{423AA965-1A17-40CD-A692-6F2023599752}" type="presOf" srcId="{C2819225-FAFA-40B6-A2EF-29B87E7B5FC0}" destId="{44B973DB-3EA5-4C2C-A211-895E3EEC15BC}" srcOrd="0" destOrd="0" presId="urn:microsoft.com/office/officeart/2018/5/layout/IconCircleLabelList"/>
    <dgm:cxn modelId="{19993455-F081-4456-A081-85B29F98BF1A}" srcId="{BF5D606D-ABDB-46AB-AB53-441C48F23076}" destId="{43AE0089-5183-4F30-AC23-566E0D70C11F}" srcOrd="2" destOrd="0" parTransId="{127E66A2-99EC-4C27-9CCC-2F87B6F5D1B8}" sibTransId="{5CCFDD3A-BDD6-443F-9970-EB012B794A98}"/>
    <dgm:cxn modelId="{3D05C878-1CCA-419C-98A1-717CD444DA86}" srcId="{BF5D606D-ABDB-46AB-AB53-441C48F23076}" destId="{F826F7EF-E4D1-4789-B73D-F661FEA03AE0}" srcOrd="1" destOrd="0" parTransId="{8985A2B7-855C-44D0-92C0-A87AC54E1671}" sibTransId="{68665C29-644A-4427-8021-0ADFFA6A1667}"/>
    <dgm:cxn modelId="{87121059-AD72-45A7-A4EB-0391ADF22769}" srcId="{BF5D606D-ABDB-46AB-AB53-441C48F23076}" destId="{D733E77D-B552-40B2-B70D-D3B4B5C69854}" srcOrd="5" destOrd="0" parTransId="{23722974-5A30-40DC-897B-FD2A4415CA50}" sibTransId="{580EF537-0D44-42EE-8A1C-29CC96C8EF1E}"/>
    <dgm:cxn modelId="{D08E09AC-74A4-424B-A1AD-2F95882A69DB}" srcId="{BF5D606D-ABDB-46AB-AB53-441C48F23076}" destId="{C2819225-FAFA-40B6-A2EF-29B87E7B5FC0}" srcOrd="4" destOrd="0" parTransId="{E2C3B916-C290-4996-A732-43F12EA9E486}" sibTransId="{63BEAA9A-9BE7-4748-A972-30D912871092}"/>
    <dgm:cxn modelId="{32C58EAE-D04D-4B03-B154-4B348B5588A1}" srcId="{BF5D606D-ABDB-46AB-AB53-441C48F23076}" destId="{5BBC89D6-C059-4495-9AB1-D9A6C337A7E0}" srcOrd="3" destOrd="0" parTransId="{49FFE127-04F3-49BD-A0A0-0FDAF2FCE598}" sibTransId="{68A8B5B6-F04B-4F55-B091-29619B5B19BD}"/>
    <dgm:cxn modelId="{91F32CDB-6B5A-499F-B753-4FBA531D0757}" srcId="{BF5D606D-ABDB-46AB-AB53-441C48F23076}" destId="{413083C5-C499-4257-9D1A-34CF112EB628}" srcOrd="0" destOrd="0" parTransId="{8075A13B-7ABB-40D1-98CA-AF1238E893BD}" sibTransId="{83A4DC91-CEC3-40B0-9073-3E641F37D10A}"/>
    <dgm:cxn modelId="{01B037FE-B6CE-4989-86AC-90B7815AA465}" type="presOf" srcId="{D733E77D-B552-40B2-B70D-D3B4B5C69854}" destId="{844CA6BE-F2DF-462A-BE09-E1CE9AEFB129}" srcOrd="0" destOrd="0" presId="urn:microsoft.com/office/officeart/2018/5/layout/IconCircleLabelList"/>
    <dgm:cxn modelId="{D9D3ADFE-F5BD-46E0-9841-664C7F9B2829}" type="presOf" srcId="{5BBC89D6-C059-4495-9AB1-D9A6C337A7E0}" destId="{E2E23E36-06B0-432F-A2F6-09862C7F6665}" srcOrd="0" destOrd="0" presId="urn:microsoft.com/office/officeart/2018/5/layout/IconCircleLabelList"/>
    <dgm:cxn modelId="{B2F6AD72-ED49-442B-8890-D5835E31899B}" type="presParOf" srcId="{E1EB02EC-70CE-454C-8F39-58CA8DD6059A}" destId="{979699F5-663D-4737-8B77-6923C75D6B65}" srcOrd="0" destOrd="0" presId="urn:microsoft.com/office/officeart/2018/5/layout/IconCircleLabelList"/>
    <dgm:cxn modelId="{46FB5CD9-0DC0-43F4-8C0D-01FF7BEA91B3}" type="presParOf" srcId="{979699F5-663D-4737-8B77-6923C75D6B65}" destId="{92410B75-E5FD-4D8D-B124-F0D7E0CDCD29}" srcOrd="0" destOrd="0" presId="urn:microsoft.com/office/officeart/2018/5/layout/IconCircleLabelList"/>
    <dgm:cxn modelId="{2FF64067-71E5-4A83-80B2-CE2E2968A26C}" type="presParOf" srcId="{979699F5-663D-4737-8B77-6923C75D6B65}" destId="{371C629F-8B29-436C-9EF7-5558A48CDD90}" srcOrd="1" destOrd="0" presId="urn:microsoft.com/office/officeart/2018/5/layout/IconCircleLabelList"/>
    <dgm:cxn modelId="{AC01827E-AE32-4629-8AD7-EE5B0F50DA80}" type="presParOf" srcId="{979699F5-663D-4737-8B77-6923C75D6B65}" destId="{0E7DA9AA-2F8C-4825-86F5-784CD8AB8841}" srcOrd="2" destOrd="0" presId="urn:microsoft.com/office/officeart/2018/5/layout/IconCircleLabelList"/>
    <dgm:cxn modelId="{F17D91AE-3A88-483C-A07F-DBDC6D6A0938}" type="presParOf" srcId="{979699F5-663D-4737-8B77-6923C75D6B65}" destId="{260CC418-98B9-4394-AA2C-1EE89326009B}" srcOrd="3" destOrd="0" presId="urn:microsoft.com/office/officeart/2018/5/layout/IconCircleLabelList"/>
    <dgm:cxn modelId="{D0E3F047-B7D0-43F5-B941-97660331C46B}" type="presParOf" srcId="{E1EB02EC-70CE-454C-8F39-58CA8DD6059A}" destId="{D0D5C187-28D2-4171-A081-B54AF3E1F499}" srcOrd="1" destOrd="0" presId="urn:microsoft.com/office/officeart/2018/5/layout/IconCircleLabelList"/>
    <dgm:cxn modelId="{878A8BAC-DEC5-4DEE-A5A3-0891F5BBA848}" type="presParOf" srcId="{E1EB02EC-70CE-454C-8F39-58CA8DD6059A}" destId="{5C4F61AB-21A5-41F3-8D58-4F9E4A703DA1}" srcOrd="2" destOrd="0" presId="urn:microsoft.com/office/officeart/2018/5/layout/IconCircleLabelList"/>
    <dgm:cxn modelId="{48D26B2F-9F13-4F6A-ABDB-53C895A6323E}" type="presParOf" srcId="{5C4F61AB-21A5-41F3-8D58-4F9E4A703DA1}" destId="{02F1602F-D88F-4530-8F54-48BEDE35BCD4}" srcOrd="0" destOrd="0" presId="urn:microsoft.com/office/officeart/2018/5/layout/IconCircleLabelList"/>
    <dgm:cxn modelId="{C94F979E-ECBF-4EF0-A0E0-C0793B889333}" type="presParOf" srcId="{5C4F61AB-21A5-41F3-8D58-4F9E4A703DA1}" destId="{578C4153-2734-4C2E-90B4-78424BE1E721}" srcOrd="1" destOrd="0" presId="urn:microsoft.com/office/officeart/2018/5/layout/IconCircleLabelList"/>
    <dgm:cxn modelId="{40F4E034-D5A0-4FEE-BB88-DC7A6E1021A9}" type="presParOf" srcId="{5C4F61AB-21A5-41F3-8D58-4F9E4A703DA1}" destId="{3C4424CD-AA10-4632-9C91-A50A635B1E67}" srcOrd="2" destOrd="0" presId="urn:microsoft.com/office/officeart/2018/5/layout/IconCircleLabelList"/>
    <dgm:cxn modelId="{5BFE52D7-50E7-4D31-AAC7-9E499A8108BB}" type="presParOf" srcId="{5C4F61AB-21A5-41F3-8D58-4F9E4A703DA1}" destId="{2B1EF7AC-C46C-463E-86E0-6912BB8005B8}" srcOrd="3" destOrd="0" presId="urn:microsoft.com/office/officeart/2018/5/layout/IconCircleLabelList"/>
    <dgm:cxn modelId="{E570389B-9C66-416A-A5B3-48D3D0AF5180}" type="presParOf" srcId="{E1EB02EC-70CE-454C-8F39-58CA8DD6059A}" destId="{335D66A7-F700-4C00-ADBC-4946AFB4367F}" srcOrd="3" destOrd="0" presId="urn:microsoft.com/office/officeart/2018/5/layout/IconCircleLabelList"/>
    <dgm:cxn modelId="{F6C5BE9C-FE3D-461D-A83A-B781C863B8D0}" type="presParOf" srcId="{E1EB02EC-70CE-454C-8F39-58CA8DD6059A}" destId="{837D8739-CFD5-4180-BB52-AB2D04482493}" srcOrd="4" destOrd="0" presId="urn:microsoft.com/office/officeart/2018/5/layout/IconCircleLabelList"/>
    <dgm:cxn modelId="{C707EE09-BBBA-411F-9F9C-4C0373D59573}" type="presParOf" srcId="{837D8739-CFD5-4180-BB52-AB2D04482493}" destId="{54AB241D-35B7-410C-9EB9-F80E9FD86753}" srcOrd="0" destOrd="0" presId="urn:microsoft.com/office/officeart/2018/5/layout/IconCircleLabelList"/>
    <dgm:cxn modelId="{22CA0B31-DAB3-4689-B885-19F8DAB1D608}" type="presParOf" srcId="{837D8739-CFD5-4180-BB52-AB2D04482493}" destId="{46622895-14E6-42D3-8129-7E881A717CA6}" srcOrd="1" destOrd="0" presId="urn:microsoft.com/office/officeart/2018/5/layout/IconCircleLabelList"/>
    <dgm:cxn modelId="{13C286C6-431F-4B4B-8528-AD3AEF81800B}" type="presParOf" srcId="{837D8739-CFD5-4180-BB52-AB2D04482493}" destId="{0DDAD3E2-2DFF-4094-AB14-0FD05312FD80}" srcOrd="2" destOrd="0" presId="urn:microsoft.com/office/officeart/2018/5/layout/IconCircleLabelList"/>
    <dgm:cxn modelId="{8A7F5112-F321-4EC2-9214-5275591A0773}" type="presParOf" srcId="{837D8739-CFD5-4180-BB52-AB2D04482493}" destId="{328DA7F4-24B2-44A5-9477-BACAACEB222A}" srcOrd="3" destOrd="0" presId="urn:microsoft.com/office/officeart/2018/5/layout/IconCircleLabelList"/>
    <dgm:cxn modelId="{BA573EC9-E86F-473D-B718-18D505E09117}" type="presParOf" srcId="{E1EB02EC-70CE-454C-8F39-58CA8DD6059A}" destId="{4D3F929F-77B8-4814-8BB4-DD00EE7EE8E3}" srcOrd="5" destOrd="0" presId="urn:microsoft.com/office/officeart/2018/5/layout/IconCircleLabelList"/>
    <dgm:cxn modelId="{13B22001-E1DE-4B30-B9C9-4392A78A625C}" type="presParOf" srcId="{E1EB02EC-70CE-454C-8F39-58CA8DD6059A}" destId="{99E22E5B-8CC2-4653-A025-77CAF381F3A8}" srcOrd="6" destOrd="0" presId="urn:microsoft.com/office/officeart/2018/5/layout/IconCircleLabelList"/>
    <dgm:cxn modelId="{F48D9A86-E5C2-4F77-BF7A-7E8B393C919F}" type="presParOf" srcId="{99E22E5B-8CC2-4653-A025-77CAF381F3A8}" destId="{4E451861-72E4-405D-AD3C-405E17BB6732}" srcOrd="0" destOrd="0" presId="urn:microsoft.com/office/officeart/2018/5/layout/IconCircleLabelList"/>
    <dgm:cxn modelId="{030C02E0-BB78-4C93-9B3B-7B2D649D97D7}" type="presParOf" srcId="{99E22E5B-8CC2-4653-A025-77CAF381F3A8}" destId="{EA10A665-1756-4435-A26B-C6BF7A1B038A}" srcOrd="1" destOrd="0" presId="urn:microsoft.com/office/officeart/2018/5/layout/IconCircleLabelList"/>
    <dgm:cxn modelId="{4FB85F2B-F705-47AE-847F-D29A9B4C1369}" type="presParOf" srcId="{99E22E5B-8CC2-4653-A025-77CAF381F3A8}" destId="{06150237-7818-4ED6-8957-9312D3A72D77}" srcOrd="2" destOrd="0" presId="urn:microsoft.com/office/officeart/2018/5/layout/IconCircleLabelList"/>
    <dgm:cxn modelId="{5A123924-A430-4444-A00F-3F323F5FC1E4}" type="presParOf" srcId="{99E22E5B-8CC2-4653-A025-77CAF381F3A8}" destId="{E2E23E36-06B0-432F-A2F6-09862C7F6665}" srcOrd="3" destOrd="0" presId="urn:microsoft.com/office/officeart/2018/5/layout/IconCircleLabelList"/>
    <dgm:cxn modelId="{F568E933-44DF-467F-86F1-1F59210CB4B7}" type="presParOf" srcId="{E1EB02EC-70CE-454C-8F39-58CA8DD6059A}" destId="{2E052F7C-260B-45AC-8ECE-CD84FCEFB08B}" srcOrd="7" destOrd="0" presId="urn:microsoft.com/office/officeart/2018/5/layout/IconCircleLabelList"/>
    <dgm:cxn modelId="{72813561-E536-422B-9800-94AD423497BC}" type="presParOf" srcId="{E1EB02EC-70CE-454C-8F39-58CA8DD6059A}" destId="{689A5C66-EF0F-468D-BB99-27213DAC52ED}" srcOrd="8" destOrd="0" presId="urn:microsoft.com/office/officeart/2018/5/layout/IconCircleLabelList"/>
    <dgm:cxn modelId="{542ACCBA-8027-46AF-91EA-3756394DE007}" type="presParOf" srcId="{689A5C66-EF0F-468D-BB99-27213DAC52ED}" destId="{46CBF8B0-F8BC-41BE-AAC9-2D64156A9D0E}" srcOrd="0" destOrd="0" presId="urn:microsoft.com/office/officeart/2018/5/layout/IconCircleLabelList"/>
    <dgm:cxn modelId="{82CA7A11-7D3B-48E1-BEC8-C4B9F421E1BF}" type="presParOf" srcId="{689A5C66-EF0F-468D-BB99-27213DAC52ED}" destId="{319E18EC-7DE8-4A71-9602-63DED0059D08}" srcOrd="1" destOrd="0" presId="urn:microsoft.com/office/officeart/2018/5/layout/IconCircleLabelList"/>
    <dgm:cxn modelId="{423EDA95-9A97-4563-9F16-58459535547F}" type="presParOf" srcId="{689A5C66-EF0F-468D-BB99-27213DAC52ED}" destId="{DCB9650F-7079-4369-9944-BDBCFF818967}" srcOrd="2" destOrd="0" presId="urn:microsoft.com/office/officeart/2018/5/layout/IconCircleLabelList"/>
    <dgm:cxn modelId="{745319B0-E42E-4801-ADE2-FC74E2DC6702}" type="presParOf" srcId="{689A5C66-EF0F-468D-BB99-27213DAC52ED}" destId="{44B973DB-3EA5-4C2C-A211-895E3EEC15BC}" srcOrd="3" destOrd="0" presId="urn:microsoft.com/office/officeart/2018/5/layout/IconCircleLabelList"/>
    <dgm:cxn modelId="{BB55DA5D-0A5E-4953-9307-ADD8FF26F893}" type="presParOf" srcId="{E1EB02EC-70CE-454C-8F39-58CA8DD6059A}" destId="{8345A1A3-7B38-4C3E-9EA2-B9FFD517677D}" srcOrd="9" destOrd="0" presId="urn:microsoft.com/office/officeart/2018/5/layout/IconCircleLabelList"/>
    <dgm:cxn modelId="{5B2CF41F-58E3-4345-A70A-8EA78E865B5D}" type="presParOf" srcId="{E1EB02EC-70CE-454C-8F39-58CA8DD6059A}" destId="{1CC46566-E5F6-4942-81F6-B2730697D959}" srcOrd="10" destOrd="0" presId="urn:microsoft.com/office/officeart/2018/5/layout/IconCircleLabelList"/>
    <dgm:cxn modelId="{85B771AF-C22E-4EAC-A340-6BFA9F4507C3}" type="presParOf" srcId="{1CC46566-E5F6-4942-81F6-B2730697D959}" destId="{8A27CBBD-A2DF-4887-9924-DA7D83930889}" srcOrd="0" destOrd="0" presId="urn:microsoft.com/office/officeart/2018/5/layout/IconCircleLabelList"/>
    <dgm:cxn modelId="{167FE9C1-E64C-4919-932B-2BC784DF6F9C}" type="presParOf" srcId="{1CC46566-E5F6-4942-81F6-B2730697D959}" destId="{E866FE83-6C75-4FEF-B903-3BA824CBAD40}" srcOrd="1" destOrd="0" presId="urn:microsoft.com/office/officeart/2018/5/layout/IconCircleLabelList"/>
    <dgm:cxn modelId="{7D460B81-9532-4B40-B27D-EC2D7E341EA7}" type="presParOf" srcId="{1CC46566-E5F6-4942-81F6-B2730697D959}" destId="{D7A9D7ED-266F-40CB-BD1E-D85C911DA3F8}" srcOrd="2" destOrd="0" presId="urn:microsoft.com/office/officeart/2018/5/layout/IconCircleLabelList"/>
    <dgm:cxn modelId="{978B5A74-04B5-474D-A66A-4BFFFEDEF8D3}" type="presParOf" srcId="{1CC46566-E5F6-4942-81F6-B2730697D959}" destId="{844CA6BE-F2DF-462A-BE09-E1CE9AEFB12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BB050-C94F-48F7-B33A-EEA40FFA71CE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rebuchet MS" panose="020B0603020202020204"/>
            </a:rPr>
            <a:t>Agreed</a:t>
          </a:r>
          <a:r>
            <a:rPr lang="en-US" sz="1800" kern="1200"/>
            <a:t> on weekly meeting every Thursday at 13.00 in Babbage Building</a:t>
          </a:r>
        </a:p>
      </dsp:txBody>
      <dsp:txXfrm>
        <a:off x="2817" y="593689"/>
        <a:ext cx="2235464" cy="1341278"/>
      </dsp:txXfrm>
    </dsp:sp>
    <dsp:sp modelId="{4EF89340-C197-4ECC-81A7-7928E4BDF379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Backlog contains all tasks and priority for each task</a:t>
          </a:r>
        </a:p>
      </dsp:txBody>
      <dsp:txXfrm>
        <a:off x="2461828" y="593689"/>
        <a:ext cx="2235464" cy="1341278"/>
      </dsp:txXfrm>
    </dsp:sp>
    <dsp:sp modelId="{D50E6060-2218-4698-8902-740BF512DE41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Show progress in current task and take new task</a:t>
          </a:r>
          <a:r>
            <a:rPr lang="en-US" sz="1800" kern="1200">
              <a:latin typeface="Trebuchet MS" panose="020B0603020202020204"/>
            </a:rPr>
            <a:t> </a:t>
          </a:r>
        </a:p>
      </dsp:txBody>
      <dsp:txXfrm>
        <a:off x="4920839" y="593689"/>
        <a:ext cx="2235464" cy="1341278"/>
      </dsp:txXfrm>
    </dsp:sp>
    <dsp:sp modelId="{20262951-F8BD-4E94-92CA-25680C88393B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Deadline 2 weeks</a:t>
          </a:r>
        </a:p>
      </dsp:txBody>
      <dsp:txXfrm>
        <a:off x="7379850" y="593689"/>
        <a:ext cx="2235464" cy="1341278"/>
      </dsp:txXfrm>
    </dsp:sp>
    <dsp:sp modelId="{228CDEC9-2D9A-49E4-9D43-2236E30FAB9C}">
      <dsp:nvSpPr>
        <dsp:cNvPr id="0" name=""/>
        <dsp:cNvSpPr/>
      </dsp:nvSpPr>
      <dsp:spPr>
        <a:xfrm>
          <a:off x="2817" y="2158514"/>
          <a:ext cx="2235464" cy="13412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developing the main functionality</a:t>
          </a:r>
          <a:r>
            <a:rPr lang="en-US" sz="1800" kern="1200">
              <a:latin typeface="Trebuchet MS" panose="020B0603020202020204"/>
            </a:rPr>
            <a:t> </a:t>
          </a:r>
          <a:endParaRPr lang="en-US" sz="1800" kern="1200"/>
        </a:p>
      </dsp:txBody>
      <dsp:txXfrm>
        <a:off x="2817" y="2158514"/>
        <a:ext cx="2235464" cy="1341278"/>
      </dsp:txXfrm>
    </dsp:sp>
    <dsp:sp modelId="{2C082B1B-63E1-4B0C-B838-5A53DE08B66F}">
      <dsp:nvSpPr>
        <dsp:cNvPr id="0" name=""/>
        <dsp:cNvSpPr/>
      </dsp:nvSpPr>
      <dsp:spPr>
        <a:xfrm>
          <a:off x="2461828" y="2158514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Benefit :</a:t>
          </a:r>
          <a:r>
            <a:rPr lang="en-US" sz="1800" kern="1200">
              <a:latin typeface="Trebuchet MS" panose="020B0603020202020204"/>
            </a:rPr>
            <a:t> </a:t>
          </a:r>
          <a:r>
            <a:rPr lang="en-US" sz="1800" kern="1200"/>
            <a:t> discasing task and their priority</a:t>
          </a:r>
          <a:r>
            <a:rPr lang="en-US" sz="1800" kern="1200">
              <a:latin typeface="Trebuchet MS" panose="020B0603020202020204"/>
            </a:rPr>
            <a:t> </a:t>
          </a:r>
          <a:endParaRPr lang="en-US" sz="1800" kern="1200"/>
        </a:p>
      </dsp:txBody>
      <dsp:txXfrm>
        <a:off x="2461828" y="2158514"/>
        <a:ext cx="2235464" cy="1341278"/>
      </dsp:txXfrm>
    </dsp:sp>
    <dsp:sp modelId="{87C3DC1F-59F7-405D-AAEC-A0CD688E79F5}">
      <dsp:nvSpPr>
        <dsp:cNvPr id="0" name=""/>
        <dsp:cNvSpPr/>
      </dsp:nvSpPr>
      <dsp:spPr>
        <a:xfrm>
          <a:off x="4920839" y="2158514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Sharing knowledge and providing idea</a:t>
          </a:r>
          <a:r>
            <a:rPr lang="en-US" sz="1800" kern="1200">
              <a:latin typeface="Trebuchet MS" panose="020B0603020202020204"/>
            </a:rPr>
            <a:t> </a:t>
          </a:r>
          <a:endParaRPr lang="en-US" sz="1800" kern="1200"/>
        </a:p>
      </dsp:txBody>
      <dsp:txXfrm>
        <a:off x="4920839" y="2158514"/>
        <a:ext cx="2235464" cy="1341278"/>
      </dsp:txXfrm>
    </dsp:sp>
    <dsp:sp modelId="{74071932-0624-443D-8658-1F08B71F73E9}">
      <dsp:nvSpPr>
        <dsp:cNvPr id="0" name=""/>
        <dsp:cNvSpPr/>
      </dsp:nvSpPr>
      <dsp:spPr>
        <a:xfrm>
          <a:off x="7379850" y="2158514"/>
          <a:ext cx="2235464" cy="1341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Help debugging code</a:t>
          </a:r>
          <a:r>
            <a:rPr lang="en-US" sz="1800" kern="1200">
              <a:latin typeface="Trebuchet MS" panose="020B0603020202020204"/>
            </a:rPr>
            <a:t>  </a:t>
          </a:r>
          <a:endParaRPr lang="en-US" sz="1800" kern="1200"/>
        </a:p>
      </dsp:txBody>
      <dsp:txXfrm>
        <a:off x="7379850" y="2158514"/>
        <a:ext cx="2235464" cy="1341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7BDD6-7B78-4D91-8F98-EA0E55A69365}">
      <dsp:nvSpPr>
        <dsp:cNvPr id="0" name=""/>
        <dsp:cNvSpPr/>
      </dsp:nvSpPr>
      <dsp:spPr>
        <a:xfrm>
          <a:off x="0" y="4521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Development and sound :</a:t>
          </a:r>
        </a:p>
      </dsp:txBody>
      <dsp:txXfrm>
        <a:off x="30842" y="76052"/>
        <a:ext cx="6567120" cy="570116"/>
      </dsp:txXfrm>
    </dsp:sp>
    <dsp:sp modelId="{BA279030-762B-41C3-920E-318219E3D79D}">
      <dsp:nvSpPr>
        <dsp:cNvPr id="0" name=""/>
        <dsp:cNvSpPr/>
      </dsp:nvSpPr>
      <dsp:spPr>
        <a:xfrm>
          <a:off x="0" y="75477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Making ghost disappeared when health 0 </a:t>
          </a:r>
        </a:p>
      </dsp:txBody>
      <dsp:txXfrm>
        <a:off x="30842" y="785612"/>
        <a:ext cx="6567120" cy="570116"/>
      </dsp:txXfrm>
    </dsp:sp>
    <dsp:sp modelId="{304A9514-8E4C-4EDD-89CB-8884A0A75643}">
      <dsp:nvSpPr>
        <dsp:cNvPr id="0" name=""/>
        <dsp:cNvSpPr/>
      </dsp:nvSpPr>
      <dsp:spPr>
        <a:xfrm>
          <a:off x="0" y="146433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show health bar </a:t>
          </a:r>
        </a:p>
      </dsp:txBody>
      <dsp:txXfrm>
        <a:off x="30842" y="1495172"/>
        <a:ext cx="6567120" cy="570116"/>
      </dsp:txXfrm>
    </dsp:sp>
    <dsp:sp modelId="{B224C033-A82D-4032-B61F-3326A5CE1E62}">
      <dsp:nvSpPr>
        <dsp:cNvPr id="0" name=""/>
        <dsp:cNvSpPr/>
      </dsp:nvSpPr>
      <dsp:spPr>
        <a:xfrm>
          <a:off x="0" y="217389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Trying to add background sound </a:t>
          </a:r>
        </a:p>
      </dsp:txBody>
      <dsp:txXfrm>
        <a:off x="30842" y="2204732"/>
        <a:ext cx="6567120" cy="570116"/>
      </dsp:txXfrm>
    </dsp:sp>
    <dsp:sp modelId="{017F83A7-95A5-461E-8435-7DA117E456DD}">
      <dsp:nvSpPr>
        <dsp:cNvPr id="0" name=""/>
        <dsp:cNvSpPr/>
      </dsp:nvSpPr>
      <dsp:spPr>
        <a:xfrm>
          <a:off x="0" y="288345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Fake evidence </a:t>
          </a:r>
        </a:p>
      </dsp:txBody>
      <dsp:txXfrm>
        <a:off x="30842" y="2914292"/>
        <a:ext cx="6567120" cy="570116"/>
      </dsp:txXfrm>
    </dsp:sp>
    <dsp:sp modelId="{ABD12F2B-9E2F-4389-8E64-54BB2AF25E17}">
      <dsp:nvSpPr>
        <dsp:cNvPr id="0" name=""/>
        <dsp:cNvSpPr/>
      </dsp:nvSpPr>
      <dsp:spPr>
        <a:xfrm>
          <a:off x="0" y="359301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Ghost movement</a:t>
          </a:r>
        </a:p>
      </dsp:txBody>
      <dsp:txXfrm>
        <a:off x="30842" y="3623852"/>
        <a:ext cx="6567120" cy="570116"/>
      </dsp:txXfrm>
    </dsp:sp>
    <dsp:sp modelId="{BF8D922E-98C5-41C4-B677-44FC064074D5}">
      <dsp:nvSpPr>
        <dsp:cNvPr id="0" name=""/>
        <dsp:cNvSpPr/>
      </dsp:nvSpPr>
      <dsp:spPr>
        <a:xfrm>
          <a:off x="0" y="4302570"/>
          <a:ext cx="6628804" cy="6318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lighting</a:t>
          </a:r>
        </a:p>
      </dsp:txBody>
      <dsp:txXfrm>
        <a:off x="30842" y="4333412"/>
        <a:ext cx="6567120" cy="570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10B75-E5FD-4D8D-B124-F0D7E0CDCD29}">
      <dsp:nvSpPr>
        <dsp:cNvPr id="0" name=""/>
        <dsp:cNvSpPr/>
      </dsp:nvSpPr>
      <dsp:spPr>
        <a:xfrm>
          <a:off x="711447" y="1789"/>
          <a:ext cx="941449" cy="9414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C629F-8B29-436C-9EF7-5558A48CDD90}">
      <dsp:nvSpPr>
        <dsp:cNvPr id="0" name=""/>
        <dsp:cNvSpPr/>
      </dsp:nvSpPr>
      <dsp:spPr>
        <a:xfrm>
          <a:off x="912084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CC418-98B9-4394-AA2C-1EE89326009B}">
      <dsp:nvSpPr>
        <dsp:cNvPr id="0" name=""/>
        <dsp:cNvSpPr/>
      </dsp:nvSpPr>
      <dsp:spPr>
        <a:xfrm>
          <a:off x="410492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Animation and sound:</a:t>
          </a:r>
        </a:p>
      </dsp:txBody>
      <dsp:txXfrm>
        <a:off x="410492" y="1236477"/>
        <a:ext cx="1543359" cy="617343"/>
      </dsp:txXfrm>
    </dsp:sp>
    <dsp:sp modelId="{02F1602F-D88F-4530-8F54-48BEDE35BCD4}">
      <dsp:nvSpPr>
        <dsp:cNvPr id="0" name=""/>
        <dsp:cNvSpPr/>
      </dsp:nvSpPr>
      <dsp:spPr>
        <a:xfrm>
          <a:off x="2524894" y="1789"/>
          <a:ext cx="941449" cy="9414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C4153-2734-4C2E-90B4-78424BE1E721}">
      <dsp:nvSpPr>
        <dsp:cNvPr id="0" name=""/>
        <dsp:cNvSpPr/>
      </dsp:nvSpPr>
      <dsp:spPr>
        <a:xfrm>
          <a:off x="2725531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EF7AC-C46C-463E-86E0-6912BB8005B8}">
      <dsp:nvSpPr>
        <dsp:cNvPr id="0" name=""/>
        <dsp:cNvSpPr/>
      </dsp:nvSpPr>
      <dsp:spPr>
        <a:xfrm>
          <a:off x="2223939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animation for ghost and evidence </a:t>
          </a:r>
        </a:p>
      </dsp:txBody>
      <dsp:txXfrm>
        <a:off x="2223939" y="1236477"/>
        <a:ext cx="1543359" cy="617343"/>
      </dsp:txXfrm>
    </dsp:sp>
    <dsp:sp modelId="{54AB241D-35B7-410C-9EB9-F80E9FD86753}">
      <dsp:nvSpPr>
        <dsp:cNvPr id="0" name=""/>
        <dsp:cNvSpPr/>
      </dsp:nvSpPr>
      <dsp:spPr>
        <a:xfrm>
          <a:off x="4338341" y="1789"/>
          <a:ext cx="941449" cy="9414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22895-14E6-42D3-8129-7E881A717CA6}">
      <dsp:nvSpPr>
        <dsp:cNvPr id="0" name=""/>
        <dsp:cNvSpPr/>
      </dsp:nvSpPr>
      <dsp:spPr>
        <a:xfrm>
          <a:off x="4538978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DA7F4-24B2-44A5-9477-BACAACEB222A}">
      <dsp:nvSpPr>
        <dsp:cNvPr id="0" name=""/>
        <dsp:cNvSpPr/>
      </dsp:nvSpPr>
      <dsp:spPr>
        <a:xfrm>
          <a:off x="4037386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background sound </a:t>
          </a:r>
        </a:p>
      </dsp:txBody>
      <dsp:txXfrm>
        <a:off x="4037386" y="1236477"/>
        <a:ext cx="1543359" cy="617343"/>
      </dsp:txXfrm>
    </dsp:sp>
    <dsp:sp modelId="{4E451861-72E4-405D-AD3C-405E17BB6732}">
      <dsp:nvSpPr>
        <dsp:cNvPr id="0" name=""/>
        <dsp:cNvSpPr/>
      </dsp:nvSpPr>
      <dsp:spPr>
        <a:xfrm>
          <a:off x="6151789" y="1789"/>
          <a:ext cx="941449" cy="9414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0A665-1756-4435-A26B-C6BF7A1B038A}">
      <dsp:nvSpPr>
        <dsp:cNvPr id="0" name=""/>
        <dsp:cNvSpPr/>
      </dsp:nvSpPr>
      <dsp:spPr>
        <a:xfrm>
          <a:off x="6352425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23E36-06B0-432F-A2F6-09862C7F6665}">
      <dsp:nvSpPr>
        <dsp:cNvPr id="0" name=""/>
        <dsp:cNvSpPr/>
      </dsp:nvSpPr>
      <dsp:spPr>
        <a:xfrm>
          <a:off x="5850834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Narrative </a:t>
          </a:r>
        </a:p>
      </dsp:txBody>
      <dsp:txXfrm>
        <a:off x="5850834" y="1236477"/>
        <a:ext cx="1543359" cy="617343"/>
      </dsp:txXfrm>
    </dsp:sp>
    <dsp:sp modelId="{46CBF8B0-F8BC-41BE-AAC9-2D64156A9D0E}">
      <dsp:nvSpPr>
        <dsp:cNvPr id="0" name=""/>
        <dsp:cNvSpPr/>
      </dsp:nvSpPr>
      <dsp:spPr>
        <a:xfrm>
          <a:off x="7965236" y="1789"/>
          <a:ext cx="941449" cy="9414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E18EC-7DE8-4A71-9602-63DED0059D08}">
      <dsp:nvSpPr>
        <dsp:cNvPr id="0" name=""/>
        <dsp:cNvSpPr/>
      </dsp:nvSpPr>
      <dsp:spPr>
        <a:xfrm>
          <a:off x="8165873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973DB-3EA5-4C2C-A211-895E3EEC15BC}">
      <dsp:nvSpPr>
        <dsp:cNvPr id="0" name=""/>
        <dsp:cNvSpPr/>
      </dsp:nvSpPr>
      <dsp:spPr>
        <a:xfrm>
          <a:off x="7664281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Work on own levels</a:t>
          </a:r>
        </a:p>
      </dsp:txBody>
      <dsp:txXfrm>
        <a:off x="7664281" y="1236477"/>
        <a:ext cx="1543359" cy="617343"/>
      </dsp:txXfrm>
    </dsp:sp>
    <dsp:sp modelId="{8A27CBBD-A2DF-4887-9924-DA7D83930889}">
      <dsp:nvSpPr>
        <dsp:cNvPr id="0" name=""/>
        <dsp:cNvSpPr/>
      </dsp:nvSpPr>
      <dsp:spPr>
        <a:xfrm>
          <a:off x="4338341" y="2239660"/>
          <a:ext cx="941449" cy="9414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6FE83-6C75-4FEF-B903-3BA824CBAD40}">
      <dsp:nvSpPr>
        <dsp:cNvPr id="0" name=""/>
        <dsp:cNvSpPr/>
      </dsp:nvSpPr>
      <dsp:spPr>
        <a:xfrm>
          <a:off x="4538978" y="2440297"/>
          <a:ext cx="540175" cy="5401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CA6BE-F2DF-462A-BE09-E1CE9AEFB129}">
      <dsp:nvSpPr>
        <dsp:cNvPr id="0" name=""/>
        <dsp:cNvSpPr/>
      </dsp:nvSpPr>
      <dsp:spPr>
        <a:xfrm>
          <a:off x="4037386" y="3474348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Meeting with client to show progress </a:t>
          </a:r>
        </a:p>
      </dsp:txBody>
      <dsp:txXfrm>
        <a:off x="4037386" y="3474348"/>
        <a:ext cx="1543359" cy="617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F4976-2EDF-4DDD-B19E-371C3153D0C8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EF8ED-6F8D-46E2-A524-C0751CB72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8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 I'm George.</a:t>
            </a:r>
          </a:p>
          <a:p>
            <a:r>
              <a:rPr lang="en-US"/>
              <a:t>I will provide a brief overview of the background for our modification project.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We're changing the existing game to be played in a haunted house, and adding new objects and functionality that we will expand upon later in the presentation.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EF8ED-6F8D-46E2-A524-C0751CB72E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6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5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3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924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2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60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33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9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4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6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4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7AF4-2846-45E3-B4A6-8AA4AC1B994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9B42B0-97C5-4818-908C-D8409CA6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EBBC30C8-8108-DB5D-E839-F15DB4EE63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1715" r="13896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867A2C-B62C-67E5-DEE5-77EC54A0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Sherlock Squad and the Haunted Castle V2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86DBB-7A14-74E7-9AF2-A6DE1EB78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5113217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600"/>
              <a:t>Group 3 mod presentation </a:t>
            </a:r>
          </a:p>
          <a:p>
            <a:pPr algn="r"/>
            <a:r>
              <a:rPr lang="en-US" sz="1600"/>
              <a:t>By Esther Skillman, Megan White, George Arghyrou, Mohamad Trissi </a:t>
            </a:r>
          </a:p>
          <a:p>
            <a:pPr algn="r"/>
            <a:endParaRPr lang="en-US" sz="1600"/>
          </a:p>
          <a:p>
            <a:pPr algn="r"/>
            <a:endParaRPr lang="en-US" sz="160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4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8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0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6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6152-F3A0-367A-2825-2D01F000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Acceptance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3B15-44C4-419D-A3F8-5C7D6F14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Result </a:t>
            </a:r>
          </a:p>
        </p:txBody>
      </p:sp>
    </p:spTree>
    <p:extLst>
      <p:ext uri="{BB962C8B-B14F-4D97-AF65-F5344CB8AC3E}">
        <p14:creationId xmlns:p14="http://schemas.microsoft.com/office/powerpoint/2010/main" val="6354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6152-F3A0-367A-2825-2D01F00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81084"/>
            <a:ext cx="10353761" cy="1326321"/>
          </a:xfrm>
        </p:spPr>
        <p:txBody>
          <a:bodyPr/>
          <a:lstStyle/>
          <a:p>
            <a:r>
              <a:rPr lang="en-US"/>
              <a:t>Demo (Video or GIF)</a:t>
            </a:r>
          </a:p>
        </p:txBody>
      </p:sp>
    </p:spTree>
    <p:extLst>
      <p:ext uri="{BB962C8B-B14F-4D97-AF65-F5344CB8AC3E}">
        <p14:creationId xmlns:p14="http://schemas.microsoft.com/office/powerpoint/2010/main" val="79755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6152-F3A0-367A-2825-2D01F00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59742"/>
            <a:ext cx="10353761" cy="1326321"/>
          </a:xfrm>
        </p:spPr>
        <p:txBody>
          <a:bodyPr/>
          <a:lstStyle/>
          <a:p>
            <a:r>
              <a:rPr lang="en-US"/>
              <a:t>Thanks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166009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F6152-F3A0-367A-2825-2D01F00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Sprint 1 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AE6A9437-3D67-25D5-CABE-6AA20AFA1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57337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58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6152-F3A0-367A-2825-2D01F00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/>
              <a:t>Sprint 2 </a:t>
            </a:r>
          </a:p>
        </p:txBody>
      </p:sp>
      <p:pic>
        <p:nvPicPr>
          <p:cNvPr id="28" name="Picture 27" descr="White puzzle with one red piece">
            <a:extLst>
              <a:ext uri="{FF2B5EF4-FFF2-40B4-BE49-F238E27FC236}">
                <a16:creationId xmlns:a16="http://schemas.microsoft.com/office/drawing/2014/main" id="{585C70FF-140F-025B-D401-0271D9246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34" r="35173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3B15-44C4-419D-A3F8-5C7D6F14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US"/>
              <a:t>Focused on development of the main functionality :</a:t>
            </a:r>
          </a:p>
          <a:p>
            <a:r>
              <a:rPr lang="en-US"/>
              <a:t>Placing evidence on evidence table </a:t>
            </a:r>
          </a:p>
          <a:p>
            <a:r>
              <a:rPr lang="en-US"/>
              <a:t>Making ghost disappeared when all evidence on the table </a:t>
            </a:r>
          </a:p>
          <a:p>
            <a:r>
              <a:rPr lang="en-US"/>
              <a:t>Magnifying glasses interact with evidence to make it carriable</a:t>
            </a:r>
          </a:p>
          <a:p>
            <a:r>
              <a:rPr lang="en-US"/>
              <a:t>Meeting with client to show progress 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36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F6152-F3A0-367A-2825-2D01F00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Sprint 3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4A50CD-4720-4838-0404-55D6C6C14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95268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00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F6152-F3A0-367A-2825-2D01F00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Sprint 4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68D7FA-17D7-AF1E-0E85-14B4CA7FA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48642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16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6152-F3A0-367A-2825-2D01F000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level and contributor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3B15-44C4-419D-A3F8-5C7D6F14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6152-F3A0-367A-2825-2D01F000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level and contributor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3B15-44C4-419D-A3F8-5C7D6F14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6152-F3A0-367A-2825-2D01F000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level and contributor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3B15-44C4-419D-A3F8-5C7D6F14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9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6152-F3A0-367A-2825-2D01F000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level and contributor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3B15-44C4-419D-A3F8-5C7D6F14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03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Sherlock Squad and the Haunted Castle V2</vt:lpstr>
      <vt:lpstr>Sprint 1 </vt:lpstr>
      <vt:lpstr>Sprint 2 </vt:lpstr>
      <vt:lpstr>Sprint 3 </vt:lpstr>
      <vt:lpstr>Sprint 4</vt:lpstr>
      <vt:lpstr>Member level and contributor</vt:lpstr>
      <vt:lpstr>Member level and contributor</vt:lpstr>
      <vt:lpstr>Member level and contributor</vt:lpstr>
      <vt:lpstr>Member level and contributor</vt:lpstr>
      <vt:lpstr>User Acceptance Testing</vt:lpstr>
      <vt:lpstr>Demo (Video or GIF)</vt:lpstr>
      <vt:lpstr>Thanks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mod</dc:title>
  <dc:creator>(s) Mohamad Trissi</dc:creator>
  <cp:revision>1</cp:revision>
  <dcterms:created xsi:type="dcterms:W3CDTF">2024-01-06T13:09:57Z</dcterms:created>
  <dcterms:modified xsi:type="dcterms:W3CDTF">2024-04-18T12:49:21Z</dcterms:modified>
</cp:coreProperties>
</file>