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4f17a4a4ec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4f17a4a4ec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1c1ed36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1c1ed36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f17a4a4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f17a4a4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4f17a4a4e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4f17a4a4e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f17a4a4e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4f17a4a4e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4f17a4a4e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4f17a4a4e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f17a4a4ec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f17a4a4ec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4f17a4a4ec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4f17a4a4ec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4f17a4a4ec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4f17a4a4ec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MLlib/SKLearn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Chosen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Ethan Tolson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Samuel Rios-Lazo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Josue Flores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Pun Tangsiriruangrit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Esther Tang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Jacob Farr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284" name="Google Shape;284;p14"/>
          <p:cNvSpPr txBox="1"/>
          <p:nvPr>
            <p:ph idx="2" type="body"/>
          </p:nvPr>
        </p:nvSpPr>
        <p:spPr>
          <a:xfrm>
            <a:off x="4903700" y="661000"/>
            <a:ext cx="3430500" cy="44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MLlib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Cases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Estimators and Transformers (Featurization)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SKLearn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Cases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MLlib vs. SKLearn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Format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Workflow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Classification in MLlib vs SKLearn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Wrangling Data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Simple Model Creation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Model Evaluation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Regression in MLlib vs SKlearn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Using Pipelines to Create Models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Hyperparameter Tuning</a:t>
            </a:r>
            <a:endParaRPr/>
          </a:p>
          <a:p>
            <a:pPr indent="-28797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Model Evaluation- R2 and RMSE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Pun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MLlib?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does MLlib </a:t>
            </a:r>
            <a:r>
              <a:rPr lang="en"/>
              <a:t>store</a:t>
            </a:r>
            <a:r>
              <a:rPr lang="en"/>
              <a:t> data?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would you use MLlib?</a:t>
            </a:r>
            <a:endParaRPr/>
          </a:p>
        </p:txBody>
      </p:sp>
      <p:sp>
        <p:nvSpPr>
          <p:cNvPr id="291" name="Google Shape;291;p1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Sklearn?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does Sklearn store data?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would you use Sklearn?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MLlib </a:t>
            </a:r>
            <a:r>
              <a:rPr lang="en"/>
              <a:t>Classification - Esther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Classification - Josue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Scikit-learn, focuses on single-machine processing and is well-suited for smaller datasets that can fit into memory on a single machine.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Is a standalone library and does not have built-in integration with a big data processing framework.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Scikit-learn is primarily Python-based and provides a consistent API across all its algorithms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1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MLlib Regression - Pipelines and </a:t>
            </a:r>
            <a:r>
              <a:rPr lang="en"/>
              <a:t>Hyperparameters - Jacob and Ethan</a:t>
            </a:r>
            <a:endParaRPr/>
          </a:p>
        </p:txBody>
      </p:sp>
      <p:sp>
        <p:nvSpPr>
          <p:cNvPr id="321" name="Google Shape;321;p20"/>
          <p:cNvSpPr txBox="1"/>
          <p:nvPr>
            <p:ph idx="2" type="body"/>
          </p:nvPr>
        </p:nvSpPr>
        <p:spPr>
          <a:xfrm>
            <a:off x="2856750" y="201350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Regression Notebook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Sklearn Regression and Hyperparameters - Samuel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763600" y="1855150"/>
            <a:ext cx="4034100" cy="26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Sklearn includes a pool of regression models to choose from, such as Gradient Boosting Regression, Linear Regression, </a:t>
            </a:r>
            <a:r>
              <a:rPr lang="en" sz="1400"/>
              <a:t>XGBoost Regression</a:t>
            </a:r>
            <a:r>
              <a:rPr lang="en" sz="1400"/>
              <a:t>, etc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Grid search is also a </a:t>
            </a:r>
            <a:r>
              <a:rPr lang="en" sz="1400"/>
              <a:t>popular tool when searching for the best hyperparameters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It helps you find the best hyperparameters from the ones included in your grid by testing all the combinations and selecting the ones that performed the best</a:t>
            </a:r>
            <a:endParaRPr sz="1400"/>
          </a:p>
        </p:txBody>
      </p:sp>
      <p:pic>
        <p:nvPicPr>
          <p:cNvPr id="328" name="Google Shape;3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000" y="3244725"/>
            <a:ext cx="2390601" cy="1286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650" y="1435350"/>
            <a:ext cx="4360698" cy="31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250" y="1949800"/>
            <a:ext cx="3800100" cy="109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