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6" r:id="rId4"/>
    <p:sldId id="259" r:id="rId5"/>
    <p:sldId id="258" r:id="rId6"/>
    <p:sldId id="262" r:id="rId7"/>
    <p:sldId id="266" r:id="rId9"/>
    <p:sldId id="263" r:id="rId10"/>
    <p:sldId id="261" r:id="rId11"/>
    <p:sldId id="269" r:id="rId12"/>
    <p:sldId id="270" r:id="rId13"/>
    <p:sldId id="272" r:id="rId14"/>
    <p:sldId id="274" r:id="rId15"/>
    <p:sldId id="271" r:id="rId16"/>
    <p:sldId id="264" r:id="rId17"/>
    <p:sldId id="265" r:id="rId18"/>
    <p:sldId id="260"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73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1BEBA9-62E4-46B1-8271-E9FE7C2B0D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3A7A4E5-3461-47CD-8351-C5E59F91E6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2" Type="http://schemas.openxmlformats.org/officeDocument/2006/relationships/tags" Target="../tags/tag309.xml"/><Relationship Id="rId41" Type="http://schemas.openxmlformats.org/officeDocument/2006/relationships/tags" Target="../tags/tag308.xml"/><Relationship Id="rId40" Type="http://schemas.openxmlformats.org/officeDocument/2006/relationships/tags" Target="../tags/tag307.xml"/><Relationship Id="rId4" Type="http://schemas.openxmlformats.org/officeDocument/2006/relationships/tags" Target="../tags/tag271.xml"/><Relationship Id="rId39" Type="http://schemas.openxmlformats.org/officeDocument/2006/relationships/tags" Target="../tags/tag306.xml"/><Relationship Id="rId38" Type="http://schemas.openxmlformats.org/officeDocument/2006/relationships/tags" Target="../tags/tag305.xml"/><Relationship Id="rId37" Type="http://schemas.openxmlformats.org/officeDocument/2006/relationships/tags" Target="../tags/tag304.xml"/><Relationship Id="rId36" Type="http://schemas.openxmlformats.org/officeDocument/2006/relationships/tags" Target="../tags/tag303.xml"/><Relationship Id="rId35" Type="http://schemas.openxmlformats.org/officeDocument/2006/relationships/tags" Target="../tags/tag302.xml"/><Relationship Id="rId34" Type="http://schemas.openxmlformats.org/officeDocument/2006/relationships/tags" Target="../tags/tag301.xml"/><Relationship Id="rId33" Type="http://schemas.openxmlformats.org/officeDocument/2006/relationships/tags" Target="../tags/tag300.xml"/><Relationship Id="rId32" Type="http://schemas.openxmlformats.org/officeDocument/2006/relationships/tags" Target="../tags/tag299.xml"/><Relationship Id="rId31" Type="http://schemas.openxmlformats.org/officeDocument/2006/relationships/tags" Target="../tags/tag298.xml"/><Relationship Id="rId30" Type="http://schemas.openxmlformats.org/officeDocument/2006/relationships/tags" Target="../tags/tag297.xml"/><Relationship Id="rId3" Type="http://schemas.openxmlformats.org/officeDocument/2006/relationships/tags" Target="../tags/tag270.xml"/><Relationship Id="rId29" Type="http://schemas.openxmlformats.org/officeDocument/2006/relationships/tags" Target="../tags/tag296.xml"/><Relationship Id="rId28" Type="http://schemas.openxmlformats.org/officeDocument/2006/relationships/tags" Target="../tags/tag295.xml"/><Relationship Id="rId27" Type="http://schemas.openxmlformats.org/officeDocument/2006/relationships/tags" Target="../tags/tag294.xml"/><Relationship Id="rId26" Type="http://schemas.openxmlformats.org/officeDocument/2006/relationships/tags" Target="../tags/tag293.xml"/><Relationship Id="rId25" Type="http://schemas.openxmlformats.org/officeDocument/2006/relationships/tags" Target="../tags/tag292.xml"/><Relationship Id="rId24" Type="http://schemas.openxmlformats.org/officeDocument/2006/relationships/tags" Target="../tags/tag291.xml"/><Relationship Id="rId23" Type="http://schemas.openxmlformats.org/officeDocument/2006/relationships/tags" Target="../tags/tag290.xml"/><Relationship Id="rId22" Type="http://schemas.openxmlformats.org/officeDocument/2006/relationships/tags" Target="../tags/tag289.xml"/><Relationship Id="rId21" Type="http://schemas.openxmlformats.org/officeDocument/2006/relationships/tags" Target="../tags/tag288.xml"/><Relationship Id="rId20" Type="http://schemas.openxmlformats.org/officeDocument/2006/relationships/tags" Target="../tags/tag287.xml"/><Relationship Id="rId2" Type="http://schemas.openxmlformats.org/officeDocument/2006/relationships/tags" Target="../tags/tag269.xml"/><Relationship Id="rId19" Type="http://schemas.openxmlformats.org/officeDocument/2006/relationships/tags" Target="../tags/tag286.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30.xml"/><Relationship Id="rId84" Type="http://schemas.openxmlformats.org/officeDocument/2006/relationships/tags" Target="../tags/tag405.xml"/><Relationship Id="rId83" Type="http://schemas.openxmlformats.org/officeDocument/2006/relationships/tags" Target="../tags/tag404.xml"/><Relationship Id="rId82" Type="http://schemas.openxmlformats.org/officeDocument/2006/relationships/tags" Target="../tags/tag403.xml"/><Relationship Id="rId81" Type="http://schemas.openxmlformats.org/officeDocument/2006/relationships/tags" Target="../tags/tag402.xml"/><Relationship Id="rId80" Type="http://schemas.openxmlformats.org/officeDocument/2006/relationships/tags" Target="../tags/tag401.xml"/><Relationship Id="rId8" Type="http://schemas.openxmlformats.org/officeDocument/2006/relationships/tags" Target="../tags/tag329.xml"/><Relationship Id="rId79" Type="http://schemas.openxmlformats.org/officeDocument/2006/relationships/tags" Target="../tags/tag400.xml"/><Relationship Id="rId78" Type="http://schemas.openxmlformats.org/officeDocument/2006/relationships/tags" Target="../tags/tag399.xml"/><Relationship Id="rId77" Type="http://schemas.openxmlformats.org/officeDocument/2006/relationships/tags" Target="../tags/tag398.xml"/><Relationship Id="rId76" Type="http://schemas.openxmlformats.org/officeDocument/2006/relationships/tags" Target="../tags/tag397.xml"/><Relationship Id="rId75" Type="http://schemas.openxmlformats.org/officeDocument/2006/relationships/tags" Target="../tags/tag396.xml"/><Relationship Id="rId74" Type="http://schemas.openxmlformats.org/officeDocument/2006/relationships/tags" Target="../tags/tag395.xml"/><Relationship Id="rId73" Type="http://schemas.openxmlformats.org/officeDocument/2006/relationships/tags" Target="../tags/tag394.xml"/><Relationship Id="rId72" Type="http://schemas.openxmlformats.org/officeDocument/2006/relationships/tags" Target="../tags/tag393.xml"/><Relationship Id="rId71" Type="http://schemas.openxmlformats.org/officeDocument/2006/relationships/tags" Target="../tags/tag392.xml"/><Relationship Id="rId70" Type="http://schemas.openxmlformats.org/officeDocument/2006/relationships/tags" Target="../tags/tag391.xml"/><Relationship Id="rId7" Type="http://schemas.openxmlformats.org/officeDocument/2006/relationships/tags" Target="../tags/tag328.xml"/><Relationship Id="rId69" Type="http://schemas.openxmlformats.org/officeDocument/2006/relationships/tags" Target="../tags/tag390.xml"/><Relationship Id="rId68" Type="http://schemas.openxmlformats.org/officeDocument/2006/relationships/tags" Target="../tags/tag389.xml"/><Relationship Id="rId67" Type="http://schemas.openxmlformats.org/officeDocument/2006/relationships/tags" Target="../tags/tag388.xml"/><Relationship Id="rId66" Type="http://schemas.openxmlformats.org/officeDocument/2006/relationships/tags" Target="../tags/tag387.xml"/><Relationship Id="rId65" Type="http://schemas.openxmlformats.org/officeDocument/2006/relationships/tags" Target="../tags/tag386.xml"/><Relationship Id="rId64" Type="http://schemas.openxmlformats.org/officeDocument/2006/relationships/tags" Target="../tags/tag385.xml"/><Relationship Id="rId63" Type="http://schemas.openxmlformats.org/officeDocument/2006/relationships/tags" Target="../tags/tag384.xml"/><Relationship Id="rId62" Type="http://schemas.openxmlformats.org/officeDocument/2006/relationships/tags" Target="../tags/tag383.xml"/><Relationship Id="rId61" Type="http://schemas.openxmlformats.org/officeDocument/2006/relationships/tags" Target="../tags/tag382.xml"/><Relationship Id="rId60" Type="http://schemas.openxmlformats.org/officeDocument/2006/relationships/tags" Target="../tags/tag381.xml"/><Relationship Id="rId6" Type="http://schemas.openxmlformats.org/officeDocument/2006/relationships/tags" Target="../tags/tag327.xml"/><Relationship Id="rId59" Type="http://schemas.openxmlformats.org/officeDocument/2006/relationships/tags" Target="../tags/tag380.xml"/><Relationship Id="rId58" Type="http://schemas.openxmlformats.org/officeDocument/2006/relationships/tags" Target="../tags/tag379.xml"/><Relationship Id="rId57" Type="http://schemas.openxmlformats.org/officeDocument/2006/relationships/tags" Target="../tags/tag378.xml"/><Relationship Id="rId56" Type="http://schemas.openxmlformats.org/officeDocument/2006/relationships/tags" Target="../tags/tag377.xml"/><Relationship Id="rId55" Type="http://schemas.openxmlformats.org/officeDocument/2006/relationships/tags" Target="../tags/tag376.xml"/><Relationship Id="rId54" Type="http://schemas.openxmlformats.org/officeDocument/2006/relationships/tags" Target="../tags/tag375.xml"/><Relationship Id="rId53" Type="http://schemas.openxmlformats.org/officeDocument/2006/relationships/tags" Target="../tags/tag374.xml"/><Relationship Id="rId52" Type="http://schemas.openxmlformats.org/officeDocument/2006/relationships/tags" Target="../tags/tag373.xml"/><Relationship Id="rId51" Type="http://schemas.openxmlformats.org/officeDocument/2006/relationships/tags" Target="../tags/tag372.xml"/><Relationship Id="rId50" Type="http://schemas.openxmlformats.org/officeDocument/2006/relationships/tags" Target="../tags/tag371.xml"/><Relationship Id="rId5" Type="http://schemas.openxmlformats.org/officeDocument/2006/relationships/tags" Target="../tags/tag326.xml"/><Relationship Id="rId49" Type="http://schemas.openxmlformats.org/officeDocument/2006/relationships/tags" Target="../tags/tag370.xml"/><Relationship Id="rId48" Type="http://schemas.openxmlformats.org/officeDocument/2006/relationships/tags" Target="../tags/tag369.xml"/><Relationship Id="rId47" Type="http://schemas.openxmlformats.org/officeDocument/2006/relationships/tags" Target="../tags/tag368.xml"/><Relationship Id="rId46" Type="http://schemas.openxmlformats.org/officeDocument/2006/relationships/tags" Target="../tags/tag367.xml"/><Relationship Id="rId45" Type="http://schemas.openxmlformats.org/officeDocument/2006/relationships/tags" Target="../tags/tag366.xml"/><Relationship Id="rId44" Type="http://schemas.openxmlformats.org/officeDocument/2006/relationships/tags" Target="../tags/tag365.xml"/><Relationship Id="rId43" Type="http://schemas.openxmlformats.org/officeDocument/2006/relationships/tags" Target="../tags/tag364.xml"/><Relationship Id="rId42" Type="http://schemas.openxmlformats.org/officeDocument/2006/relationships/tags" Target="../tags/tag363.xml"/><Relationship Id="rId41" Type="http://schemas.openxmlformats.org/officeDocument/2006/relationships/tags" Target="../tags/tag362.xml"/><Relationship Id="rId40" Type="http://schemas.openxmlformats.org/officeDocument/2006/relationships/tags" Target="../tags/tag361.xml"/><Relationship Id="rId4" Type="http://schemas.openxmlformats.org/officeDocument/2006/relationships/tags" Target="../tags/tag325.xml"/><Relationship Id="rId39" Type="http://schemas.openxmlformats.org/officeDocument/2006/relationships/tags" Target="../tags/tag360.xml"/><Relationship Id="rId38" Type="http://schemas.openxmlformats.org/officeDocument/2006/relationships/tags" Target="../tags/tag359.xml"/><Relationship Id="rId37" Type="http://schemas.openxmlformats.org/officeDocument/2006/relationships/tags" Target="../tags/tag358.xml"/><Relationship Id="rId36" Type="http://schemas.openxmlformats.org/officeDocument/2006/relationships/tags" Target="../tags/tag357.xml"/><Relationship Id="rId35" Type="http://schemas.openxmlformats.org/officeDocument/2006/relationships/tags" Target="../tags/tag356.xml"/><Relationship Id="rId34" Type="http://schemas.openxmlformats.org/officeDocument/2006/relationships/tags" Target="../tags/tag355.xml"/><Relationship Id="rId33" Type="http://schemas.openxmlformats.org/officeDocument/2006/relationships/tags" Target="../tags/tag354.xml"/><Relationship Id="rId32" Type="http://schemas.openxmlformats.org/officeDocument/2006/relationships/tags" Target="../tags/tag353.xml"/><Relationship Id="rId31" Type="http://schemas.openxmlformats.org/officeDocument/2006/relationships/tags" Target="../tags/tag352.xml"/><Relationship Id="rId30" Type="http://schemas.openxmlformats.org/officeDocument/2006/relationships/tags" Target="../tags/tag351.xml"/><Relationship Id="rId3" Type="http://schemas.openxmlformats.org/officeDocument/2006/relationships/tags" Target="../tags/tag324.xml"/><Relationship Id="rId29" Type="http://schemas.openxmlformats.org/officeDocument/2006/relationships/tags" Target="../tags/tag350.xml"/><Relationship Id="rId28" Type="http://schemas.openxmlformats.org/officeDocument/2006/relationships/tags" Target="../tags/tag349.xml"/><Relationship Id="rId27" Type="http://schemas.openxmlformats.org/officeDocument/2006/relationships/tags" Target="../tags/tag348.xml"/><Relationship Id="rId26" Type="http://schemas.openxmlformats.org/officeDocument/2006/relationships/tags" Target="../tags/tag347.xml"/><Relationship Id="rId25" Type="http://schemas.openxmlformats.org/officeDocument/2006/relationships/tags" Target="../tags/tag346.xml"/><Relationship Id="rId24" Type="http://schemas.openxmlformats.org/officeDocument/2006/relationships/tags" Target="../tags/tag345.xml"/><Relationship Id="rId23" Type="http://schemas.openxmlformats.org/officeDocument/2006/relationships/tags" Target="../tags/tag344.xml"/><Relationship Id="rId22" Type="http://schemas.openxmlformats.org/officeDocument/2006/relationships/tags" Target="../tags/tag343.xml"/><Relationship Id="rId21" Type="http://schemas.openxmlformats.org/officeDocument/2006/relationships/tags" Target="../tags/tag342.xml"/><Relationship Id="rId20" Type="http://schemas.openxmlformats.org/officeDocument/2006/relationships/tags" Target="../tags/tag341.xml"/><Relationship Id="rId2" Type="http://schemas.openxmlformats.org/officeDocument/2006/relationships/tags" Target="../tags/tag323.xml"/><Relationship Id="rId19" Type="http://schemas.openxmlformats.org/officeDocument/2006/relationships/tags" Target="../tags/tag340.xml"/><Relationship Id="rId18" Type="http://schemas.openxmlformats.org/officeDocument/2006/relationships/tags" Target="../tags/tag339.xml"/><Relationship Id="rId17" Type="http://schemas.openxmlformats.org/officeDocument/2006/relationships/tags" Target="../tags/tag338.xml"/><Relationship Id="rId16" Type="http://schemas.openxmlformats.org/officeDocument/2006/relationships/tags" Target="../tags/tag337.xml"/><Relationship Id="rId15" Type="http://schemas.openxmlformats.org/officeDocument/2006/relationships/tags" Target="../tags/tag336.xml"/><Relationship Id="rId14" Type="http://schemas.openxmlformats.org/officeDocument/2006/relationships/tags" Target="../tags/tag335.xml"/><Relationship Id="rId13" Type="http://schemas.openxmlformats.org/officeDocument/2006/relationships/tags" Target="../tags/tag334.xml"/><Relationship Id="rId12" Type="http://schemas.openxmlformats.org/officeDocument/2006/relationships/tags" Target="../tags/tag333.xml"/><Relationship Id="rId11" Type="http://schemas.openxmlformats.org/officeDocument/2006/relationships/tags" Target="../tags/tag332.xml"/><Relationship Id="rId10" Type="http://schemas.openxmlformats.org/officeDocument/2006/relationships/tags" Target="../tags/tag33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9" Type="http://schemas.openxmlformats.org/officeDocument/2006/relationships/tags" Target="../tags/tag508.xml"/><Relationship Id="rId98" Type="http://schemas.openxmlformats.org/officeDocument/2006/relationships/tags" Target="../tags/tag507.xml"/><Relationship Id="rId97" Type="http://schemas.openxmlformats.org/officeDocument/2006/relationships/tags" Target="../tags/tag506.xml"/><Relationship Id="rId96" Type="http://schemas.openxmlformats.org/officeDocument/2006/relationships/tags" Target="../tags/tag505.xml"/><Relationship Id="rId95" Type="http://schemas.openxmlformats.org/officeDocument/2006/relationships/tags" Target="../tags/tag504.xml"/><Relationship Id="rId94" Type="http://schemas.openxmlformats.org/officeDocument/2006/relationships/tags" Target="../tags/tag503.xml"/><Relationship Id="rId93" Type="http://schemas.openxmlformats.org/officeDocument/2006/relationships/tags" Target="../tags/tag502.xml"/><Relationship Id="rId92" Type="http://schemas.openxmlformats.org/officeDocument/2006/relationships/tags" Target="../tags/tag501.xml"/><Relationship Id="rId91" Type="http://schemas.openxmlformats.org/officeDocument/2006/relationships/tags" Target="../tags/tag500.xml"/><Relationship Id="rId90" Type="http://schemas.openxmlformats.org/officeDocument/2006/relationships/tags" Target="../tags/tag499.xml"/><Relationship Id="rId9" Type="http://schemas.openxmlformats.org/officeDocument/2006/relationships/tags" Target="../tags/tag418.xml"/><Relationship Id="rId89" Type="http://schemas.openxmlformats.org/officeDocument/2006/relationships/tags" Target="../tags/tag498.xml"/><Relationship Id="rId88" Type="http://schemas.openxmlformats.org/officeDocument/2006/relationships/tags" Target="../tags/tag497.xml"/><Relationship Id="rId87" Type="http://schemas.openxmlformats.org/officeDocument/2006/relationships/tags" Target="../tags/tag496.xml"/><Relationship Id="rId86" Type="http://schemas.openxmlformats.org/officeDocument/2006/relationships/tags" Target="../tags/tag495.xml"/><Relationship Id="rId85" Type="http://schemas.openxmlformats.org/officeDocument/2006/relationships/tags" Target="../tags/tag494.xml"/><Relationship Id="rId84" Type="http://schemas.openxmlformats.org/officeDocument/2006/relationships/tags" Target="../tags/tag493.xml"/><Relationship Id="rId83" Type="http://schemas.openxmlformats.org/officeDocument/2006/relationships/tags" Target="../tags/tag492.xml"/><Relationship Id="rId82" Type="http://schemas.openxmlformats.org/officeDocument/2006/relationships/tags" Target="../tags/tag491.xml"/><Relationship Id="rId81" Type="http://schemas.openxmlformats.org/officeDocument/2006/relationships/tags" Target="../tags/tag490.xml"/><Relationship Id="rId80" Type="http://schemas.openxmlformats.org/officeDocument/2006/relationships/tags" Target="../tags/tag489.xml"/><Relationship Id="rId8" Type="http://schemas.openxmlformats.org/officeDocument/2006/relationships/tags" Target="../tags/tag417.xml"/><Relationship Id="rId79" Type="http://schemas.openxmlformats.org/officeDocument/2006/relationships/tags" Target="../tags/tag488.xml"/><Relationship Id="rId78" Type="http://schemas.openxmlformats.org/officeDocument/2006/relationships/tags" Target="../tags/tag487.xml"/><Relationship Id="rId77" Type="http://schemas.openxmlformats.org/officeDocument/2006/relationships/tags" Target="../tags/tag486.xml"/><Relationship Id="rId76" Type="http://schemas.openxmlformats.org/officeDocument/2006/relationships/tags" Target="../tags/tag485.xml"/><Relationship Id="rId75" Type="http://schemas.openxmlformats.org/officeDocument/2006/relationships/tags" Target="../tags/tag484.xml"/><Relationship Id="rId74" Type="http://schemas.openxmlformats.org/officeDocument/2006/relationships/tags" Target="../tags/tag483.xml"/><Relationship Id="rId73" Type="http://schemas.openxmlformats.org/officeDocument/2006/relationships/tags" Target="../tags/tag482.xml"/><Relationship Id="rId72" Type="http://schemas.openxmlformats.org/officeDocument/2006/relationships/tags" Target="../tags/tag481.xml"/><Relationship Id="rId71" Type="http://schemas.openxmlformats.org/officeDocument/2006/relationships/tags" Target="../tags/tag480.xml"/><Relationship Id="rId70" Type="http://schemas.openxmlformats.org/officeDocument/2006/relationships/tags" Target="../tags/tag479.xml"/><Relationship Id="rId7" Type="http://schemas.openxmlformats.org/officeDocument/2006/relationships/tags" Target="../tags/tag416.xml"/><Relationship Id="rId69" Type="http://schemas.openxmlformats.org/officeDocument/2006/relationships/tags" Target="../tags/tag478.xml"/><Relationship Id="rId68" Type="http://schemas.openxmlformats.org/officeDocument/2006/relationships/tags" Target="../tags/tag477.xml"/><Relationship Id="rId67" Type="http://schemas.openxmlformats.org/officeDocument/2006/relationships/tags" Target="../tags/tag476.xml"/><Relationship Id="rId66" Type="http://schemas.openxmlformats.org/officeDocument/2006/relationships/tags" Target="../tags/tag475.xml"/><Relationship Id="rId65" Type="http://schemas.openxmlformats.org/officeDocument/2006/relationships/tags" Target="../tags/tag474.xml"/><Relationship Id="rId64" Type="http://schemas.openxmlformats.org/officeDocument/2006/relationships/tags" Target="../tags/tag473.xml"/><Relationship Id="rId63" Type="http://schemas.openxmlformats.org/officeDocument/2006/relationships/tags" Target="../tags/tag472.xml"/><Relationship Id="rId62" Type="http://schemas.openxmlformats.org/officeDocument/2006/relationships/tags" Target="../tags/tag471.xml"/><Relationship Id="rId61" Type="http://schemas.openxmlformats.org/officeDocument/2006/relationships/tags" Target="../tags/tag470.xml"/><Relationship Id="rId60" Type="http://schemas.openxmlformats.org/officeDocument/2006/relationships/tags" Target="../tags/tag469.xml"/><Relationship Id="rId6" Type="http://schemas.openxmlformats.org/officeDocument/2006/relationships/tags" Target="../tags/tag415.xml"/><Relationship Id="rId59" Type="http://schemas.openxmlformats.org/officeDocument/2006/relationships/tags" Target="../tags/tag468.xml"/><Relationship Id="rId58" Type="http://schemas.openxmlformats.org/officeDocument/2006/relationships/tags" Target="../tags/tag467.xml"/><Relationship Id="rId57" Type="http://schemas.openxmlformats.org/officeDocument/2006/relationships/tags" Target="../tags/tag466.xml"/><Relationship Id="rId56" Type="http://schemas.openxmlformats.org/officeDocument/2006/relationships/tags" Target="../tags/tag465.xml"/><Relationship Id="rId55" Type="http://schemas.openxmlformats.org/officeDocument/2006/relationships/tags" Target="../tags/tag464.xml"/><Relationship Id="rId54" Type="http://schemas.openxmlformats.org/officeDocument/2006/relationships/tags" Target="../tags/tag463.xml"/><Relationship Id="rId53" Type="http://schemas.openxmlformats.org/officeDocument/2006/relationships/tags" Target="../tags/tag462.xml"/><Relationship Id="rId52" Type="http://schemas.openxmlformats.org/officeDocument/2006/relationships/tags" Target="../tags/tag461.xml"/><Relationship Id="rId51" Type="http://schemas.openxmlformats.org/officeDocument/2006/relationships/tags" Target="../tags/tag460.xml"/><Relationship Id="rId50" Type="http://schemas.openxmlformats.org/officeDocument/2006/relationships/tags" Target="../tags/tag459.xml"/><Relationship Id="rId5" Type="http://schemas.openxmlformats.org/officeDocument/2006/relationships/tags" Target="../tags/tag414.xml"/><Relationship Id="rId49" Type="http://schemas.openxmlformats.org/officeDocument/2006/relationships/tags" Target="../tags/tag458.xml"/><Relationship Id="rId48" Type="http://schemas.openxmlformats.org/officeDocument/2006/relationships/tags" Target="../tags/tag457.xml"/><Relationship Id="rId47" Type="http://schemas.openxmlformats.org/officeDocument/2006/relationships/tags" Target="../tags/tag456.xml"/><Relationship Id="rId46" Type="http://schemas.openxmlformats.org/officeDocument/2006/relationships/tags" Target="../tags/tag455.xml"/><Relationship Id="rId45" Type="http://schemas.openxmlformats.org/officeDocument/2006/relationships/tags" Target="../tags/tag454.xml"/><Relationship Id="rId44" Type="http://schemas.openxmlformats.org/officeDocument/2006/relationships/tags" Target="../tags/tag453.xml"/><Relationship Id="rId43" Type="http://schemas.openxmlformats.org/officeDocument/2006/relationships/tags" Target="../tags/tag452.xml"/><Relationship Id="rId42" Type="http://schemas.openxmlformats.org/officeDocument/2006/relationships/tags" Target="../tags/tag451.xml"/><Relationship Id="rId41" Type="http://schemas.openxmlformats.org/officeDocument/2006/relationships/tags" Target="../tags/tag450.xml"/><Relationship Id="rId40" Type="http://schemas.openxmlformats.org/officeDocument/2006/relationships/tags" Target="../tags/tag449.xml"/><Relationship Id="rId4" Type="http://schemas.openxmlformats.org/officeDocument/2006/relationships/tags" Target="../tags/tag413.xml"/><Relationship Id="rId39" Type="http://schemas.openxmlformats.org/officeDocument/2006/relationships/tags" Target="../tags/tag448.xml"/><Relationship Id="rId38" Type="http://schemas.openxmlformats.org/officeDocument/2006/relationships/tags" Target="../tags/tag447.xml"/><Relationship Id="rId37" Type="http://schemas.openxmlformats.org/officeDocument/2006/relationships/tags" Target="../tags/tag446.xml"/><Relationship Id="rId36" Type="http://schemas.openxmlformats.org/officeDocument/2006/relationships/tags" Target="../tags/tag445.xml"/><Relationship Id="rId35" Type="http://schemas.openxmlformats.org/officeDocument/2006/relationships/tags" Target="../tags/tag444.xml"/><Relationship Id="rId34" Type="http://schemas.openxmlformats.org/officeDocument/2006/relationships/tags" Target="../tags/tag443.xml"/><Relationship Id="rId33" Type="http://schemas.openxmlformats.org/officeDocument/2006/relationships/tags" Target="../tags/tag442.xml"/><Relationship Id="rId32" Type="http://schemas.openxmlformats.org/officeDocument/2006/relationships/tags" Target="../tags/tag441.xml"/><Relationship Id="rId31" Type="http://schemas.openxmlformats.org/officeDocument/2006/relationships/tags" Target="../tags/tag440.xml"/><Relationship Id="rId30" Type="http://schemas.openxmlformats.org/officeDocument/2006/relationships/tags" Target="../tags/tag439.xml"/><Relationship Id="rId3" Type="http://schemas.openxmlformats.org/officeDocument/2006/relationships/tags" Target="../tags/tag412.xml"/><Relationship Id="rId29" Type="http://schemas.openxmlformats.org/officeDocument/2006/relationships/tags" Target="../tags/tag438.xml"/><Relationship Id="rId28" Type="http://schemas.openxmlformats.org/officeDocument/2006/relationships/tags" Target="../tags/tag437.xml"/><Relationship Id="rId27" Type="http://schemas.openxmlformats.org/officeDocument/2006/relationships/tags" Target="../tags/tag436.xml"/><Relationship Id="rId26" Type="http://schemas.openxmlformats.org/officeDocument/2006/relationships/tags" Target="../tags/tag435.xml"/><Relationship Id="rId25" Type="http://schemas.openxmlformats.org/officeDocument/2006/relationships/tags" Target="../tags/tag434.xml"/><Relationship Id="rId24" Type="http://schemas.openxmlformats.org/officeDocument/2006/relationships/tags" Target="../tags/tag433.xml"/><Relationship Id="rId23" Type="http://schemas.openxmlformats.org/officeDocument/2006/relationships/tags" Target="../tags/tag432.xml"/><Relationship Id="rId22" Type="http://schemas.openxmlformats.org/officeDocument/2006/relationships/tags" Target="../tags/tag431.xml"/><Relationship Id="rId21" Type="http://schemas.openxmlformats.org/officeDocument/2006/relationships/tags" Target="../tags/tag430.xml"/><Relationship Id="rId20" Type="http://schemas.openxmlformats.org/officeDocument/2006/relationships/tags" Target="../tags/tag429.xml"/><Relationship Id="rId2" Type="http://schemas.openxmlformats.org/officeDocument/2006/relationships/tags" Target="../tags/tag411.xml"/><Relationship Id="rId19" Type="http://schemas.openxmlformats.org/officeDocument/2006/relationships/tags" Target="../tags/tag428.xml"/><Relationship Id="rId18" Type="http://schemas.openxmlformats.org/officeDocument/2006/relationships/tags" Target="../tags/tag427.xml"/><Relationship Id="rId17" Type="http://schemas.openxmlformats.org/officeDocument/2006/relationships/tags" Target="../tags/tag426.xml"/><Relationship Id="rId16" Type="http://schemas.openxmlformats.org/officeDocument/2006/relationships/tags" Target="../tags/tag425.xml"/><Relationship Id="rId15" Type="http://schemas.openxmlformats.org/officeDocument/2006/relationships/tags" Target="../tags/tag424.xml"/><Relationship Id="rId14" Type="http://schemas.openxmlformats.org/officeDocument/2006/relationships/tags" Target="../tags/tag423.xml"/><Relationship Id="rId13" Type="http://schemas.openxmlformats.org/officeDocument/2006/relationships/tags" Target="../tags/tag422.xml"/><Relationship Id="rId12" Type="http://schemas.openxmlformats.org/officeDocument/2006/relationships/tags" Target="../tags/tag421.xml"/><Relationship Id="rId11" Type="http://schemas.openxmlformats.org/officeDocument/2006/relationships/tags" Target="../tags/tag420.xml"/><Relationship Id="rId10" Type="http://schemas.openxmlformats.org/officeDocument/2006/relationships/tags" Target="../tags/tag4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16.xml"/><Relationship Id="rId8" Type="http://schemas.openxmlformats.org/officeDocument/2006/relationships/tags" Target="../tags/tag515.xml"/><Relationship Id="rId7" Type="http://schemas.openxmlformats.org/officeDocument/2006/relationships/tags" Target="../tags/tag514.xml"/><Relationship Id="rId6" Type="http://schemas.openxmlformats.org/officeDocument/2006/relationships/tags" Target="../tags/tag513.xml"/><Relationship Id="rId5" Type="http://schemas.openxmlformats.org/officeDocument/2006/relationships/tags" Target="../tags/tag512.xml"/><Relationship Id="rId47" Type="http://schemas.openxmlformats.org/officeDocument/2006/relationships/tags" Target="../tags/tag554.xml"/><Relationship Id="rId46" Type="http://schemas.openxmlformats.org/officeDocument/2006/relationships/tags" Target="../tags/tag553.xml"/><Relationship Id="rId45" Type="http://schemas.openxmlformats.org/officeDocument/2006/relationships/tags" Target="../tags/tag552.xml"/><Relationship Id="rId44" Type="http://schemas.openxmlformats.org/officeDocument/2006/relationships/tags" Target="../tags/tag551.xml"/><Relationship Id="rId43" Type="http://schemas.openxmlformats.org/officeDocument/2006/relationships/tags" Target="../tags/tag550.xml"/><Relationship Id="rId42" Type="http://schemas.openxmlformats.org/officeDocument/2006/relationships/tags" Target="../tags/tag549.xml"/><Relationship Id="rId41" Type="http://schemas.openxmlformats.org/officeDocument/2006/relationships/tags" Target="../tags/tag548.xml"/><Relationship Id="rId40" Type="http://schemas.openxmlformats.org/officeDocument/2006/relationships/tags" Target="../tags/tag547.xml"/><Relationship Id="rId4" Type="http://schemas.openxmlformats.org/officeDocument/2006/relationships/tags" Target="../tags/tag511.xml"/><Relationship Id="rId39" Type="http://schemas.openxmlformats.org/officeDocument/2006/relationships/tags" Target="../tags/tag546.xml"/><Relationship Id="rId38" Type="http://schemas.openxmlformats.org/officeDocument/2006/relationships/tags" Target="../tags/tag545.xml"/><Relationship Id="rId37" Type="http://schemas.openxmlformats.org/officeDocument/2006/relationships/tags" Target="../tags/tag544.xml"/><Relationship Id="rId36" Type="http://schemas.openxmlformats.org/officeDocument/2006/relationships/tags" Target="../tags/tag543.xml"/><Relationship Id="rId35" Type="http://schemas.openxmlformats.org/officeDocument/2006/relationships/tags" Target="../tags/tag542.xml"/><Relationship Id="rId34" Type="http://schemas.openxmlformats.org/officeDocument/2006/relationships/tags" Target="../tags/tag541.xml"/><Relationship Id="rId33" Type="http://schemas.openxmlformats.org/officeDocument/2006/relationships/tags" Target="../tags/tag540.xml"/><Relationship Id="rId32" Type="http://schemas.openxmlformats.org/officeDocument/2006/relationships/tags" Target="../tags/tag539.xml"/><Relationship Id="rId31" Type="http://schemas.openxmlformats.org/officeDocument/2006/relationships/tags" Target="../tags/tag538.xml"/><Relationship Id="rId30" Type="http://schemas.openxmlformats.org/officeDocument/2006/relationships/tags" Target="../tags/tag537.xml"/><Relationship Id="rId3" Type="http://schemas.openxmlformats.org/officeDocument/2006/relationships/tags" Target="../tags/tag510.xml"/><Relationship Id="rId29" Type="http://schemas.openxmlformats.org/officeDocument/2006/relationships/tags" Target="../tags/tag536.xml"/><Relationship Id="rId28" Type="http://schemas.openxmlformats.org/officeDocument/2006/relationships/tags" Target="../tags/tag535.xml"/><Relationship Id="rId27" Type="http://schemas.openxmlformats.org/officeDocument/2006/relationships/tags" Target="../tags/tag534.xml"/><Relationship Id="rId26" Type="http://schemas.openxmlformats.org/officeDocument/2006/relationships/tags" Target="../tags/tag533.xml"/><Relationship Id="rId25" Type="http://schemas.openxmlformats.org/officeDocument/2006/relationships/tags" Target="../tags/tag532.xml"/><Relationship Id="rId24" Type="http://schemas.openxmlformats.org/officeDocument/2006/relationships/tags" Target="../tags/tag531.xml"/><Relationship Id="rId23" Type="http://schemas.openxmlformats.org/officeDocument/2006/relationships/tags" Target="../tags/tag530.xml"/><Relationship Id="rId22" Type="http://schemas.openxmlformats.org/officeDocument/2006/relationships/tags" Target="../tags/tag529.xml"/><Relationship Id="rId21" Type="http://schemas.openxmlformats.org/officeDocument/2006/relationships/tags" Target="../tags/tag528.xml"/><Relationship Id="rId20" Type="http://schemas.openxmlformats.org/officeDocument/2006/relationships/tags" Target="../tags/tag527.xml"/><Relationship Id="rId2" Type="http://schemas.openxmlformats.org/officeDocument/2006/relationships/tags" Target="../tags/tag509.xml"/><Relationship Id="rId19" Type="http://schemas.openxmlformats.org/officeDocument/2006/relationships/tags" Target="../tags/tag526.xml"/><Relationship Id="rId18" Type="http://schemas.openxmlformats.org/officeDocument/2006/relationships/tags" Target="../tags/tag525.xml"/><Relationship Id="rId17" Type="http://schemas.openxmlformats.org/officeDocument/2006/relationships/tags" Target="../tags/tag524.xml"/><Relationship Id="rId16" Type="http://schemas.openxmlformats.org/officeDocument/2006/relationships/tags" Target="../tags/tag523.xml"/><Relationship Id="rId15" Type="http://schemas.openxmlformats.org/officeDocument/2006/relationships/tags" Target="../tags/tag522.xml"/><Relationship Id="rId14" Type="http://schemas.openxmlformats.org/officeDocument/2006/relationships/tags" Target="../tags/tag521.xml"/><Relationship Id="rId13" Type="http://schemas.openxmlformats.org/officeDocument/2006/relationships/tags" Target="../tags/tag520.xml"/><Relationship Id="rId12" Type="http://schemas.openxmlformats.org/officeDocument/2006/relationships/tags" Target="../tags/tag519.xml"/><Relationship Id="rId11" Type="http://schemas.openxmlformats.org/officeDocument/2006/relationships/tags" Target="../tags/tag518.xml"/><Relationship Id="rId10" Type="http://schemas.openxmlformats.org/officeDocument/2006/relationships/tags" Target="../tags/tag51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560.xml"/><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68.xml"/><Relationship Id="rId8" Type="http://schemas.openxmlformats.org/officeDocument/2006/relationships/tags" Target="../tags/tag567.xml"/><Relationship Id="rId7" Type="http://schemas.openxmlformats.org/officeDocument/2006/relationships/tags" Target="../tags/tag566.xml"/><Relationship Id="rId6" Type="http://schemas.openxmlformats.org/officeDocument/2006/relationships/tags" Target="../tags/tag565.xml"/><Relationship Id="rId5" Type="http://schemas.openxmlformats.org/officeDocument/2006/relationships/tags" Target="../tags/tag564.xml"/><Relationship Id="rId4" Type="http://schemas.openxmlformats.org/officeDocument/2006/relationships/tags" Target="../tags/tag563.xml"/><Relationship Id="rId3" Type="http://schemas.openxmlformats.org/officeDocument/2006/relationships/tags" Target="../tags/tag562.xml"/><Relationship Id="rId2" Type="http://schemas.openxmlformats.org/officeDocument/2006/relationships/tags" Target="../tags/tag56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72.xml"/><Relationship Id="rId4" Type="http://schemas.openxmlformats.org/officeDocument/2006/relationships/tags" Target="../tags/tag571.xml"/><Relationship Id="rId3" Type="http://schemas.openxmlformats.org/officeDocument/2006/relationships/tags" Target="../tags/tag570.xml"/><Relationship Id="rId2" Type="http://schemas.openxmlformats.org/officeDocument/2006/relationships/tags" Target="../tags/tag56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tags" Target="../tags/tag575.xml"/><Relationship Id="rId3" Type="http://schemas.openxmlformats.org/officeDocument/2006/relationships/tags" Target="../tags/tag574.xml"/><Relationship Id="rId2" Type="http://schemas.openxmlformats.org/officeDocument/2006/relationships/tags" Target="../tags/tag57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85.xml"/><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590.xml"/><Relationship Id="rId5" Type="http://schemas.openxmlformats.org/officeDocument/2006/relationships/tags" Target="../tags/tag589.xml"/><Relationship Id="rId4" Type="http://schemas.openxmlformats.org/officeDocument/2006/relationships/tags" Target="../tags/tag588.xml"/><Relationship Id="rId3" Type="http://schemas.openxmlformats.org/officeDocument/2006/relationships/tags" Target="../tags/tag587.xml"/><Relationship Id="rId2" Type="http://schemas.openxmlformats.org/officeDocument/2006/relationships/tags" Target="../tags/tag58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2" Type="http://schemas.openxmlformats.org/officeDocument/2006/relationships/tags" Target="../tags/tag631.xml"/><Relationship Id="rId41" Type="http://schemas.openxmlformats.org/officeDocument/2006/relationships/tags" Target="../tags/tag630.xml"/><Relationship Id="rId40" Type="http://schemas.openxmlformats.org/officeDocument/2006/relationships/tags" Target="../tags/tag629.xml"/><Relationship Id="rId4" Type="http://schemas.openxmlformats.org/officeDocument/2006/relationships/tags" Target="../tags/tag593.xml"/><Relationship Id="rId39" Type="http://schemas.openxmlformats.org/officeDocument/2006/relationships/tags" Target="../tags/tag628.xml"/><Relationship Id="rId38" Type="http://schemas.openxmlformats.org/officeDocument/2006/relationships/tags" Target="../tags/tag627.xml"/><Relationship Id="rId37" Type="http://schemas.openxmlformats.org/officeDocument/2006/relationships/tags" Target="../tags/tag626.xml"/><Relationship Id="rId36" Type="http://schemas.openxmlformats.org/officeDocument/2006/relationships/tags" Target="../tags/tag625.xml"/><Relationship Id="rId35" Type="http://schemas.openxmlformats.org/officeDocument/2006/relationships/tags" Target="../tags/tag624.xml"/><Relationship Id="rId34" Type="http://schemas.openxmlformats.org/officeDocument/2006/relationships/tags" Target="../tags/tag623.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2.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tags" Target="../tags/tag591.xml"/><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9" Type="http://schemas.openxmlformats.org/officeDocument/2006/relationships/tags" Target="../tags/tag186.xml"/><Relationship Id="rId98" Type="http://schemas.openxmlformats.org/officeDocument/2006/relationships/tags" Target="../tags/tag185.xml"/><Relationship Id="rId97" Type="http://schemas.openxmlformats.org/officeDocument/2006/relationships/tags" Target="../tags/tag184.xml"/><Relationship Id="rId96" Type="http://schemas.openxmlformats.org/officeDocument/2006/relationships/tags" Target="../tags/tag183.xml"/><Relationship Id="rId95" Type="http://schemas.openxmlformats.org/officeDocument/2006/relationships/tags" Target="../tags/tag182.xml"/><Relationship Id="rId94" Type="http://schemas.openxmlformats.org/officeDocument/2006/relationships/tags" Target="../tags/tag181.xml"/><Relationship Id="rId93" Type="http://schemas.openxmlformats.org/officeDocument/2006/relationships/tags" Target="../tags/tag180.xml"/><Relationship Id="rId92" Type="http://schemas.openxmlformats.org/officeDocument/2006/relationships/tags" Target="../tags/tag179.xml"/><Relationship Id="rId91" Type="http://schemas.openxmlformats.org/officeDocument/2006/relationships/tags" Target="../tags/tag178.xml"/><Relationship Id="rId90" Type="http://schemas.openxmlformats.org/officeDocument/2006/relationships/tags" Target="../tags/tag177.xml"/><Relationship Id="rId9" Type="http://schemas.openxmlformats.org/officeDocument/2006/relationships/tags" Target="../tags/tag96.xml"/><Relationship Id="rId89" Type="http://schemas.openxmlformats.org/officeDocument/2006/relationships/tags" Target="../tags/tag176.xml"/><Relationship Id="rId88" Type="http://schemas.openxmlformats.org/officeDocument/2006/relationships/tags" Target="../tags/tag175.xml"/><Relationship Id="rId87" Type="http://schemas.openxmlformats.org/officeDocument/2006/relationships/tags" Target="../tags/tag174.xml"/><Relationship Id="rId86" Type="http://schemas.openxmlformats.org/officeDocument/2006/relationships/tags" Target="../tags/tag173.xml"/><Relationship Id="rId85" Type="http://schemas.openxmlformats.org/officeDocument/2006/relationships/tags" Target="../tags/tag172.xml"/><Relationship Id="rId84" Type="http://schemas.openxmlformats.org/officeDocument/2006/relationships/tags" Target="../tags/tag171.xml"/><Relationship Id="rId83" Type="http://schemas.openxmlformats.org/officeDocument/2006/relationships/tags" Target="../tags/tag170.xml"/><Relationship Id="rId82" Type="http://schemas.openxmlformats.org/officeDocument/2006/relationships/tags" Target="../tags/tag169.xml"/><Relationship Id="rId81" Type="http://schemas.openxmlformats.org/officeDocument/2006/relationships/tags" Target="../tags/tag168.xml"/><Relationship Id="rId80" Type="http://schemas.openxmlformats.org/officeDocument/2006/relationships/tags" Target="../tags/tag167.xml"/><Relationship Id="rId8" Type="http://schemas.openxmlformats.org/officeDocument/2006/relationships/tags" Target="../tags/tag95.xml"/><Relationship Id="rId79" Type="http://schemas.openxmlformats.org/officeDocument/2006/relationships/tags" Target="../tags/tag166.xml"/><Relationship Id="rId78" Type="http://schemas.openxmlformats.org/officeDocument/2006/relationships/tags" Target="../tags/tag165.xml"/><Relationship Id="rId77" Type="http://schemas.openxmlformats.org/officeDocument/2006/relationships/tags" Target="../tags/tag164.xml"/><Relationship Id="rId76" Type="http://schemas.openxmlformats.org/officeDocument/2006/relationships/tags" Target="../tags/tag163.xml"/><Relationship Id="rId75" Type="http://schemas.openxmlformats.org/officeDocument/2006/relationships/tags" Target="../tags/tag162.xml"/><Relationship Id="rId74" Type="http://schemas.openxmlformats.org/officeDocument/2006/relationships/tags" Target="../tags/tag161.xml"/><Relationship Id="rId73" Type="http://schemas.openxmlformats.org/officeDocument/2006/relationships/tags" Target="../tags/tag160.xml"/><Relationship Id="rId72" Type="http://schemas.openxmlformats.org/officeDocument/2006/relationships/tags" Target="../tags/tag159.xml"/><Relationship Id="rId71" Type="http://schemas.openxmlformats.org/officeDocument/2006/relationships/tags" Target="../tags/tag158.xml"/><Relationship Id="rId70" Type="http://schemas.openxmlformats.org/officeDocument/2006/relationships/tags" Target="../tags/tag157.xml"/><Relationship Id="rId7" Type="http://schemas.openxmlformats.org/officeDocument/2006/relationships/tags" Target="../tags/tag94.xml"/><Relationship Id="rId69" Type="http://schemas.openxmlformats.org/officeDocument/2006/relationships/tags" Target="../tags/tag156.xml"/><Relationship Id="rId68" Type="http://schemas.openxmlformats.org/officeDocument/2006/relationships/tags" Target="../tags/tag155.xml"/><Relationship Id="rId67" Type="http://schemas.openxmlformats.org/officeDocument/2006/relationships/tags" Target="../tags/tag154.xml"/><Relationship Id="rId66" Type="http://schemas.openxmlformats.org/officeDocument/2006/relationships/tags" Target="../tags/tag153.xml"/><Relationship Id="rId65" Type="http://schemas.openxmlformats.org/officeDocument/2006/relationships/tags" Target="../tags/tag152.xml"/><Relationship Id="rId64" Type="http://schemas.openxmlformats.org/officeDocument/2006/relationships/tags" Target="../tags/tag151.xml"/><Relationship Id="rId63" Type="http://schemas.openxmlformats.org/officeDocument/2006/relationships/tags" Target="../tags/tag150.xml"/><Relationship Id="rId62" Type="http://schemas.openxmlformats.org/officeDocument/2006/relationships/tags" Target="../tags/tag149.xml"/><Relationship Id="rId61" Type="http://schemas.openxmlformats.org/officeDocument/2006/relationships/tags" Target="../tags/tag148.xml"/><Relationship Id="rId60" Type="http://schemas.openxmlformats.org/officeDocument/2006/relationships/tags" Target="../tags/tag147.xml"/><Relationship Id="rId6" Type="http://schemas.openxmlformats.org/officeDocument/2006/relationships/tags" Target="../tags/tag93.xml"/><Relationship Id="rId59" Type="http://schemas.openxmlformats.org/officeDocument/2006/relationships/tags" Target="../tags/tag146.xml"/><Relationship Id="rId58" Type="http://schemas.openxmlformats.org/officeDocument/2006/relationships/tags" Target="../tags/tag145.xml"/><Relationship Id="rId57" Type="http://schemas.openxmlformats.org/officeDocument/2006/relationships/tags" Target="../tags/tag144.xml"/><Relationship Id="rId56" Type="http://schemas.openxmlformats.org/officeDocument/2006/relationships/tags" Target="../tags/tag143.xml"/><Relationship Id="rId55" Type="http://schemas.openxmlformats.org/officeDocument/2006/relationships/tags" Target="../tags/tag142.xml"/><Relationship Id="rId54" Type="http://schemas.openxmlformats.org/officeDocument/2006/relationships/tags" Target="../tags/tag141.xml"/><Relationship Id="rId53" Type="http://schemas.openxmlformats.org/officeDocument/2006/relationships/tags" Target="../tags/tag140.xml"/><Relationship Id="rId52" Type="http://schemas.openxmlformats.org/officeDocument/2006/relationships/tags" Target="../tags/tag139.xml"/><Relationship Id="rId51" Type="http://schemas.openxmlformats.org/officeDocument/2006/relationships/tags" Target="../tags/tag138.xml"/><Relationship Id="rId50" Type="http://schemas.openxmlformats.org/officeDocument/2006/relationships/tags" Target="../tags/tag137.xml"/><Relationship Id="rId5" Type="http://schemas.openxmlformats.org/officeDocument/2006/relationships/tags" Target="../tags/tag92.xml"/><Relationship Id="rId49" Type="http://schemas.openxmlformats.org/officeDocument/2006/relationships/tags" Target="../tags/tag136.xml"/><Relationship Id="rId48" Type="http://schemas.openxmlformats.org/officeDocument/2006/relationships/tags" Target="../tags/tag135.xml"/><Relationship Id="rId47" Type="http://schemas.openxmlformats.org/officeDocument/2006/relationships/tags" Target="../tags/tag134.xml"/><Relationship Id="rId46" Type="http://schemas.openxmlformats.org/officeDocument/2006/relationships/tags" Target="../tags/tag133.xml"/><Relationship Id="rId45" Type="http://schemas.openxmlformats.org/officeDocument/2006/relationships/tags" Target="../tags/tag132.xml"/><Relationship Id="rId44" Type="http://schemas.openxmlformats.org/officeDocument/2006/relationships/tags" Target="../tags/tag131.xml"/><Relationship Id="rId43" Type="http://schemas.openxmlformats.org/officeDocument/2006/relationships/tags" Target="../tags/tag130.xml"/><Relationship Id="rId42" Type="http://schemas.openxmlformats.org/officeDocument/2006/relationships/tags" Target="../tags/tag129.xml"/><Relationship Id="rId41" Type="http://schemas.openxmlformats.org/officeDocument/2006/relationships/tags" Target="../tags/tag128.xml"/><Relationship Id="rId40" Type="http://schemas.openxmlformats.org/officeDocument/2006/relationships/tags" Target="../tags/tag127.xml"/><Relationship Id="rId4" Type="http://schemas.openxmlformats.org/officeDocument/2006/relationships/tags" Target="../tags/tag91.xml"/><Relationship Id="rId39" Type="http://schemas.openxmlformats.org/officeDocument/2006/relationships/tags" Target="../tags/tag126.xml"/><Relationship Id="rId38" Type="http://schemas.openxmlformats.org/officeDocument/2006/relationships/tags" Target="../tags/tag125.xml"/><Relationship Id="rId37" Type="http://schemas.openxmlformats.org/officeDocument/2006/relationships/tags" Target="../tags/tag124.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7" Type="http://schemas.openxmlformats.org/officeDocument/2006/relationships/tags" Target="../tags/tag232.xml"/><Relationship Id="rId46" Type="http://schemas.openxmlformats.org/officeDocument/2006/relationships/tags" Target="../tags/tag231.xml"/><Relationship Id="rId45" Type="http://schemas.openxmlformats.org/officeDocument/2006/relationships/tags" Target="../tags/tag230.xml"/><Relationship Id="rId44" Type="http://schemas.openxmlformats.org/officeDocument/2006/relationships/tags" Target="../tags/tag229.xml"/><Relationship Id="rId43" Type="http://schemas.openxmlformats.org/officeDocument/2006/relationships/tags" Target="../tags/tag228.xml"/><Relationship Id="rId42" Type="http://schemas.openxmlformats.org/officeDocument/2006/relationships/tags" Target="../tags/tag227.xml"/><Relationship Id="rId41" Type="http://schemas.openxmlformats.org/officeDocument/2006/relationships/tags" Target="../tags/tag226.xml"/><Relationship Id="rId40" Type="http://schemas.openxmlformats.org/officeDocument/2006/relationships/tags" Target="../tags/tag225.xml"/><Relationship Id="rId4" Type="http://schemas.openxmlformats.org/officeDocument/2006/relationships/tags" Target="../tags/tag189.xml"/><Relationship Id="rId39" Type="http://schemas.openxmlformats.org/officeDocument/2006/relationships/tags" Target="../tags/tag224.xml"/><Relationship Id="rId38" Type="http://schemas.openxmlformats.org/officeDocument/2006/relationships/tags" Target="../tags/tag223.xml"/><Relationship Id="rId37" Type="http://schemas.openxmlformats.org/officeDocument/2006/relationships/tags" Target="../tags/tag222.xml"/><Relationship Id="rId36" Type="http://schemas.openxmlformats.org/officeDocument/2006/relationships/tags" Target="../tags/tag221.xml"/><Relationship Id="rId35" Type="http://schemas.openxmlformats.org/officeDocument/2006/relationships/tags" Target="../tags/tag220.xml"/><Relationship Id="rId34" Type="http://schemas.openxmlformats.org/officeDocument/2006/relationships/tags" Target="../tags/tag219.xml"/><Relationship Id="rId33" Type="http://schemas.openxmlformats.org/officeDocument/2006/relationships/tags" Target="../tags/tag218.xml"/><Relationship Id="rId32" Type="http://schemas.openxmlformats.org/officeDocument/2006/relationships/tags" Target="../tags/tag217.xml"/><Relationship Id="rId31" Type="http://schemas.openxmlformats.org/officeDocument/2006/relationships/tags" Target="../tags/tag216.xml"/><Relationship Id="rId30" Type="http://schemas.openxmlformats.org/officeDocument/2006/relationships/tags" Target="../tags/tag215.xml"/><Relationship Id="rId3" Type="http://schemas.openxmlformats.org/officeDocument/2006/relationships/tags" Target="../tags/tag188.xml"/><Relationship Id="rId29" Type="http://schemas.openxmlformats.org/officeDocument/2006/relationships/tags" Target="../tags/tag214.xml"/><Relationship Id="rId28" Type="http://schemas.openxmlformats.org/officeDocument/2006/relationships/tags" Target="../tags/tag213.xml"/><Relationship Id="rId27" Type="http://schemas.openxmlformats.org/officeDocument/2006/relationships/tags" Target="../tags/tag212.xml"/><Relationship Id="rId26" Type="http://schemas.openxmlformats.org/officeDocument/2006/relationships/tags" Target="../tags/tag211.xml"/><Relationship Id="rId25" Type="http://schemas.openxmlformats.org/officeDocument/2006/relationships/tags" Target="../tags/tag210.xml"/><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87.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9" name="矩形 18"/>
          <p:cNvSpPr/>
          <p:nvPr>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8256" y="6132716"/>
            <a:ext cx="9457028" cy="510629"/>
          </a:xfrm>
          <a:prstGeom prst="rect">
            <a:avLst/>
          </a:prstGeom>
          <a:solidFill>
            <a:schemeClr val="accent1">
              <a:lumMod val="40000"/>
              <a:lumOff val="6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5"/>
            </p:custDataLst>
          </p:nvPr>
        </p:nvSpPr>
        <p:spPr>
          <a:xfrm>
            <a:off x="958601" y="831379"/>
            <a:ext cx="7901224" cy="5295534"/>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0"/>
            </p:custDataLst>
          </p:nvPr>
        </p:nvSpPr>
        <p:spPr>
          <a:xfrm>
            <a:off x="1519077" y="1318437"/>
            <a:ext cx="6759173" cy="2473711"/>
          </a:xfrm>
          <a:ln>
            <a:noFill/>
          </a:ln>
        </p:spPr>
        <p:txBody>
          <a:bodyPr vert="horz" lIns="0" tIns="0" rIns="0" bIns="0" rtlCol="0" anchor="b" anchorCtr="0">
            <a:normAutofit/>
          </a:bodyPr>
          <a:lstStyle>
            <a:lvl1pPr>
              <a:defRPr lang="zh-CN" altLang="en-US" sz="600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lvl="0"/>
            <a:r>
              <a:rPr lang="zh-CN" altLang="en-US" dirty="0"/>
              <a:t>单击此处编辑母版标题样式</a:t>
            </a:r>
            <a:endParaRPr lang="zh-CN" altLang="en-US" dirty="0"/>
          </a:p>
        </p:txBody>
      </p:sp>
      <p:sp>
        <p:nvSpPr>
          <p:cNvPr id="4" name="日期占位符 3"/>
          <p:cNvSpPr>
            <a:spLocks noGrp="1"/>
          </p:cNvSpPr>
          <p:nvPr>
            <p:ph type="dt" sz="half" idx="10"/>
            <p:custDataLst>
              <p:tags r:id="rId11"/>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3"/>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14"/>
            </p:custDataLst>
          </p:nvPr>
        </p:nvSpPr>
        <p:spPr>
          <a:xfrm>
            <a:off x="399842" y="6156798"/>
            <a:ext cx="3635742" cy="504000"/>
          </a:xfrm>
        </p:spPr>
        <p:txBody>
          <a:bodyPr anchor="ctr">
            <a:normAutofit/>
          </a:bodyPr>
          <a:lstStyle>
            <a:lvl1pPr marL="0" indent="0">
              <a:lnSpc>
                <a:spcPct val="100000"/>
              </a:lnSpc>
              <a:buNone/>
              <a:defRPr sz="1800" b="1">
                <a:solidFill>
                  <a:srgbClr val="000000"/>
                </a:solidFill>
              </a:defRPr>
            </a:lvl1pPr>
          </a:lstStyle>
          <a:p>
            <a:pPr lvl="0"/>
            <a:r>
              <a:rPr lang="zh-CN" altLang="en-US" dirty="0"/>
              <a:t>公司名占位符</a:t>
            </a:r>
            <a:endParaRPr lang="zh-CN" altLang="en-US" dirty="0"/>
          </a:p>
        </p:txBody>
      </p:sp>
      <p:sp>
        <p:nvSpPr>
          <p:cNvPr id="18" name="文本占位符 17"/>
          <p:cNvSpPr>
            <a:spLocks noGrp="1"/>
          </p:cNvSpPr>
          <p:nvPr>
            <p:ph type="body" sz="quarter" idx="15" hasCustomPrompt="1"/>
            <p:custDataLst>
              <p:tags r:id="rId15"/>
            </p:custDataLst>
          </p:nvPr>
        </p:nvSpPr>
        <p:spPr>
          <a:xfrm>
            <a:off x="399842" y="183379"/>
            <a:ext cx="2160000"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99" name="任意多边形: 形状 64"/>
          <p:cNvSpPr/>
          <p:nvPr>
            <p:custDataLst>
              <p:tags r:id="rId16"/>
            </p:custDataLst>
          </p:nvPr>
        </p:nvSpPr>
        <p:spPr>
          <a:xfrm rot="2576341">
            <a:off x="821309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65"/>
          <p:cNvSpPr/>
          <p:nvPr>
            <p:custDataLst>
              <p:tags r:id="rId17"/>
            </p:custDataLst>
          </p:nvPr>
        </p:nvSpPr>
        <p:spPr>
          <a:xfrm rot="19023659" flipH="1">
            <a:off x="840867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custDataLst>
              <p:tags r:id="rId18"/>
            </p:custDataLst>
          </p:nvPr>
        </p:nvSpPr>
        <p:spPr>
          <a:xfrm rot="19790311">
            <a:off x="10558780" y="3061970"/>
            <a:ext cx="712470" cy="3661410"/>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3"/>
          <p:cNvSpPr/>
          <p:nvPr>
            <p:custDataLst>
              <p:tags r:id="rId19"/>
            </p:custDataLst>
          </p:nvPr>
        </p:nvSpPr>
        <p:spPr bwMode="auto">
          <a:xfrm>
            <a:off x="10189210" y="3080385"/>
            <a:ext cx="489585" cy="346710"/>
          </a:xfrm>
          <a:custGeom>
            <a:avLst/>
            <a:gdLst>
              <a:gd name="T0" fmla="*/ 0 w 1065"/>
              <a:gd name="T1" fmla="*/ 0 h 767"/>
              <a:gd name="T2" fmla="*/ 19 w 1065"/>
              <a:gd name="T3" fmla="*/ 58 h 767"/>
              <a:gd name="T4" fmla="*/ 63 w 1065"/>
              <a:gd name="T5" fmla="*/ 85 h 767"/>
              <a:gd name="T6" fmla="*/ 138 w 1065"/>
              <a:gd name="T7" fmla="*/ 179 h 767"/>
              <a:gd name="T8" fmla="*/ 223 w 1065"/>
              <a:gd name="T9" fmla="*/ 130 h 767"/>
              <a:gd name="T10" fmla="*/ 265 w 1065"/>
              <a:gd name="T11" fmla="*/ 141 h 767"/>
              <a:gd name="T12" fmla="*/ 626 w 1065"/>
              <a:gd name="T13" fmla="*/ 767 h 767"/>
              <a:gd name="T14" fmla="*/ 1065 w 1065"/>
              <a:gd name="T15" fmla="*/ 609 h 767"/>
              <a:gd name="T16" fmla="*/ 961 w 1065"/>
              <a:gd name="T17" fmla="*/ 329 h 767"/>
              <a:gd name="T18" fmla="*/ 714 w 1065"/>
              <a:gd name="T19" fmla="*/ 101 h 767"/>
              <a:gd name="T20" fmla="*/ 359 w 1065"/>
              <a:gd name="T21" fmla="*/ 0 h 767"/>
              <a:gd name="T22" fmla="*/ 0 w 1065"/>
              <a:gd name="T2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5" h="767">
                <a:moveTo>
                  <a:pt x="0" y="0"/>
                </a:moveTo>
                <a:cubicBezTo>
                  <a:pt x="19" y="58"/>
                  <a:pt x="19" y="58"/>
                  <a:pt x="19" y="58"/>
                </a:cubicBezTo>
                <a:cubicBezTo>
                  <a:pt x="63" y="85"/>
                  <a:pt x="63" y="85"/>
                  <a:pt x="63" y="85"/>
                </a:cubicBezTo>
                <a:cubicBezTo>
                  <a:pt x="100" y="106"/>
                  <a:pt x="126" y="141"/>
                  <a:pt x="138" y="179"/>
                </a:cubicBezTo>
                <a:cubicBezTo>
                  <a:pt x="223" y="130"/>
                  <a:pt x="223" y="130"/>
                  <a:pt x="223" y="130"/>
                </a:cubicBezTo>
                <a:cubicBezTo>
                  <a:pt x="238" y="122"/>
                  <a:pt x="256" y="127"/>
                  <a:pt x="265" y="141"/>
                </a:cubicBezTo>
                <a:cubicBezTo>
                  <a:pt x="626" y="767"/>
                  <a:pt x="626" y="767"/>
                  <a:pt x="626" y="767"/>
                </a:cubicBezTo>
                <a:cubicBezTo>
                  <a:pt x="829" y="718"/>
                  <a:pt x="1003" y="639"/>
                  <a:pt x="1065" y="609"/>
                </a:cubicBezTo>
                <a:cubicBezTo>
                  <a:pt x="961" y="329"/>
                  <a:pt x="961" y="329"/>
                  <a:pt x="961" y="329"/>
                </a:cubicBezTo>
                <a:cubicBezTo>
                  <a:pt x="920" y="218"/>
                  <a:pt x="827" y="133"/>
                  <a:pt x="714" y="101"/>
                </a:cubicBezTo>
                <a:cubicBezTo>
                  <a:pt x="359" y="0"/>
                  <a:pt x="359" y="0"/>
                  <a:pt x="359" y="0"/>
                </a:cubicBezTo>
                <a:lnTo>
                  <a:pt x="0" y="0"/>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4"/>
          <p:cNvSpPr>
            <a:spLocks noEditPoints="1"/>
          </p:cNvSpPr>
          <p:nvPr>
            <p:custDataLst>
              <p:tags r:id="rId20"/>
            </p:custDataLst>
          </p:nvPr>
        </p:nvSpPr>
        <p:spPr bwMode="auto">
          <a:xfrm>
            <a:off x="10236200" y="2326640"/>
            <a:ext cx="286385" cy="332740"/>
          </a:xfrm>
          <a:custGeom>
            <a:avLst/>
            <a:gdLst>
              <a:gd name="T0" fmla="*/ 545 w 625"/>
              <a:gd name="T1" fmla="*/ 6 h 741"/>
              <a:gd name="T2" fmla="*/ 544 w 625"/>
              <a:gd name="T3" fmla="*/ 0 h 741"/>
              <a:gd name="T4" fmla="*/ 424 w 625"/>
              <a:gd name="T5" fmla="*/ 69 h 741"/>
              <a:gd name="T6" fmla="*/ 186 w 625"/>
              <a:gd name="T7" fmla="*/ 104 h 741"/>
              <a:gd name="T8" fmla="*/ 172 w 625"/>
              <a:gd name="T9" fmla="*/ 100 h 741"/>
              <a:gd name="T10" fmla="*/ 81 w 625"/>
              <a:gd name="T11" fmla="*/ 100 h 741"/>
              <a:gd name="T12" fmla="*/ 65 w 625"/>
              <a:gd name="T13" fmla="*/ 113 h 741"/>
              <a:gd name="T14" fmla="*/ 67 w 625"/>
              <a:gd name="T15" fmla="*/ 180 h 741"/>
              <a:gd name="T16" fmla="*/ 111 w 625"/>
              <a:gd name="T17" fmla="*/ 221 h 741"/>
              <a:gd name="T18" fmla="*/ 124 w 625"/>
              <a:gd name="T19" fmla="*/ 259 h 741"/>
              <a:gd name="T20" fmla="*/ 0 w 625"/>
              <a:gd name="T21" fmla="*/ 568 h 741"/>
              <a:gd name="T22" fmla="*/ 254 w 625"/>
              <a:gd name="T23" fmla="*/ 741 h 741"/>
              <a:gd name="T24" fmla="*/ 225 w 625"/>
              <a:gd name="T25" fmla="*/ 702 h 741"/>
              <a:gd name="T26" fmla="*/ 220 w 625"/>
              <a:gd name="T27" fmla="*/ 671 h 741"/>
              <a:gd name="T28" fmla="*/ 277 w 625"/>
              <a:gd name="T29" fmla="*/ 527 h 741"/>
              <a:gd name="T30" fmla="*/ 306 w 625"/>
              <a:gd name="T31" fmla="*/ 508 h 741"/>
              <a:gd name="T32" fmla="*/ 479 w 625"/>
              <a:gd name="T33" fmla="*/ 415 h 741"/>
              <a:gd name="T34" fmla="*/ 359 w 625"/>
              <a:gd name="T35" fmla="*/ 316 h 741"/>
              <a:gd name="T36" fmla="*/ 412 w 625"/>
              <a:gd name="T37" fmla="*/ 287 h 741"/>
              <a:gd name="T38" fmla="*/ 509 w 625"/>
              <a:gd name="T39" fmla="*/ 358 h 741"/>
              <a:gd name="T40" fmla="*/ 509 w 625"/>
              <a:gd name="T41" fmla="*/ 358 h 741"/>
              <a:gd name="T42" fmla="*/ 511 w 625"/>
              <a:gd name="T43" fmla="*/ 355 h 741"/>
              <a:gd name="T44" fmla="*/ 591 w 625"/>
              <a:gd name="T45" fmla="*/ 241 h 741"/>
              <a:gd name="T46" fmla="*/ 613 w 625"/>
              <a:gd name="T47" fmla="*/ 219 h 741"/>
              <a:gd name="T48" fmla="*/ 604 w 625"/>
              <a:gd name="T49" fmla="*/ 175 h 741"/>
              <a:gd name="T50" fmla="*/ 592 w 625"/>
              <a:gd name="T51" fmla="*/ 161 h 741"/>
              <a:gd name="T52" fmla="*/ 549 w 625"/>
              <a:gd name="T53" fmla="*/ 35 h 741"/>
              <a:gd name="T54" fmla="*/ 545 w 625"/>
              <a:gd name="T55" fmla="*/ 6 h 741"/>
              <a:gd name="T56" fmla="*/ 457 w 625"/>
              <a:gd name="T57" fmla="*/ 179 h 741"/>
              <a:gd name="T58" fmla="*/ 413 w 625"/>
              <a:gd name="T59" fmla="*/ 149 h 741"/>
              <a:gd name="T60" fmla="*/ 442 w 625"/>
              <a:gd name="T61" fmla="*/ 106 h 741"/>
              <a:gd name="T62" fmla="*/ 486 w 625"/>
              <a:gd name="T63" fmla="*/ 135 h 741"/>
              <a:gd name="T64" fmla="*/ 457 w 625"/>
              <a:gd name="T65" fmla="*/ 179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741">
                <a:moveTo>
                  <a:pt x="545" y="6"/>
                </a:moveTo>
                <a:cubicBezTo>
                  <a:pt x="545" y="4"/>
                  <a:pt x="544" y="2"/>
                  <a:pt x="544" y="0"/>
                </a:cubicBezTo>
                <a:cubicBezTo>
                  <a:pt x="514" y="24"/>
                  <a:pt x="475" y="49"/>
                  <a:pt x="424" y="69"/>
                </a:cubicBezTo>
                <a:cubicBezTo>
                  <a:pt x="312" y="113"/>
                  <a:pt x="191" y="105"/>
                  <a:pt x="186" y="104"/>
                </a:cubicBezTo>
                <a:cubicBezTo>
                  <a:pt x="181" y="104"/>
                  <a:pt x="177" y="103"/>
                  <a:pt x="172" y="100"/>
                </a:cubicBezTo>
                <a:cubicBezTo>
                  <a:pt x="145" y="84"/>
                  <a:pt x="108" y="84"/>
                  <a:pt x="81" y="100"/>
                </a:cubicBezTo>
                <a:cubicBezTo>
                  <a:pt x="74" y="104"/>
                  <a:pt x="69" y="108"/>
                  <a:pt x="65" y="113"/>
                </a:cubicBezTo>
                <a:cubicBezTo>
                  <a:pt x="52" y="129"/>
                  <a:pt x="52" y="158"/>
                  <a:pt x="67" y="180"/>
                </a:cubicBezTo>
                <a:cubicBezTo>
                  <a:pt x="83" y="205"/>
                  <a:pt x="111" y="221"/>
                  <a:pt x="111" y="221"/>
                </a:cubicBezTo>
                <a:cubicBezTo>
                  <a:pt x="124" y="229"/>
                  <a:pt x="130" y="245"/>
                  <a:pt x="124" y="259"/>
                </a:cubicBezTo>
                <a:cubicBezTo>
                  <a:pt x="0" y="568"/>
                  <a:pt x="0" y="568"/>
                  <a:pt x="0" y="568"/>
                </a:cubicBezTo>
                <a:cubicBezTo>
                  <a:pt x="16" y="601"/>
                  <a:pt x="79" y="700"/>
                  <a:pt x="254" y="741"/>
                </a:cubicBezTo>
                <a:cubicBezTo>
                  <a:pt x="245" y="728"/>
                  <a:pt x="235" y="714"/>
                  <a:pt x="225" y="702"/>
                </a:cubicBezTo>
                <a:cubicBezTo>
                  <a:pt x="218" y="693"/>
                  <a:pt x="216" y="681"/>
                  <a:pt x="220" y="671"/>
                </a:cubicBezTo>
                <a:cubicBezTo>
                  <a:pt x="277" y="527"/>
                  <a:pt x="277" y="527"/>
                  <a:pt x="277" y="527"/>
                </a:cubicBezTo>
                <a:cubicBezTo>
                  <a:pt x="282" y="516"/>
                  <a:pt x="293" y="508"/>
                  <a:pt x="306" y="508"/>
                </a:cubicBezTo>
                <a:cubicBezTo>
                  <a:pt x="374" y="507"/>
                  <a:pt x="440" y="471"/>
                  <a:pt x="479" y="415"/>
                </a:cubicBezTo>
                <a:cubicBezTo>
                  <a:pt x="447" y="407"/>
                  <a:pt x="396" y="384"/>
                  <a:pt x="359" y="316"/>
                </a:cubicBezTo>
                <a:cubicBezTo>
                  <a:pt x="412" y="287"/>
                  <a:pt x="412" y="287"/>
                  <a:pt x="412" y="287"/>
                </a:cubicBezTo>
                <a:cubicBezTo>
                  <a:pt x="452" y="358"/>
                  <a:pt x="507" y="358"/>
                  <a:pt x="509" y="358"/>
                </a:cubicBezTo>
                <a:cubicBezTo>
                  <a:pt x="509" y="358"/>
                  <a:pt x="509" y="358"/>
                  <a:pt x="509" y="358"/>
                </a:cubicBezTo>
                <a:cubicBezTo>
                  <a:pt x="510" y="357"/>
                  <a:pt x="510" y="356"/>
                  <a:pt x="511" y="355"/>
                </a:cubicBezTo>
                <a:cubicBezTo>
                  <a:pt x="528" y="315"/>
                  <a:pt x="548" y="270"/>
                  <a:pt x="591" y="241"/>
                </a:cubicBezTo>
                <a:cubicBezTo>
                  <a:pt x="601" y="234"/>
                  <a:pt x="608" y="226"/>
                  <a:pt x="613" y="219"/>
                </a:cubicBezTo>
                <a:cubicBezTo>
                  <a:pt x="625" y="197"/>
                  <a:pt x="622" y="193"/>
                  <a:pt x="604" y="175"/>
                </a:cubicBezTo>
                <a:cubicBezTo>
                  <a:pt x="600" y="170"/>
                  <a:pt x="595" y="166"/>
                  <a:pt x="592" y="161"/>
                </a:cubicBezTo>
                <a:cubicBezTo>
                  <a:pt x="561" y="124"/>
                  <a:pt x="554" y="77"/>
                  <a:pt x="549" y="35"/>
                </a:cubicBezTo>
                <a:cubicBezTo>
                  <a:pt x="548" y="25"/>
                  <a:pt x="546" y="15"/>
                  <a:pt x="545" y="6"/>
                </a:cubicBezTo>
                <a:close/>
                <a:moveTo>
                  <a:pt x="457" y="179"/>
                </a:moveTo>
                <a:cubicBezTo>
                  <a:pt x="436" y="183"/>
                  <a:pt x="417" y="169"/>
                  <a:pt x="413" y="149"/>
                </a:cubicBezTo>
                <a:cubicBezTo>
                  <a:pt x="409" y="129"/>
                  <a:pt x="422" y="110"/>
                  <a:pt x="442" y="106"/>
                </a:cubicBezTo>
                <a:cubicBezTo>
                  <a:pt x="462" y="102"/>
                  <a:pt x="482" y="115"/>
                  <a:pt x="486" y="135"/>
                </a:cubicBezTo>
                <a:cubicBezTo>
                  <a:pt x="490" y="155"/>
                  <a:pt x="477" y="175"/>
                  <a:pt x="457" y="17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95"/>
          <p:cNvSpPr/>
          <p:nvPr>
            <p:custDataLst>
              <p:tags r:id="rId21"/>
            </p:custDataLst>
          </p:nvPr>
        </p:nvSpPr>
        <p:spPr bwMode="auto">
          <a:xfrm>
            <a:off x="10069195" y="3131820"/>
            <a:ext cx="162560" cy="117475"/>
          </a:xfrm>
          <a:custGeom>
            <a:avLst/>
            <a:gdLst>
              <a:gd name="T0" fmla="*/ 168 w 354"/>
              <a:gd name="T1" fmla="*/ 249 h 264"/>
              <a:gd name="T2" fmla="*/ 269 w 354"/>
              <a:gd name="T3" fmla="*/ 219 h 264"/>
              <a:gd name="T4" fmla="*/ 342 w 354"/>
              <a:gd name="T5" fmla="*/ 143 h 264"/>
              <a:gd name="T6" fmla="*/ 293 w 354"/>
              <a:gd name="T7" fmla="*/ 24 h 264"/>
              <a:gd name="T8" fmla="*/ 251 w 354"/>
              <a:gd name="T9" fmla="*/ 0 h 264"/>
              <a:gd name="T10" fmla="*/ 0 w 354"/>
              <a:gd name="T11" fmla="*/ 104 h 264"/>
              <a:gd name="T12" fmla="*/ 40 w 354"/>
              <a:gd name="T13" fmla="*/ 191 h 264"/>
              <a:gd name="T14" fmla="*/ 168 w 354"/>
              <a:gd name="T15" fmla="*/ 249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64">
                <a:moveTo>
                  <a:pt x="168" y="249"/>
                </a:moveTo>
                <a:cubicBezTo>
                  <a:pt x="269" y="219"/>
                  <a:pt x="269" y="219"/>
                  <a:pt x="269" y="219"/>
                </a:cubicBezTo>
                <a:cubicBezTo>
                  <a:pt x="305" y="208"/>
                  <a:pt x="333" y="179"/>
                  <a:pt x="342" y="143"/>
                </a:cubicBezTo>
                <a:cubicBezTo>
                  <a:pt x="354" y="98"/>
                  <a:pt x="334" y="49"/>
                  <a:pt x="293" y="24"/>
                </a:cubicBezTo>
                <a:cubicBezTo>
                  <a:pt x="251" y="0"/>
                  <a:pt x="251" y="0"/>
                  <a:pt x="251" y="0"/>
                </a:cubicBezTo>
                <a:cubicBezTo>
                  <a:pt x="0" y="104"/>
                  <a:pt x="0" y="104"/>
                  <a:pt x="0" y="104"/>
                </a:cubicBezTo>
                <a:cubicBezTo>
                  <a:pt x="40" y="191"/>
                  <a:pt x="40" y="191"/>
                  <a:pt x="40" y="191"/>
                </a:cubicBezTo>
                <a:cubicBezTo>
                  <a:pt x="62" y="239"/>
                  <a:pt x="117" y="264"/>
                  <a:pt x="168" y="24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96"/>
          <p:cNvSpPr/>
          <p:nvPr>
            <p:custDataLst>
              <p:tags r:id="rId22"/>
            </p:custDataLst>
          </p:nvPr>
        </p:nvSpPr>
        <p:spPr bwMode="auto">
          <a:xfrm>
            <a:off x="9935210" y="2599690"/>
            <a:ext cx="473075" cy="554355"/>
          </a:xfrm>
          <a:custGeom>
            <a:avLst/>
            <a:gdLst>
              <a:gd name="T0" fmla="*/ 379 w 1032"/>
              <a:gd name="T1" fmla="*/ 718 h 1228"/>
              <a:gd name="T2" fmla="*/ 243 w 1032"/>
              <a:gd name="T3" fmla="*/ 673 h 1228"/>
              <a:gd name="T4" fmla="*/ 261 w 1032"/>
              <a:gd name="T5" fmla="*/ 615 h 1228"/>
              <a:gd name="T6" fmla="*/ 393 w 1032"/>
              <a:gd name="T7" fmla="*/ 658 h 1228"/>
              <a:gd name="T8" fmla="*/ 658 w 1032"/>
              <a:gd name="T9" fmla="*/ 313 h 1228"/>
              <a:gd name="T10" fmla="*/ 706 w 1032"/>
              <a:gd name="T11" fmla="*/ 351 h 1228"/>
              <a:gd name="T12" fmla="*/ 438 w 1032"/>
              <a:gd name="T13" fmla="*/ 700 h 1228"/>
              <a:gd name="T14" fmla="*/ 535 w 1032"/>
              <a:gd name="T15" fmla="*/ 1005 h 1228"/>
              <a:gd name="T16" fmla="*/ 894 w 1032"/>
              <a:gd name="T17" fmla="*/ 1005 h 1228"/>
              <a:gd name="T18" fmla="*/ 996 w 1032"/>
              <a:gd name="T19" fmla="*/ 614 h 1228"/>
              <a:gd name="T20" fmla="*/ 951 w 1032"/>
              <a:gd name="T21" fmla="*/ 203 h 1228"/>
              <a:gd name="T22" fmla="*/ 607 w 1032"/>
              <a:gd name="T23" fmla="*/ 0 h 1228"/>
              <a:gd name="T24" fmla="*/ 502 w 1032"/>
              <a:gd name="T25" fmla="*/ 44 h 1228"/>
              <a:gd name="T26" fmla="*/ 291 w 1032"/>
              <a:gd name="T27" fmla="*/ 217 h 1228"/>
              <a:gd name="T28" fmla="*/ 63 w 1032"/>
              <a:gd name="T29" fmla="*/ 555 h 1228"/>
              <a:gd name="T30" fmla="*/ 51 w 1032"/>
              <a:gd name="T31" fmla="*/ 843 h 1228"/>
              <a:gd name="T32" fmla="*/ 266 w 1032"/>
              <a:gd name="T33" fmla="*/ 1228 h 1228"/>
              <a:gd name="T34" fmla="*/ 509 w 1032"/>
              <a:gd name="T35" fmla="*/ 1127 h 1228"/>
              <a:gd name="T36" fmla="*/ 379 w 1032"/>
              <a:gd name="T37" fmla="*/ 71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2" h="1228">
                <a:moveTo>
                  <a:pt x="379" y="718"/>
                </a:moveTo>
                <a:cubicBezTo>
                  <a:pt x="352" y="709"/>
                  <a:pt x="294" y="688"/>
                  <a:pt x="243" y="673"/>
                </a:cubicBezTo>
                <a:cubicBezTo>
                  <a:pt x="261" y="615"/>
                  <a:pt x="261" y="615"/>
                  <a:pt x="261" y="615"/>
                </a:cubicBezTo>
                <a:cubicBezTo>
                  <a:pt x="309" y="629"/>
                  <a:pt x="364" y="648"/>
                  <a:pt x="393" y="658"/>
                </a:cubicBezTo>
                <a:cubicBezTo>
                  <a:pt x="658" y="313"/>
                  <a:pt x="658" y="313"/>
                  <a:pt x="658" y="313"/>
                </a:cubicBezTo>
                <a:cubicBezTo>
                  <a:pt x="706" y="351"/>
                  <a:pt x="706" y="351"/>
                  <a:pt x="706" y="351"/>
                </a:cubicBezTo>
                <a:cubicBezTo>
                  <a:pt x="438" y="700"/>
                  <a:pt x="438" y="700"/>
                  <a:pt x="438" y="700"/>
                </a:cubicBezTo>
                <a:cubicBezTo>
                  <a:pt x="535" y="1005"/>
                  <a:pt x="535" y="1005"/>
                  <a:pt x="535" y="1005"/>
                </a:cubicBezTo>
                <a:cubicBezTo>
                  <a:pt x="894" y="1005"/>
                  <a:pt x="894" y="1005"/>
                  <a:pt x="894" y="1005"/>
                </a:cubicBezTo>
                <a:cubicBezTo>
                  <a:pt x="996" y="614"/>
                  <a:pt x="996" y="614"/>
                  <a:pt x="996" y="614"/>
                </a:cubicBezTo>
                <a:cubicBezTo>
                  <a:pt x="1032" y="475"/>
                  <a:pt x="1015" y="329"/>
                  <a:pt x="951" y="203"/>
                </a:cubicBezTo>
                <a:cubicBezTo>
                  <a:pt x="731" y="171"/>
                  <a:pt x="639" y="55"/>
                  <a:pt x="607" y="0"/>
                </a:cubicBezTo>
                <a:cubicBezTo>
                  <a:pt x="502" y="44"/>
                  <a:pt x="502" y="44"/>
                  <a:pt x="502" y="44"/>
                </a:cubicBezTo>
                <a:cubicBezTo>
                  <a:pt x="416" y="80"/>
                  <a:pt x="343" y="140"/>
                  <a:pt x="291" y="217"/>
                </a:cubicBezTo>
                <a:cubicBezTo>
                  <a:pt x="63" y="555"/>
                  <a:pt x="63" y="555"/>
                  <a:pt x="63" y="555"/>
                </a:cubicBezTo>
                <a:cubicBezTo>
                  <a:pt x="5" y="642"/>
                  <a:pt x="0" y="752"/>
                  <a:pt x="51" y="843"/>
                </a:cubicBezTo>
                <a:cubicBezTo>
                  <a:pt x="266" y="1228"/>
                  <a:pt x="266" y="1228"/>
                  <a:pt x="266" y="1228"/>
                </a:cubicBezTo>
                <a:cubicBezTo>
                  <a:pt x="509" y="1127"/>
                  <a:pt x="509" y="1127"/>
                  <a:pt x="509" y="1127"/>
                </a:cubicBezTo>
                <a:lnTo>
                  <a:pt x="379" y="718"/>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97"/>
          <p:cNvSpPr>
            <a:spLocks noEditPoints="1"/>
          </p:cNvSpPr>
          <p:nvPr>
            <p:custDataLst>
              <p:tags r:id="rId23"/>
            </p:custDataLst>
          </p:nvPr>
        </p:nvSpPr>
        <p:spPr bwMode="auto">
          <a:xfrm>
            <a:off x="9979025" y="2172970"/>
            <a:ext cx="518160" cy="494665"/>
          </a:xfrm>
          <a:custGeom>
            <a:avLst/>
            <a:gdLst>
              <a:gd name="T0" fmla="*/ 380 w 1128"/>
              <a:gd name="T1" fmla="*/ 929 h 1099"/>
              <a:gd name="T2" fmla="*/ 499 w 1128"/>
              <a:gd name="T3" fmla="*/ 880 h 1099"/>
              <a:gd name="T4" fmla="*/ 614 w 1128"/>
              <a:gd name="T5" fmla="*/ 593 h 1099"/>
              <a:gd name="T6" fmla="*/ 571 w 1128"/>
              <a:gd name="T7" fmla="*/ 548 h 1099"/>
              <a:gd name="T8" fmla="*/ 574 w 1128"/>
              <a:gd name="T9" fmla="*/ 407 h 1099"/>
              <a:gd name="T10" fmla="*/ 605 w 1128"/>
              <a:gd name="T11" fmla="*/ 381 h 1099"/>
              <a:gd name="T12" fmla="*/ 753 w 1128"/>
              <a:gd name="T13" fmla="*/ 378 h 1099"/>
              <a:gd name="T14" fmla="*/ 957 w 1128"/>
              <a:gd name="T15" fmla="*/ 346 h 1099"/>
              <a:gd name="T16" fmla="*/ 1128 w 1128"/>
              <a:gd name="T17" fmla="*/ 194 h 1099"/>
              <a:gd name="T18" fmla="*/ 667 w 1128"/>
              <a:gd name="T19" fmla="*/ 36 h 1099"/>
              <a:gd name="T20" fmla="*/ 296 w 1128"/>
              <a:gd name="T21" fmla="*/ 401 h 1099"/>
              <a:gd name="T22" fmla="*/ 276 w 1128"/>
              <a:gd name="T23" fmla="*/ 451 h 1099"/>
              <a:gd name="T24" fmla="*/ 229 w 1128"/>
              <a:gd name="T25" fmla="*/ 581 h 1099"/>
              <a:gd name="T26" fmla="*/ 100 w 1128"/>
              <a:gd name="T27" fmla="*/ 863 h 1099"/>
              <a:gd name="T28" fmla="*/ 0 w 1128"/>
              <a:gd name="T29" fmla="*/ 939 h 1099"/>
              <a:gd name="T30" fmla="*/ 160 w 1128"/>
              <a:gd name="T31" fmla="*/ 1099 h 1099"/>
              <a:gd name="T32" fmla="*/ 380 w 1128"/>
              <a:gd name="T33" fmla="*/ 929 h 1099"/>
              <a:gd name="T34" fmla="*/ 782 w 1128"/>
              <a:gd name="T35" fmla="*/ 220 h 1099"/>
              <a:gd name="T36" fmla="*/ 961 w 1128"/>
              <a:gd name="T37" fmla="*/ 215 h 1099"/>
              <a:gd name="T38" fmla="*/ 969 w 1128"/>
              <a:gd name="T39" fmla="*/ 276 h 1099"/>
              <a:gd name="T40" fmla="*/ 844 w 1128"/>
              <a:gd name="T41" fmla="*/ 284 h 1099"/>
              <a:gd name="T42" fmla="*/ 778 w 1128"/>
              <a:gd name="T43" fmla="*/ 282 h 1099"/>
              <a:gd name="T44" fmla="*/ 782 w 1128"/>
              <a:gd name="T45" fmla="*/ 220 h 1099"/>
              <a:gd name="T46" fmla="*/ 464 w 1128"/>
              <a:gd name="T47" fmla="*/ 657 h 1099"/>
              <a:gd name="T48" fmla="*/ 516 w 1128"/>
              <a:gd name="T49" fmla="*/ 689 h 1099"/>
              <a:gd name="T50" fmla="*/ 343 w 1128"/>
              <a:gd name="T51" fmla="*/ 842 h 1099"/>
              <a:gd name="T52" fmla="*/ 318 w 1128"/>
              <a:gd name="T53" fmla="*/ 786 h 1099"/>
              <a:gd name="T54" fmla="*/ 464 w 1128"/>
              <a:gd name="T55" fmla="*/ 657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8" h="1099">
                <a:moveTo>
                  <a:pt x="380" y="929"/>
                </a:moveTo>
                <a:cubicBezTo>
                  <a:pt x="499" y="880"/>
                  <a:pt x="499" y="880"/>
                  <a:pt x="499" y="880"/>
                </a:cubicBezTo>
                <a:cubicBezTo>
                  <a:pt x="614" y="593"/>
                  <a:pt x="614" y="593"/>
                  <a:pt x="614" y="593"/>
                </a:cubicBezTo>
                <a:cubicBezTo>
                  <a:pt x="601" y="583"/>
                  <a:pt x="584" y="567"/>
                  <a:pt x="571" y="548"/>
                </a:cubicBezTo>
                <a:cubicBezTo>
                  <a:pt x="542" y="504"/>
                  <a:pt x="543" y="444"/>
                  <a:pt x="574" y="407"/>
                </a:cubicBezTo>
                <a:cubicBezTo>
                  <a:pt x="582" y="398"/>
                  <a:pt x="593" y="389"/>
                  <a:pt x="605" y="381"/>
                </a:cubicBezTo>
                <a:cubicBezTo>
                  <a:pt x="650" y="355"/>
                  <a:pt x="707" y="353"/>
                  <a:pt x="753" y="378"/>
                </a:cubicBezTo>
                <a:cubicBezTo>
                  <a:pt x="778" y="378"/>
                  <a:pt x="873" y="379"/>
                  <a:pt x="957" y="346"/>
                </a:cubicBezTo>
                <a:cubicBezTo>
                  <a:pt x="1085" y="295"/>
                  <a:pt x="1119" y="221"/>
                  <a:pt x="1128" y="194"/>
                </a:cubicBezTo>
                <a:cubicBezTo>
                  <a:pt x="1042" y="71"/>
                  <a:pt x="835" y="0"/>
                  <a:pt x="667" y="36"/>
                </a:cubicBezTo>
                <a:cubicBezTo>
                  <a:pt x="413" y="106"/>
                  <a:pt x="359" y="242"/>
                  <a:pt x="296" y="401"/>
                </a:cubicBezTo>
                <a:cubicBezTo>
                  <a:pt x="290" y="417"/>
                  <a:pt x="283" y="434"/>
                  <a:pt x="276" y="451"/>
                </a:cubicBezTo>
                <a:cubicBezTo>
                  <a:pt x="259" y="493"/>
                  <a:pt x="244" y="538"/>
                  <a:pt x="229" y="581"/>
                </a:cubicBezTo>
                <a:cubicBezTo>
                  <a:pt x="196" y="678"/>
                  <a:pt x="163" y="778"/>
                  <a:pt x="100" y="863"/>
                </a:cubicBezTo>
                <a:cubicBezTo>
                  <a:pt x="69" y="904"/>
                  <a:pt x="35" y="930"/>
                  <a:pt x="0" y="939"/>
                </a:cubicBezTo>
                <a:cubicBezTo>
                  <a:pt x="27" y="1011"/>
                  <a:pt x="87" y="1072"/>
                  <a:pt x="160" y="1099"/>
                </a:cubicBezTo>
                <a:cubicBezTo>
                  <a:pt x="217" y="1024"/>
                  <a:pt x="292" y="966"/>
                  <a:pt x="380" y="929"/>
                </a:cubicBezTo>
                <a:close/>
                <a:moveTo>
                  <a:pt x="782" y="220"/>
                </a:moveTo>
                <a:cubicBezTo>
                  <a:pt x="842" y="224"/>
                  <a:pt x="902" y="222"/>
                  <a:pt x="961" y="215"/>
                </a:cubicBezTo>
                <a:cubicBezTo>
                  <a:pt x="969" y="276"/>
                  <a:pt x="969" y="276"/>
                  <a:pt x="969" y="276"/>
                </a:cubicBezTo>
                <a:cubicBezTo>
                  <a:pt x="927" y="281"/>
                  <a:pt x="885" y="284"/>
                  <a:pt x="844" y="284"/>
                </a:cubicBezTo>
                <a:cubicBezTo>
                  <a:pt x="822" y="284"/>
                  <a:pt x="800" y="283"/>
                  <a:pt x="778" y="282"/>
                </a:cubicBezTo>
                <a:lnTo>
                  <a:pt x="782" y="220"/>
                </a:lnTo>
                <a:close/>
                <a:moveTo>
                  <a:pt x="464" y="657"/>
                </a:moveTo>
                <a:cubicBezTo>
                  <a:pt x="516" y="689"/>
                  <a:pt x="516" y="689"/>
                  <a:pt x="516" y="689"/>
                </a:cubicBezTo>
                <a:cubicBezTo>
                  <a:pt x="475" y="756"/>
                  <a:pt x="414" y="810"/>
                  <a:pt x="343" y="842"/>
                </a:cubicBezTo>
                <a:cubicBezTo>
                  <a:pt x="318" y="786"/>
                  <a:pt x="318" y="786"/>
                  <a:pt x="318" y="786"/>
                </a:cubicBezTo>
                <a:cubicBezTo>
                  <a:pt x="378" y="759"/>
                  <a:pt x="429" y="713"/>
                  <a:pt x="464" y="657"/>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99"/>
          <p:cNvSpPr/>
          <p:nvPr>
            <p:custDataLst>
              <p:tags r:id="rId24"/>
            </p:custDataLst>
          </p:nvPr>
        </p:nvSpPr>
        <p:spPr bwMode="auto">
          <a:xfrm>
            <a:off x="10619740" y="3566795"/>
            <a:ext cx="225425" cy="163195"/>
          </a:xfrm>
          <a:custGeom>
            <a:avLst/>
            <a:gdLst>
              <a:gd name="T0" fmla="*/ 0 w 489"/>
              <a:gd name="T1" fmla="*/ 229 h 363"/>
              <a:gd name="T2" fmla="*/ 48 w 489"/>
              <a:gd name="T3" fmla="*/ 315 h 363"/>
              <a:gd name="T4" fmla="*/ 75 w 489"/>
              <a:gd name="T5" fmla="*/ 363 h 363"/>
              <a:gd name="T6" fmla="*/ 449 w 489"/>
              <a:gd name="T7" fmla="*/ 155 h 363"/>
              <a:gd name="T8" fmla="*/ 473 w 489"/>
              <a:gd name="T9" fmla="*/ 58 h 363"/>
              <a:gd name="T10" fmla="*/ 225 w 489"/>
              <a:gd name="T11" fmla="*/ 41 h 363"/>
              <a:gd name="T12" fmla="*/ 0 w 489"/>
              <a:gd name="T13" fmla="*/ 229 h 363"/>
            </a:gdLst>
            <a:ahLst/>
            <a:cxnLst>
              <a:cxn ang="0">
                <a:pos x="T0" y="T1"/>
              </a:cxn>
              <a:cxn ang="0">
                <a:pos x="T2" y="T3"/>
              </a:cxn>
              <a:cxn ang="0">
                <a:pos x="T4" y="T5"/>
              </a:cxn>
              <a:cxn ang="0">
                <a:pos x="T6" y="T7"/>
              </a:cxn>
              <a:cxn ang="0">
                <a:pos x="T8" y="T9"/>
              </a:cxn>
              <a:cxn ang="0">
                <a:pos x="T10" y="T11"/>
              </a:cxn>
              <a:cxn ang="0">
                <a:pos x="T12" y="T13"/>
              </a:cxn>
            </a:cxnLst>
            <a:rect l="0" t="0" r="r" b="b"/>
            <a:pathLst>
              <a:path w="489" h="363">
                <a:moveTo>
                  <a:pt x="0" y="229"/>
                </a:moveTo>
                <a:cubicBezTo>
                  <a:pt x="48" y="315"/>
                  <a:pt x="48" y="315"/>
                  <a:pt x="48" y="315"/>
                </a:cubicBezTo>
                <a:cubicBezTo>
                  <a:pt x="75" y="363"/>
                  <a:pt x="75" y="363"/>
                  <a:pt x="75" y="363"/>
                </a:cubicBezTo>
                <a:cubicBezTo>
                  <a:pt x="449" y="155"/>
                  <a:pt x="449" y="155"/>
                  <a:pt x="449" y="155"/>
                </a:cubicBezTo>
                <a:cubicBezTo>
                  <a:pt x="467" y="145"/>
                  <a:pt x="489" y="95"/>
                  <a:pt x="473" y="58"/>
                </a:cubicBezTo>
                <a:cubicBezTo>
                  <a:pt x="450" y="6"/>
                  <a:pt x="358" y="0"/>
                  <a:pt x="225" y="41"/>
                </a:cubicBezTo>
                <a:cubicBezTo>
                  <a:pt x="204" y="113"/>
                  <a:pt x="136" y="218"/>
                  <a:pt x="0" y="229"/>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0"/>
          <p:cNvSpPr/>
          <p:nvPr>
            <p:custDataLst>
              <p:tags r:id="rId25"/>
            </p:custDataLst>
          </p:nvPr>
        </p:nvSpPr>
        <p:spPr bwMode="auto">
          <a:xfrm>
            <a:off x="10492105" y="3409315"/>
            <a:ext cx="205105" cy="237490"/>
          </a:xfrm>
          <a:custGeom>
            <a:avLst/>
            <a:gdLst>
              <a:gd name="T0" fmla="*/ 0 w 449"/>
              <a:gd name="T1" fmla="*/ 93 h 525"/>
              <a:gd name="T2" fmla="*/ 245 w 449"/>
              <a:gd name="T3" fmla="*/ 517 h 525"/>
              <a:gd name="T4" fmla="*/ 449 w 449"/>
              <a:gd name="T5" fmla="*/ 369 h 525"/>
              <a:gd name="T6" fmla="*/ 287 w 449"/>
              <a:gd name="T7" fmla="*/ 0 h 525"/>
              <a:gd name="T8" fmla="*/ 0 w 449"/>
              <a:gd name="T9" fmla="*/ 93 h 525"/>
            </a:gdLst>
            <a:ahLst/>
            <a:cxnLst>
              <a:cxn ang="0">
                <a:pos x="T0" y="T1"/>
              </a:cxn>
              <a:cxn ang="0">
                <a:pos x="T2" y="T3"/>
              </a:cxn>
              <a:cxn ang="0">
                <a:pos x="T4" y="T5"/>
              </a:cxn>
              <a:cxn ang="0">
                <a:pos x="T6" y="T7"/>
              </a:cxn>
              <a:cxn ang="0">
                <a:pos x="T8" y="T9"/>
              </a:cxn>
            </a:cxnLst>
            <a:rect l="0" t="0" r="r" b="b"/>
            <a:pathLst>
              <a:path w="449" h="525">
                <a:moveTo>
                  <a:pt x="0" y="93"/>
                </a:moveTo>
                <a:cubicBezTo>
                  <a:pt x="245" y="517"/>
                  <a:pt x="245" y="517"/>
                  <a:pt x="245" y="517"/>
                </a:cubicBezTo>
                <a:cubicBezTo>
                  <a:pt x="392" y="525"/>
                  <a:pt x="439" y="404"/>
                  <a:pt x="449" y="369"/>
                </a:cubicBezTo>
                <a:cubicBezTo>
                  <a:pt x="287" y="0"/>
                  <a:pt x="287" y="0"/>
                  <a:pt x="287" y="0"/>
                </a:cubicBezTo>
                <a:cubicBezTo>
                  <a:pt x="209" y="31"/>
                  <a:pt x="109" y="66"/>
                  <a:pt x="0" y="9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1"/>
          <p:cNvSpPr>
            <a:spLocks noEditPoints="1"/>
          </p:cNvSpPr>
          <p:nvPr>
            <p:custDataLst>
              <p:tags r:id="rId26"/>
            </p:custDataLst>
          </p:nvPr>
        </p:nvSpPr>
        <p:spPr bwMode="auto">
          <a:xfrm>
            <a:off x="9663430" y="2139950"/>
            <a:ext cx="2498090" cy="4511675"/>
          </a:xfrm>
          <a:custGeom>
            <a:avLst/>
            <a:gdLst>
              <a:gd name="T0" fmla="*/ 2614 w 5443"/>
              <a:gd name="T1" fmla="*/ 3187 h 10014"/>
              <a:gd name="T2" fmla="*/ 2262 w 5443"/>
              <a:gd name="T3" fmla="*/ 2727 h 10014"/>
              <a:gd name="T4" fmla="*/ 1875 w 5443"/>
              <a:gd name="T5" fmla="*/ 2117 h 10014"/>
              <a:gd name="T6" fmla="*/ 1530 w 5443"/>
              <a:gd name="T7" fmla="*/ 1078 h 10014"/>
              <a:gd name="T8" fmla="*/ 1813 w 5443"/>
              <a:gd name="T9" fmla="*/ 780 h 10014"/>
              <a:gd name="T10" fmla="*/ 1894 w 5443"/>
              <a:gd name="T11" fmla="*/ 533 h 10014"/>
              <a:gd name="T12" fmla="*/ 1851 w 5443"/>
              <a:gd name="T13" fmla="*/ 397 h 10014"/>
              <a:gd name="T14" fmla="*/ 1877 w 5443"/>
              <a:gd name="T15" fmla="*/ 239 h 10014"/>
              <a:gd name="T16" fmla="*/ 929 w 5443"/>
              <a:gd name="T17" fmla="*/ 445 h 10014"/>
              <a:gd name="T18" fmla="*/ 740 w 5443"/>
              <a:gd name="T19" fmla="*/ 893 h 10014"/>
              <a:gd name="T20" fmla="*/ 620 w 5443"/>
              <a:gd name="T21" fmla="*/ 985 h 10014"/>
              <a:gd name="T22" fmla="*/ 589 w 5443"/>
              <a:gd name="T23" fmla="*/ 1882 h 10014"/>
              <a:gd name="T24" fmla="*/ 917 w 5443"/>
              <a:gd name="T25" fmla="*/ 2466 h 10014"/>
              <a:gd name="T26" fmla="*/ 5 w 5443"/>
              <a:gd name="T27" fmla="*/ 3028 h 10014"/>
              <a:gd name="T28" fmla="*/ 4072 w 5443"/>
              <a:gd name="T29" fmla="*/ 10010 h 10014"/>
              <a:gd name="T30" fmla="*/ 2191 w 5443"/>
              <a:gd name="T31" fmla="*/ 3569 h 10014"/>
              <a:gd name="T32" fmla="*/ 2534 w 5443"/>
              <a:gd name="T33" fmla="*/ 3308 h 10014"/>
              <a:gd name="T34" fmla="*/ 2085 w 5443"/>
              <a:gd name="T35" fmla="*/ 3382 h 10014"/>
              <a:gd name="T36" fmla="*/ 2048 w 5443"/>
              <a:gd name="T37" fmla="*/ 3321 h 10014"/>
              <a:gd name="T38" fmla="*/ 2252 w 5443"/>
              <a:gd name="T39" fmla="*/ 3173 h 10014"/>
              <a:gd name="T40" fmla="*/ 2210 w 5443"/>
              <a:gd name="T41" fmla="*/ 2684 h 10014"/>
              <a:gd name="T42" fmla="*/ 1368 w 5443"/>
              <a:gd name="T43" fmla="*/ 2205 h 10014"/>
              <a:gd name="T44" fmla="*/ 1164 w 5443"/>
              <a:gd name="T45" fmla="*/ 2133 h 10014"/>
              <a:gd name="T46" fmla="*/ 1859 w 5443"/>
              <a:gd name="T47" fmla="*/ 2176 h 10014"/>
              <a:gd name="T48" fmla="*/ 1859 w 5443"/>
              <a:gd name="T49" fmla="*/ 620 h 10014"/>
              <a:gd name="T50" fmla="*/ 1755 w 5443"/>
              <a:gd name="T51" fmla="*/ 759 h 10014"/>
              <a:gd name="T52" fmla="*/ 1605 w 5443"/>
              <a:gd name="T53" fmla="*/ 717 h 10014"/>
              <a:gd name="T54" fmla="*/ 1523 w 5443"/>
              <a:gd name="T55" fmla="*/ 928 h 10014"/>
              <a:gd name="T56" fmla="*/ 1500 w 5443"/>
              <a:gd name="T57" fmla="*/ 1142 h 10014"/>
              <a:gd name="T58" fmla="*/ 1357 w 5443"/>
              <a:gd name="T59" fmla="*/ 622 h 10014"/>
              <a:gd name="T60" fmla="*/ 1327 w 5443"/>
              <a:gd name="T61" fmla="*/ 501 h 10014"/>
              <a:gd name="T62" fmla="*/ 1670 w 5443"/>
              <a:gd name="T63" fmla="*/ 470 h 10014"/>
              <a:gd name="T64" fmla="*/ 1795 w 5443"/>
              <a:gd name="T65" fmla="*/ 436 h 10014"/>
              <a:gd name="T66" fmla="*/ 790 w 5443"/>
              <a:gd name="T67" fmla="*/ 930 h 10014"/>
              <a:gd name="T68" fmla="*/ 986 w 5443"/>
              <a:gd name="T69" fmla="*/ 468 h 10014"/>
              <a:gd name="T70" fmla="*/ 1647 w 5443"/>
              <a:gd name="T71" fmla="*/ 413 h 10014"/>
              <a:gd name="T72" fmla="*/ 1264 w 5443"/>
              <a:gd name="T73" fmla="*/ 474 h 10014"/>
              <a:gd name="T74" fmla="*/ 1189 w 5443"/>
              <a:gd name="T75" fmla="*/ 947 h 10014"/>
              <a:gd name="T76" fmla="*/ 690 w 5443"/>
              <a:gd name="T77" fmla="*/ 1006 h 10014"/>
              <a:gd name="T78" fmla="*/ 654 w 5443"/>
              <a:gd name="T79" fmla="*/ 1564 h 10014"/>
              <a:gd name="T80" fmla="*/ 1198 w 5443"/>
              <a:gd name="T81" fmla="*/ 1009 h 10014"/>
              <a:gd name="T82" fmla="*/ 1485 w 5443"/>
              <a:gd name="T83" fmla="*/ 2014 h 10014"/>
              <a:gd name="T84" fmla="*/ 1297 w 5443"/>
              <a:gd name="T85" fmla="*/ 1360 h 10014"/>
              <a:gd name="T86" fmla="*/ 852 w 5443"/>
              <a:gd name="T87" fmla="*/ 1624 h 10014"/>
              <a:gd name="T88" fmla="*/ 1100 w 5443"/>
              <a:gd name="T89" fmla="*/ 2136 h 10014"/>
              <a:gd name="T90" fmla="*/ 1135 w 5443"/>
              <a:gd name="T91" fmla="*/ 2188 h 10014"/>
              <a:gd name="T92" fmla="*/ 1153 w 5443"/>
              <a:gd name="T93" fmla="*/ 2407 h 10014"/>
              <a:gd name="T94" fmla="*/ 884 w 5443"/>
              <a:gd name="T95" fmla="*/ 2292 h 10014"/>
              <a:gd name="T96" fmla="*/ 984 w 5443"/>
              <a:gd name="T97" fmla="*/ 2498 h 10014"/>
              <a:gd name="T98" fmla="*/ 1170 w 5443"/>
              <a:gd name="T99" fmla="*/ 2466 h 10014"/>
              <a:gd name="T100" fmla="*/ 1372 w 5443"/>
              <a:gd name="T101" fmla="*/ 2274 h 10014"/>
              <a:gd name="T102" fmla="*/ 2127 w 5443"/>
              <a:gd name="T103" fmla="*/ 3580 h 10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43" h="10014">
                <a:moveTo>
                  <a:pt x="2191" y="3569"/>
                </a:moveTo>
                <a:cubicBezTo>
                  <a:pt x="2564" y="3362"/>
                  <a:pt x="2564" y="3362"/>
                  <a:pt x="2564" y="3362"/>
                </a:cubicBezTo>
                <a:cubicBezTo>
                  <a:pt x="2610" y="3337"/>
                  <a:pt x="2643" y="3253"/>
                  <a:pt x="2614" y="3187"/>
                </a:cubicBezTo>
                <a:cubicBezTo>
                  <a:pt x="2593" y="3137"/>
                  <a:pt x="2524" y="3067"/>
                  <a:pt x="2302" y="3133"/>
                </a:cubicBezTo>
                <a:cubicBezTo>
                  <a:pt x="2147" y="2780"/>
                  <a:pt x="2147" y="2780"/>
                  <a:pt x="2147" y="2780"/>
                </a:cubicBezTo>
                <a:cubicBezTo>
                  <a:pt x="2215" y="2751"/>
                  <a:pt x="2258" y="2729"/>
                  <a:pt x="2262" y="2727"/>
                </a:cubicBezTo>
                <a:cubicBezTo>
                  <a:pt x="2276" y="2720"/>
                  <a:pt x="2282" y="2704"/>
                  <a:pt x="2277" y="2689"/>
                </a:cubicBezTo>
                <a:cubicBezTo>
                  <a:pt x="2163" y="2383"/>
                  <a:pt x="2163" y="2383"/>
                  <a:pt x="2163" y="2383"/>
                </a:cubicBezTo>
                <a:cubicBezTo>
                  <a:pt x="2116" y="2254"/>
                  <a:pt x="2008" y="2154"/>
                  <a:pt x="1875" y="2117"/>
                </a:cubicBezTo>
                <a:cubicBezTo>
                  <a:pt x="1546" y="2023"/>
                  <a:pt x="1546" y="2023"/>
                  <a:pt x="1546" y="2023"/>
                </a:cubicBezTo>
                <a:cubicBezTo>
                  <a:pt x="1646" y="1638"/>
                  <a:pt x="1646" y="1638"/>
                  <a:pt x="1646" y="1638"/>
                </a:cubicBezTo>
                <a:cubicBezTo>
                  <a:pt x="1697" y="1444"/>
                  <a:pt x="1653" y="1236"/>
                  <a:pt x="1530" y="1078"/>
                </a:cubicBezTo>
                <a:cubicBezTo>
                  <a:pt x="1573" y="969"/>
                  <a:pt x="1573" y="969"/>
                  <a:pt x="1573" y="969"/>
                </a:cubicBezTo>
                <a:cubicBezTo>
                  <a:pt x="1660" y="961"/>
                  <a:pt x="1743" y="909"/>
                  <a:pt x="1787" y="834"/>
                </a:cubicBezTo>
                <a:cubicBezTo>
                  <a:pt x="1797" y="816"/>
                  <a:pt x="1805" y="798"/>
                  <a:pt x="1813" y="780"/>
                </a:cubicBezTo>
                <a:cubicBezTo>
                  <a:pt x="1829" y="744"/>
                  <a:pt x="1843" y="712"/>
                  <a:pt x="1872" y="692"/>
                </a:cubicBezTo>
                <a:cubicBezTo>
                  <a:pt x="1890" y="680"/>
                  <a:pt x="1903" y="666"/>
                  <a:pt x="1912" y="650"/>
                </a:cubicBezTo>
                <a:cubicBezTo>
                  <a:pt x="1947" y="588"/>
                  <a:pt x="1913" y="552"/>
                  <a:pt x="1894" y="533"/>
                </a:cubicBezTo>
                <a:cubicBezTo>
                  <a:pt x="1891" y="530"/>
                  <a:pt x="1888" y="526"/>
                  <a:pt x="1885" y="523"/>
                </a:cubicBezTo>
                <a:cubicBezTo>
                  <a:pt x="1865" y="499"/>
                  <a:pt x="1861" y="465"/>
                  <a:pt x="1856" y="428"/>
                </a:cubicBezTo>
                <a:cubicBezTo>
                  <a:pt x="1854" y="417"/>
                  <a:pt x="1853" y="407"/>
                  <a:pt x="1851" y="397"/>
                </a:cubicBezTo>
                <a:cubicBezTo>
                  <a:pt x="1849" y="380"/>
                  <a:pt x="1845" y="364"/>
                  <a:pt x="1840" y="348"/>
                </a:cubicBezTo>
                <a:cubicBezTo>
                  <a:pt x="1875" y="301"/>
                  <a:pt x="1881" y="263"/>
                  <a:pt x="1881" y="260"/>
                </a:cubicBezTo>
                <a:cubicBezTo>
                  <a:pt x="1882" y="252"/>
                  <a:pt x="1881" y="245"/>
                  <a:pt x="1877" y="239"/>
                </a:cubicBezTo>
                <a:cubicBezTo>
                  <a:pt x="1782" y="87"/>
                  <a:pt x="1542" y="0"/>
                  <a:pt x="1343" y="44"/>
                </a:cubicBezTo>
                <a:cubicBezTo>
                  <a:pt x="1342" y="44"/>
                  <a:pt x="1342" y="44"/>
                  <a:pt x="1341" y="44"/>
                </a:cubicBezTo>
                <a:cubicBezTo>
                  <a:pt x="1057" y="121"/>
                  <a:pt x="992" y="286"/>
                  <a:pt x="929" y="445"/>
                </a:cubicBezTo>
                <a:cubicBezTo>
                  <a:pt x="923" y="462"/>
                  <a:pt x="916" y="478"/>
                  <a:pt x="909" y="495"/>
                </a:cubicBezTo>
                <a:cubicBezTo>
                  <a:pt x="891" y="539"/>
                  <a:pt x="876" y="584"/>
                  <a:pt x="861" y="628"/>
                </a:cubicBezTo>
                <a:cubicBezTo>
                  <a:pt x="828" y="725"/>
                  <a:pt x="798" y="816"/>
                  <a:pt x="740" y="893"/>
                </a:cubicBezTo>
                <a:cubicBezTo>
                  <a:pt x="727" y="912"/>
                  <a:pt x="691" y="953"/>
                  <a:pt x="655" y="948"/>
                </a:cubicBezTo>
                <a:cubicBezTo>
                  <a:pt x="645" y="946"/>
                  <a:pt x="635" y="950"/>
                  <a:pt x="628" y="957"/>
                </a:cubicBezTo>
                <a:cubicBezTo>
                  <a:pt x="621" y="964"/>
                  <a:pt x="618" y="975"/>
                  <a:pt x="620" y="985"/>
                </a:cubicBezTo>
                <a:cubicBezTo>
                  <a:pt x="643" y="1087"/>
                  <a:pt x="718" y="1176"/>
                  <a:pt x="814" y="1218"/>
                </a:cubicBezTo>
                <a:cubicBezTo>
                  <a:pt x="603" y="1530"/>
                  <a:pt x="603" y="1530"/>
                  <a:pt x="603" y="1530"/>
                </a:cubicBezTo>
                <a:cubicBezTo>
                  <a:pt x="532" y="1636"/>
                  <a:pt x="526" y="1771"/>
                  <a:pt x="589" y="1882"/>
                </a:cubicBezTo>
                <a:cubicBezTo>
                  <a:pt x="816" y="2290"/>
                  <a:pt x="816" y="2290"/>
                  <a:pt x="816" y="2290"/>
                </a:cubicBezTo>
                <a:cubicBezTo>
                  <a:pt x="869" y="2405"/>
                  <a:pt x="869" y="2405"/>
                  <a:pt x="869" y="2405"/>
                </a:cubicBezTo>
                <a:cubicBezTo>
                  <a:pt x="880" y="2429"/>
                  <a:pt x="897" y="2450"/>
                  <a:pt x="917" y="2466"/>
                </a:cubicBezTo>
                <a:cubicBezTo>
                  <a:pt x="16" y="2986"/>
                  <a:pt x="16" y="2986"/>
                  <a:pt x="16" y="2986"/>
                </a:cubicBezTo>
                <a:cubicBezTo>
                  <a:pt x="9" y="2990"/>
                  <a:pt x="4" y="2997"/>
                  <a:pt x="2" y="3004"/>
                </a:cubicBezTo>
                <a:cubicBezTo>
                  <a:pt x="0" y="3012"/>
                  <a:pt x="1" y="3021"/>
                  <a:pt x="5" y="3028"/>
                </a:cubicBezTo>
                <a:cubicBezTo>
                  <a:pt x="4030" y="9999"/>
                  <a:pt x="4030" y="9999"/>
                  <a:pt x="4030" y="9999"/>
                </a:cubicBezTo>
                <a:cubicBezTo>
                  <a:pt x="4035" y="10009"/>
                  <a:pt x="4046" y="10014"/>
                  <a:pt x="4056" y="10014"/>
                </a:cubicBezTo>
                <a:cubicBezTo>
                  <a:pt x="4061" y="10014"/>
                  <a:pt x="4067" y="10013"/>
                  <a:pt x="4072" y="10010"/>
                </a:cubicBezTo>
                <a:cubicBezTo>
                  <a:pt x="5424" y="9230"/>
                  <a:pt x="5424" y="9230"/>
                  <a:pt x="5424" y="9230"/>
                </a:cubicBezTo>
                <a:cubicBezTo>
                  <a:pt x="5438" y="9221"/>
                  <a:pt x="5443" y="9202"/>
                  <a:pt x="5435" y="9188"/>
                </a:cubicBezTo>
                <a:lnTo>
                  <a:pt x="2191" y="3569"/>
                </a:lnTo>
                <a:close/>
                <a:moveTo>
                  <a:pt x="2310" y="3194"/>
                </a:moveTo>
                <a:cubicBezTo>
                  <a:pt x="2443" y="3153"/>
                  <a:pt x="2535" y="3159"/>
                  <a:pt x="2558" y="3211"/>
                </a:cubicBezTo>
                <a:cubicBezTo>
                  <a:pt x="2574" y="3248"/>
                  <a:pt x="2552" y="3298"/>
                  <a:pt x="2534" y="3308"/>
                </a:cubicBezTo>
                <a:cubicBezTo>
                  <a:pt x="2160" y="3516"/>
                  <a:pt x="2160" y="3516"/>
                  <a:pt x="2160" y="3516"/>
                </a:cubicBezTo>
                <a:cubicBezTo>
                  <a:pt x="2133" y="3468"/>
                  <a:pt x="2133" y="3468"/>
                  <a:pt x="2133" y="3468"/>
                </a:cubicBezTo>
                <a:cubicBezTo>
                  <a:pt x="2085" y="3382"/>
                  <a:pt x="2085" y="3382"/>
                  <a:pt x="2085" y="3382"/>
                </a:cubicBezTo>
                <a:cubicBezTo>
                  <a:pt x="2221" y="3371"/>
                  <a:pt x="2289" y="3266"/>
                  <a:pt x="2310" y="3194"/>
                </a:cubicBezTo>
                <a:close/>
                <a:moveTo>
                  <a:pt x="2252" y="3173"/>
                </a:moveTo>
                <a:cubicBezTo>
                  <a:pt x="2242" y="3208"/>
                  <a:pt x="2195" y="3329"/>
                  <a:pt x="2048" y="3321"/>
                </a:cubicBezTo>
                <a:cubicBezTo>
                  <a:pt x="1803" y="2897"/>
                  <a:pt x="1803" y="2897"/>
                  <a:pt x="1803" y="2897"/>
                </a:cubicBezTo>
                <a:cubicBezTo>
                  <a:pt x="1912" y="2870"/>
                  <a:pt x="2012" y="2835"/>
                  <a:pt x="2090" y="2804"/>
                </a:cubicBezTo>
                <a:lnTo>
                  <a:pt x="2252" y="3173"/>
                </a:lnTo>
                <a:close/>
                <a:moveTo>
                  <a:pt x="1859" y="2176"/>
                </a:moveTo>
                <a:cubicBezTo>
                  <a:pt x="1972" y="2208"/>
                  <a:pt x="2065" y="2293"/>
                  <a:pt x="2106" y="2404"/>
                </a:cubicBezTo>
                <a:cubicBezTo>
                  <a:pt x="2210" y="2684"/>
                  <a:pt x="2210" y="2684"/>
                  <a:pt x="2210" y="2684"/>
                </a:cubicBezTo>
                <a:cubicBezTo>
                  <a:pt x="2148" y="2714"/>
                  <a:pt x="1974" y="2793"/>
                  <a:pt x="1771" y="2842"/>
                </a:cubicBezTo>
                <a:cubicBezTo>
                  <a:pt x="1410" y="2216"/>
                  <a:pt x="1410" y="2216"/>
                  <a:pt x="1410" y="2216"/>
                </a:cubicBezTo>
                <a:cubicBezTo>
                  <a:pt x="1401" y="2202"/>
                  <a:pt x="1383" y="2197"/>
                  <a:pt x="1368" y="2205"/>
                </a:cubicBezTo>
                <a:cubicBezTo>
                  <a:pt x="1283" y="2254"/>
                  <a:pt x="1283" y="2254"/>
                  <a:pt x="1283" y="2254"/>
                </a:cubicBezTo>
                <a:cubicBezTo>
                  <a:pt x="1271" y="2216"/>
                  <a:pt x="1245" y="2181"/>
                  <a:pt x="1208" y="2160"/>
                </a:cubicBezTo>
                <a:cubicBezTo>
                  <a:pt x="1164" y="2133"/>
                  <a:pt x="1164" y="2133"/>
                  <a:pt x="1164" y="2133"/>
                </a:cubicBezTo>
                <a:cubicBezTo>
                  <a:pt x="1145" y="2075"/>
                  <a:pt x="1145" y="2075"/>
                  <a:pt x="1145" y="2075"/>
                </a:cubicBezTo>
                <a:cubicBezTo>
                  <a:pt x="1504" y="2075"/>
                  <a:pt x="1504" y="2075"/>
                  <a:pt x="1504" y="2075"/>
                </a:cubicBezTo>
                <a:lnTo>
                  <a:pt x="1859" y="2176"/>
                </a:lnTo>
                <a:close/>
                <a:moveTo>
                  <a:pt x="1838" y="562"/>
                </a:moveTo>
                <a:cubicBezTo>
                  <a:pt x="1841" y="567"/>
                  <a:pt x="1846" y="571"/>
                  <a:pt x="1850" y="576"/>
                </a:cubicBezTo>
                <a:cubicBezTo>
                  <a:pt x="1868" y="594"/>
                  <a:pt x="1871" y="598"/>
                  <a:pt x="1859" y="620"/>
                </a:cubicBezTo>
                <a:cubicBezTo>
                  <a:pt x="1854" y="627"/>
                  <a:pt x="1847" y="635"/>
                  <a:pt x="1837" y="642"/>
                </a:cubicBezTo>
                <a:cubicBezTo>
                  <a:pt x="1794" y="671"/>
                  <a:pt x="1774" y="716"/>
                  <a:pt x="1757" y="756"/>
                </a:cubicBezTo>
                <a:cubicBezTo>
                  <a:pt x="1756" y="757"/>
                  <a:pt x="1756" y="758"/>
                  <a:pt x="1755" y="759"/>
                </a:cubicBezTo>
                <a:cubicBezTo>
                  <a:pt x="1755" y="759"/>
                  <a:pt x="1755" y="759"/>
                  <a:pt x="1755" y="759"/>
                </a:cubicBezTo>
                <a:cubicBezTo>
                  <a:pt x="1753" y="759"/>
                  <a:pt x="1698" y="759"/>
                  <a:pt x="1658" y="688"/>
                </a:cubicBezTo>
                <a:cubicBezTo>
                  <a:pt x="1605" y="717"/>
                  <a:pt x="1605" y="717"/>
                  <a:pt x="1605" y="717"/>
                </a:cubicBezTo>
                <a:cubicBezTo>
                  <a:pt x="1642" y="785"/>
                  <a:pt x="1693" y="808"/>
                  <a:pt x="1725" y="816"/>
                </a:cubicBezTo>
                <a:cubicBezTo>
                  <a:pt x="1686" y="872"/>
                  <a:pt x="1620" y="908"/>
                  <a:pt x="1552" y="909"/>
                </a:cubicBezTo>
                <a:cubicBezTo>
                  <a:pt x="1539" y="909"/>
                  <a:pt x="1528" y="917"/>
                  <a:pt x="1523" y="928"/>
                </a:cubicBezTo>
                <a:cubicBezTo>
                  <a:pt x="1466" y="1072"/>
                  <a:pt x="1466" y="1072"/>
                  <a:pt x="1466" y="1072"/>
                </a:cubicBezTo>
                <a:cubicBezTo>
                  <a:pt x="1462" y="1082"/>
                  <a:pt x="1464" y="1094"/>
                  <a:pt x="1471" y="1103"/>
                </a:cubicBezTo>
                <a:cubicBezTo>
                  <a:pt x="1481" y="1115"/>
                  <a:pt x="1491" y="1129"/>
                  <a:pt x="1500" y="1142"/>
                </a:cubicBezTo>
                <a:cubicBezTo>
                  <a:pt x="1325" y="1101"/>
                  <a:pt x="1262" y="1002"/>
                  <a:pt x="1246" y="969"/>
                </a:cubicBezTo>
                <a:cubicBezTo>
                  <a:pt x="1370" y="660"/>
                  <a:pt x="1370" y="660"/>
                  <a:pt x="1370" y="660"/>
                </a:cubicBezTo>
                <a:cubicBezTo>
                  <a:pt x="1376" y="646"/>
                  <a:pt x="1370" y="630"/>
                  <a:pt x="1357" y="622"/>
                </a:cubicBezTo>
                <a:cubicBezTo>
                  <a:pt x="1357" y="622"/>
                  <a:pt x="1329" y="606"/>
                  <a:pt x="1313" y="581"/>
                </a:cubicBezTo>
                <a:cubicBezTo>
                  <a:pt x="1298" y="559"/>
                  <a:pt x="1298" y="530"/>
                  <a:pt x="1311" y="514"/>
                </a:cubicBezTo>
                <a:cubicBezTo>
                  <a:pt x="1315" y="509"/>
                  <a:pt x="1320" y="505"/>
                  <a:pt x="1327" y="501"/>
                </a:cubicBezTo>
                <a:cubicBezTo>
                  <a:pt x="1354" y="485"/>
                  <a:pt x="1391" y="485"/>
                  <a:pt x="1418" y="501"/>
                </a:cubicBezTo>
                <a:cubicBezTo>
                  <a:pt x="1423" y="504"/>
                  <a:pt x="1427" y="505"/>
                  <a:pt x="1432" y="505"/>
                </a:cubicBezTo>
                <a:cubicBezTo>
                  <a:pt x="1437" y="506"/>
                  <a:pt x="1558" y="514"/>
                  <a:pt x="1670" y="470"/>
                </a:cubicBezTo>
                <a:cubicBezTo>
                  <a:pt x="1721" y="450"/>
                  <a:pt x="1760" y="425"/>
                  <a:pt x="1790" y="401"/>
                </a:cubicBezTo>
                <a:cubicBezTo>
                  <a:pt x="1790" y="403"/>
                  <a:pt x="1791" y="405"/>
                  <a:pt x="1791" y="407"/>
                </a:cubicBezTo>
                <a:cubicBezTo>
                  <a:pt x="1792" y="416"/>
                  <a:pt x="1794" y="426"/>
                  <a:pt x="1795" y="436"/>
                </a:cubicBezTo>
                <a:cubicBezTo>
                  <a:pt x="1800" y="478"/>
                  <a:pt x="1807" y="525"/>
                  <a:pt x="1838" y="562"/>
                </a:cubicBezTo>
                <a:close/>
                <a:moveTo>
                  <a:pt x="690" y="1006"/>
                </a:moveTo>
                <a:cubicBezTo>
                  <a:pt x="725" y="997"/>
                  <a:pt x="759" y="971"/>
                  <a:pt x="790" y="930"/>
                </a:cubicBezTo>
                <a:cubicBezTo>
                  <a:pt x="853" y="845"/>
                  <a:pt x="886" y="745"/>
                  <a:pt x="919" y="648"/>
                </a:cubicBezTo>
                <a:cubicBezTo>
                  <a:pt x="934" y="605"/>
                  <a:pt x="949" y="560"/>
                  <a:pt x="966" y="518"/>
                </a:cubicBezTo>
                <a:cubicBezTo>
                  <a:pt x="973" y="501"/>
                  <a:pt x="980" y="484"/>
                  <a:pt x="986" y="468"/>
                </a:cubicBezTo>
                <a:cubicBezTo>
                  <a:pt x="1049" y="309"/>
                  <a:pt x="1103" y="173"/>
                  <a:pt x="1357" y="103"/>
                </a:cubicBezTo>
                <a:cubicBezTo>
                  <a:pt x="1525" y="67"/>
                  <a:pt x="1732" y="138"/>
                  <a:pt x="1818" y="261"/>
                </a:cubicBezTo>
                <a:cubicBezTo>
                  <a:pt x="1809" y="288"/>
                  <a:pt x="1775" y="362"/>
                  <a:pt x="1647" y="413"/>
                </a:cubicBezTo>
                <a:cubicBezTo>
                  <a:pt x="1563" y="446"/>
                  <a:pt x="1468" y="445"/>
                  <a:pt x="1443" y="445"/>
                </a:cubicBezTo>
                <a:cubicBezTo>
                  <a:pt x="1397" y="420"/>
                  <a:pt x="1340" y="422"/>
                  <a:pt x="1295" y="448"/>
                </a:cubicBezTo>
                <a:cubicBezTo>
                  <a:pt x="1283" y="456"/>
                  <a:pt x="1272" y="465"/>
                  <a:pt x="1264" y="474"/>
                </a:cubicBezTo>
                <a:cubicBezTo>
                  <a:pt x="1233" y="511"/>
                  <a:pt x="1232" y="571"/>
                  <a:pt x="1261" y="615"/>
                </a:cubicBezTo>
                <a:cubicBezTo>
                  <a:pt x="1274" y="634"/>
                  <a:pt x="1291" y="650"/>
                  <a:pt x="1304" y="660"/>
                </a:cubicBezTo>
                <a:cubicBezTo>
                  <a:pt x="1189" y="947"/>
                  <a:pt x="1189" y="947"/>
                  <a:pt x="1189" y="947"/>
                </a:cubicBezTo>
                <a:cubicBezTo>
                  <a:pt x="1070" y="996"/>
                  <a:pt x="1070" y="996"/>
                  <a:pt x="1070" y="996"/>
                </a:cubicBezTo>
                <a:cubicBezTo>
                  <a:pt x="982" y="1033"/>
                  <a:pt x="907" y="1091"/>
                  <a:pt x="850" y="1166"/>
                </a:cubicBezTo>
                <a:cubicBezTo>
                  <a:pt x="777" y="1139"/>
                  <a:pt x="717" y="1078"/>
                  <a:pt x="690" y="1006"/>
                </a:cubicBezTo>
                <a:close/>
                <a:moveTo>
                  <a:pt x="857" y="2237"/>
                </a:moveTo>
                <a:cubicBezTo>
                  <a:pt x="642" y="1852"/>
                  <a:pt x="642" y="1852"/>
                  <a:pt x="642" y="1852"/>
                </a:cubicBezTo>
                <a:cubicBezTo>
                  <a:pt x="591" y="1761"/>
                  <a:pt x="596" y="1651"/>
                  <a:pt x="654" y="1564"/>
                </a:cubicBezTo>
                <a:cubicBezTo>
                  <a:pt x="882" y="1226"/>
                  <a:pt x="882" y="1226"/>
                  <a:pt x="882" y="1226"/>
                </a:cubicBezTo>
                <a:cubicBezTo>
                  <a:pt x="934" y="1149"/>
                  <a:pt x="1007" y="1089"/>
                  <a:pt x="1093" y="1053"/>
                </a:cubicBezTo>
                <a:cubicBezTo>
                  <a:pt x="1198" y="1009"/>
                  <a:pt x="1198" y="1009"/>
                  <a:pt x="1198" y="1009"/>
                </a:cubicBezTo>
                <a:cubicBezTo>
                  <a:pt x="1230" y="1064"/>
                  <a:pt x="1322" y="1180"/>
                  <a:pt x="1542" y="1212"/>
                </a:cubicBezTo>
                <a:cubicBezTo>
                  <a:pt x="1606" y="1338"/>
                  <a:pt x="1623" y="1484"/>
                  <a:pt x="1587" y="1623"/>
                </a:cubicBezTo>
                <a:cubicBezTo>
                  <a:pt x="1485" y="2014"/>
                  <a:pt x="1485" y="2014"/>
                  <a:pt x="1485" y="2014"/>
                </a:cubicBezTo>
                <a:cubicBezTo>
                  <a:pt x="1126" y="2014"/>
                  <a:pt x="1126" y="2014"/>
                  <a:pt x="1126" y="2014"/>
                </a:cubicBezTo>
                <a:cubicBezTo>
                  <a:pt x="1029" y="1709"/>
                  <a:pt x="1029" y="1709"/>
                  <a:pt x="1029" y="1709"/>
                </a:cubicBezTo>
                <a:cubicBezTo>
                  <a:pt x="1297" y="1360"/>
                  <a:pt x="1297" y="1360"/>
                  <a:pt x="1297" y="1360"/>
                </a:cubicBezTo>
                <a:cubicBezTo>
                  <a:pt x="1249" y="1322"/>
                  <a:pt x="1249" y="1322"/>
                  <a:pt x="1249" y="1322"/>
                </a:cubicBezTo>
                <a:cubicBezTo>
                  <a:pt x="984" y="1667"/>
                  <a:pt x="984" y="1667"/>
                  <a:pt x="984" y="1667"/>
                </a:cubicBezTo>
                <a:cubicBezTo>
                  <a:pt x="955" y="1657"/>
                  <a:pt x="900" y="1638"/>
                  <a:pt x="852" y="1624"/>
                </a:cubicBezTo>
                <a:cubicBezTo>
                  <a:pt x="834" y="1682"/>
                  <a:pt x="834" y="1682"/>
                  <a:pt x="834" y="1682"/>
                </a:cubicBezTo>
                <a:cubicBezTo>
                  <a:pt x="885" y="1697"/>
                  <a:pt x="943" y="1718"/>
                  <a:pt x="970" y="1727"/>
                </a:cubicBezTo>
                <a:cubicBezTo>
                  <a:pt x="1100" y="2136"/>
                  <a:pt x="1100" y="2136"/>
                  <a:pt x="1100" y="2136"/>
                </a:cubicBezTo>
                <a:lnTo>
                  <a:pt x="857" y="2237"/>
                </a:lnTo>
                <a:close/>
                <a:moveTo>
                  <a:pt x="884" y="2292"/>
                </a:moveTo>
                <a:cubicBezTo>
                  <a:pt x="1135" y="2188"/>
                  <a:pt x="1135" y="2188"/>
                  <a:pt x="1135" y="2188"/>
                </a:cubicBezTo>
                <a:cubicBezTo>
                  <a:pt x="1177" y="2212"/>
                  <a:pt x="1177" y="2212"/>
                  <a:pt x="1177" y="2212"/>
                </a:cubicBezTo>
                <a:cubicBezTo>
                  <a:pt x="1218" y="2237"/>
                  <a:pt x="1238" y="2286"/>
                  <a:pt x="1226" y="2331"/>
                </a:cubicBezTo>
                <a:cubicBezTo>
                  <a:pt x="1217" y="2367"/>
                  <a:pt x="1189" y="2396"/>
                  <a:pt x="1153" y="2407"/>
                </a:cubicBezTo>
                <a:cubicBezTo>
                  <a:pt x="1052" y="2437"/>
                  <a:pt x="1052" y="2437"/>
                  <a:pt x="1052" y="2437"/>
                </a:cubicBezTo>
                <a:cubicBezTo>
                  <a:pt x="1001" y="2452"/>
                  <a:pt x="946" y="2427"/>
                  <a:pt x="924" y="2379"/>
                </a:cubicBezTo>
                <a:lnTo>
                  <a:pt x="884" y="2292"/>
                </a:lnTo>
                <a:close/>
                <a:moveTo>
                  <a:pt x="4067" y="9942"/>
                </a:moveTo>
                <a:cubicBezTo>
                  <a:pt x="73" y="3024"/>
                  <a:pt x="73" y="3024"/>
                  <a:pt x="73" y="3024"/>
                </a:cubicBezTo>
                <a:cubicBezTo>
                  <a:pt x="984" y="2498"/>
                  <a:pt x="984" y="2498"/>
                  <a:pt x="984" y="2498"/>
                </a:cubicBezTo>
                <a:cubicBezTo>
                  <a:pt x="996" y="2501"/>
                  <a:pt x="1009" y="2502"/>
                  <a:pt x="1022" y="2502"/>
                </a:cubicBezTo>
                <a:cubicBezTo>
                  <a:pt x="1038" y="2502"/>
                  <a:pt x="1054" y="2500"/>
                  <a:pt x="1069" y="2496"/>
                </a:cubicBezTo>
                <a:cubicBezTo>
                  <a:pt x="1170" y="2466"/>
                  <a:pt x="1170" y="2466"/>
                  <a:pt x="1170" y="2466"/>
                </a:cubicBezTo>
                <a:cubicBezTo>
                  <a:pt x="1226" y="2449"/>
                  <a:pt x="1271" y="2404"/>
                  <a:pt x="1285" y="2347"/>
                </a:cubicBezTo>
                <a:cubicBezTo>
                  <a:pt x="1288" y="2338"/>
                  <a:pt x="1289" y="2330"/>
                  <a:pt x="1290" y="2321"/>
                </a:cubicBezTo>
                <a:cubicBezTo>
                  <a:pt x="1372" y="2274"/>
                  <a:pt x="1372" y="2274"/>
                  <a:pt x="1372" y="2274"/>
                </a:cubicBezTo>
                <a:cubicBezTo>
                  <a:pt x="2079" y="3498"/>
                  <a:pt x="2079" y="3498"/>
                  <a:pt x="2079" y="3498"/>
                </a:cubicBezTo>
                <a:cubicBezTo>
                  <a:pt x="2121" y="3573"/>
                  <a:pt x="2121" y="3573"/>
                  <a:pt x="2121" y="3573"/>
                </a:cubicBezTo>
                <a:cubicBezTo>
                  <a:pt x="2122" y="3576"/>
                  <a:pt x="2124" y="3578"/>
                  <a:pt x="2127" y="3580"/>
                </a:cubicBezTo>
                <a:cubicBezTo>
                  <a:pt x="5366" y="9192"/>
                  <a:pt x="5366" y="9192"/>
                  <a:pt x="5366" y="9192"/>
                </a:cubicBezTo>
                <a:lnTo>
                  <a:pt x="4067" y="9942"/>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2" name="Freeform 102"/>
          <p:cNvSpPr/>
          <p:nvPr>
            <p:custDataLst>
              <p:tags r:id="rId27"/>
            </p:custDataLst>
          </p:nvPr>
        </p:nvSpPr>
        <p:spPr bwMode="auto">
          <a:xfrm>
            <a:off x="10422890" y="2372360"/>
            <a:ext cx="36830" cy="36195"/>
          </a:xfrm>
          <a:custGeom>
            <a:avLst/>
            <a:gdLst>
              <a:gd name="T0" fmla="*/ 33 w 81"/>
              <a:gd name="T1" fmla="*/ 4 h 81"/>
              <a:gd name="T2" fmla="*/ 4 w 81"/>
              <a:gd name="T3" fmla="*/ 47 h 81"/>
              <a:gd name="T4" fmla="*/ 48 w 81"/>
              <a:gd name="T5" fmla="*/ 77 h 81"/>
              <a:gd name="T6" fmla="*/ 77 w 81"/>
              <a:gd name="T7" fmla="*/ 33 h 81"/>
              <a:gd name="T8" fmla="*/ 33 w 81"/>
              <a:gd name="T9" fmla="*/ 4 h 81"/>
            </a:gdLst>
            <a:ahLst/>
            <a:cxnLst>
              <a:cxn ang="0">
                <a:pos x="T0" y="T1"/>
              </a:cxn>
              <a:cxn ang="0">
                <a:pos x="T2" y="T3"/>
              </a:cxn>
              <a:cxn ang="0">
                <a:pos x="T4" y="T5"/>
              </a:cxn>
              <a:cxn ang="0">
                <a:pos x="T6" y="T7"/>
              </a:cxn>
              <a:cxn ang="0">
                <a:pos x="T8" y="T9"/>
              </a:cxn>
            </a:cxnLst>
            <a:rect l="0" t="0" r="r" b="b"/>
            <a:pathLst>
              <a:path w="81" h="81">
                <a:moveTo>
                  <a:pt x="33" y="4"/>
                </a:moveTo>
                <a:cubicBezTo>
                  <a:pt x="13" y="8"/>
                  <a:pt x="0" y="27"/>
                  <a:pt x="4" y="47"/>
                </a:cubicBezTo>
                <a:cubicBezTo>
                  <a:pt x="8" y="67"/>
                  <a:pt x="27" y="81"/>
                  <a:pt x="48" y="77"/>
                </a:cubicBezTo>
                <a:cubicBezTo>
                  <a:pt x="68" y="73"/>
                  <a:pt x="81" y="53"/>
                  <a:pt x="77" y="33"/>
                </a:cubicBezTo>
                <a:cubicBezTo>
                  <a:pt x="73" y="13"/>
                  <a:pt x="53" y="0"/>
                  <a:pt x="33" y="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3"/>
          <p:cNvSpPr/>
          <p:nvPr>
            <p:custDataLst>
              <p:tags r:id="rId28"/>
            </p:custDataLst>
          </p:nvPr>
        </p:nvSpPr>
        <p:spPr bwMode="auto">
          <a:xfrm>
            <a:off x="10337800" y="2272665"/>
            <a:ext cx="87630" cy="31750"/>
          </a:xfrm>
          <a:custGeom>
            <a:avLst/>
            <a:gdLst>
              <a:gd name="T0" fmla="*/ 191 w 191"/>
              <a:gd name="T1" fmla="*/ 61 h 69"/>
              <a:gd name="T2" fmla="*/ 183 w 191"/>
              <a:gd name="T3" fmla="*/ 0 h 69"/>
              <a:gd name="T4" fmla="*/ 4 w 191"/>
              <a:gd name="T5" fmla="*/ 5 h 69"/>
              <a:gd name="T6" fmla="*/ 0 w 191"/>
              <a:gd name="T7" fmla="*/ 67 h 69"/>
              <a:gd name="T8" fmla="*/ 66 w 191"/>
              <a:gd name="T9" fmla="*/ 69 h 69"/>
              <a:gd name="T10" fmla="*/ 191 w 191"/>
              <a:gd name="T11" fmla="*/ 61 h 69"/>
            </a:gdLst>
            <a:ahLst/>
            <a:cxnLst>
              <a:cxn ang="0">
                <a:pos x="T0" y="T1"/>
              </a:cxn>
              <a:cxn ang="0">
                <a:pos x="T2" y="T3"/>
              </a:cxn>
              <a:cxn ang="0">
                <a:pos x="T4" y="T5"/>
              </a:cxn>
              <a:cxn ang="0">
                <a:pos x="T6" y="T7"/>
              </a:cxn>
              <a:cxn ang="0">
                <a:pos x="T8" y="T9"/>
              </a:cxn>
              <a:cxn ang="0">
                <a:pos x="T10" y="T11"/>
              </a:cxn>
            </a:cxnLst>
            <a:rect l="0" t="0" r="r" b="b"/>
            <a:pathLst>
              <a:path w="191" h="69">
                <a:moveTo>
                  <a:pt x="191" y="61"/>
                </a:moveTo>
                <a:cubicBezTo>
                  <a:pt x="183" y="0"/>
                  <a:pt x="183" y="0"/>
                  <a:pt x="183" y="0"/>
                </a:cubicBezTo>
                <a:cubicBezTo>
                  <a:pt x="124" y="7"/>
                  <a:pt x="64" y="9"/>
                  <a:pt x="4" y="5"/>
                </a:cubicBezTo>
                <a:cubicBezTo>
                  <a:pt x="0" y="67"/>
                  <a:pt x="0" y="67"/>
                  <a:pt x="0" y="67"/>
                </a:cubicBezTo>
                <a:cubicBezTo>
                  <a:pt x="22" y="68"/>
                  <a:pt x="44" y="69"/>
                  <a:pt x="66" y="69"/>
                </a:cubicBezTo>
                <a:cubicBezTo>
                  <a:pt x="107" y="69"/>
                  <a:pt x="149" y="66"/>
                  <a:pt x="191" y="61"/>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4"/>
          <p:cNvSpPr/>
          <p:nvPr>
            <p:custDataLst>
              <p:tags r:id="rId29"/>
            </p:custDataLst>
          </p:nvPr>
        </p:nvSpPr>
        <p:spPr bwMode="auto">
          <a:xfrm>
            <a:off x="10121265" y="2466975"/>
            <a:ext cx="91440" cy="83820"/>
          </a:xfrm>
          <a:custGeom>
            <a:avLst/>
            <a:gdLst>
              <a:gd name="T0" fmla="*/ 198 w 198"/>
              <a:gd name="T1" fmla="*/ 32 h 185"/>
              <a:gd name="T2" fmla="*/ 146 w 198"/>
              <a:gd name="T3" fmla="*/ 0 h 185"/>
              <a:gd name="T4" fmla="*/ 0 w 198"/>
              <a:gd name="T5" fmla="*/ 129 h 185"/>
              <a:gd name="T6" fmla="*/ 25 w 198"/>
              <a:gd name="T7" fmla="*/ 185 h 185"/>
              <a:gd name="T8" fmla="*/ 198 w 198"/>
              <a:gd name="T9" fmla="*/ 32 h 185"/>
            </a:gdLst>
            <a:ahLst/>
            <a:cxnLst>
              <a:cxn ang="0">
                <a:pos x="T0" y="T1"/>
              </a:cxn>
              <a:cxn ang="0">
                <a:pos x="T2" y="T3"/>
              </a:cxn>
              <a:cxn ang="0">
                <a:pos x="T4" y="T5"/>
              </a:cxn>
              <a:cxn ang="0">
                <a:pos x="T6" y="T7"/>
              </a:cxn>
              <a:cxn ang="0">
                <a:pos x="T8" y="T9"/>
              </a:cxn>
            </a:cxnLst>
            <a:rect l="0" t="0" r="r" b="b"/>
            <a:pathLst>
              <a:path w="198" h="185">
                <a:moveTo>
                  <a:pt x="198" y="32"/>
                </a:moveTo>
                <a:cubicBezTo>
                  <a:pt x="146" y="0"/>
                  <a:pt x="146" y="0"/>
                  <a:pt x="146" y="0"/>
                </a:cubicBezTo>
                <a:cubicBezTo>
                  <a:pt x="111" y="56"/>
                  <a:pt x="60" y="102"/>
                  <a:pt x="0" y="129"/>
                </a:cubicBezTo>
                <a:cubicBezTo>
                  <a:pt x="25" y="185"/>
                  <a:pt x="25" y="185"/>
                  <a:pt x="25" y="185"/>
                </a:cubicBezTo>
                <a:cubicBezTo>
                  <a:pt x="96" y="153"/>
                  <a:pt x="157" y="99"/>
                  <a:pt x="198" y="3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5"/>
          <p:cNvSpPr/>
          <p:nvPr>
            <p:custDataLst>
              <p:tags r:id="rId30"/>
            </p:custDataLst>
          </p:nvPr>
        </p:nvSpPr>
        <p:spPr bwMode="auto">
          <a:xfrm>
            <a:off x="11485245" y="6062345"/>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6" name="Freeform 106"/>
          <p:cNvSpPr/>
          <p:nvPr>
            <p:custDataLst>
              <p:tags r:id="rId31"/>
            </p:custDataLst>
          </p:nvPr>
        </p:nvSpPr>
        <p:spPr bwMode="auto">
          <a:xfrm>
            <a:off x="11298555" y="5745480"/>
            <a:ext cx="351155" cy="213360"/>
          </a:xfrm>
          <a:custGeom>
            <a:avLst/>
            <a:gdLst>
              <a:gd name="T0" fmla="*/ 6 w 173"/>
              <a:gd name="T1" fmla="*/ 107 h 107"/>
              <a:gd name="T2" fmla="*/ 173 w 173"/>
              <a:gd name="T3" fmla="*/ 12 h 107"/>
              <a:gd name="T4" fmla="*/ 166 w 173"/>
              <a:gd name="T5" fmla="*/ 0 h 107"/>
              <a:gd name="T6" fmla="*/ 0 w 173"/>
              <a:gd name="T7" fmla="*/ 95 h 107"/>
              <a:gd name="T8" fmla="*/ 6 w 173"/>
              <a:gd name="T9" fmla="*/ 107 h 107"/>
            </a:gdLst>
            <a:ahLst/>
            <a:cxnLst>
              <a:cxn ang="0">
                <a:pos x="T0" y="T1"/>
              </a:cxn>
              <a:cxn ang="0">
                <a:pos x="T2" y="T3"/>
              </a:cxn>
              <a:cxn ang="0">
                <a:pos x="T4" y="T5"/>
              </a:cxn>
              <a:cxn ang="0">
                <a:pos x="T6" y="T7"/>
              </a:cxn>
              <a:cxn ang="0">
                <a:pos x="T8" y="T9"/>
              </a:cxn>
            </a:cxnLst>
            <a:rect l="0" t="0" r="r" b="b"/>
            <a:pathLst>
              <a:path w="173" h="107">
                <a:moveTo>
                  <a:pt x="6" y="107"/>
                </a:moveTo>
                <a:lnTo>
                  <a:pt x="173" y="12"/>
                </a:lnTo>
                <a:lnTo>
                  <a:pt x="166" y="0"/>
                </a:lnTo>
                <a:lnTo>
                  <a:pt x="0" y="95"/>
                </a:lnTo>
                <a:lnTo>
                  <a:pt x="6"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7" name="Freeform 107"/>
          <p:cNvSpPr/>
          <p:nvPr>
            <p:custDataLst>
              <p:tags r:id="rId32"/>
            </p:custDataLst>
          </p:nvPr>
        </p:nvSpPr>
        <p:spPr bwMode="auto">
          <a:xfrm>
            <a:off x="11111230" y="5426710"/>
            <a:ext cx="351155" cy="215265"/>
          </a:xfrm>
          <a:custGeom>
            <a:avLst/>
            <a:gdLst>
              <a:gd name="T0" fmla="*/ 6 w 173"/>
              <a:gd name="T1" fmla="*/ 108 h 108"/>
              <a:gd name="T2" fmla="*/ 173 w 173"/>
              <a:gd name="T3" fmla="*/ 12 h 108"/>
              <a:gd name="T4" fmla="*/ 166 w 173"/>
              <a:gd name="T5" fmla="*/ 0 h 108"/>
              <a:gd name="T6" fmla="*/ 0 w 173"/>
              <a:gd name="T7" fmla="*/ 96 h 108"/>
              <a:gd name="T8" fmla="*/ 6 w 173"/>
              <a:gd name="T9" fmla="*/ 108 h 108"/>
            </a:gdLst>
            <a:ahLst/>
            <a:cxnLst>
              <a:cxn ang="0">
                <a:pos x="T0" y="T1"/>
              </a:cxn>
              <a:cxn ang="0">
                <a:pos x="T2" y="T3"/>
              </a:cxn>
              <a:cxn ang="0">
                <a:pos x="T4" y="T5"/>
              </a:cxn>
              <a:cxn ang="0">
                <a:pos x="T6" y="T7"/>
              </a:cxn>
              <a:cxn ang="0">
                <a:pos x="T8" y="T9"/>
              </a:cxn>
            </a:cxnLst>
            <a:rect l="0" t="0" r="r" b="b"/>
            <a:pathLst>
              <a:path w="173" h="108">
                <a:moveTo>
                  <a:pt x="6" y="108"/>
                </a:moveTo>
                <a:lnTo>
                  <a:pt x="173" y="12"/>
                </a:lnTo>
                <a:lnTo>
                  <a:pt x="166" y="0"/>
                </a:lnTo>
                <a:lnTo>
                  <a:pt x="0" y="96"/>
                </a:lnTo>
                <a:lnTo>
                  <a:pt x="6"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8" name="Freeform 108"/>
          <p:cNvSpPr/>
          <p:nvPr>
            <p:custDataLst>
              <p:tags r:id="rId33"/>
            </p:custDataLst>
          </p:nvPr>
        </p:nvSpPr>
        <p:spPr bwMode="auto">
          <a:xfrm>
            <a:off x="10922635" y="510794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9" name="Freeform 109"/>
          <p:cNvSpPr/>
          <p:nvPr>
            <p:custDataLst>
              <p:tags r:id="rId34"/>
            </p:custDataLst>
          </p:nvPr>
        </p:nvSpPr>
        <p:spPr bwMode="auto">
          <a:xfrm>
            <a:off x="10735945" y="4790440"/>
            <a:ext cx="351155" cy="213360"/>
          </a:xfrm>
          <a:custGeom>
            <a:avLst/>
            <a:gdLst>
              <a:gd name="T0" fmla="*/ 7 w 173"/>
              <a:gd name="T1" fmla="*/ 107 h 107"/>
              <a:gd name="T2" fmla="*/ 173 w 173"/>
              <a:gd name="T3" fmla="*/ 12 h 107"/>
              <a:gd name="T4" fmla="*/ 166 w 173"/>
              <a:gd name="T5" fmla="*/ 0 h 107"/>
              <a:gd name="T6" fmla="*/ 0 w 173"/>
              <a:gd name="T7" fmla="*/ 95 h 107"/>
              <a:gd name="T8" fmla="*/ 7 w 173"/>
              <a:gd name="T9" fmla="*/ 107 h 107"/>
            </a:gdLst>
            <a:ahLst/>
            <a:cxnLst>
              <a:cxn ang="0">
                <a:pos x="T0" y="T1"/>
              </a:cxn>
              <a:cxn ang="0">
                <a:pos x="T2" y="T3"/>
              </a:cxn>
              <a:cxn ang="0">
                <a:pos x="T4" y="T5"/>
              </a:cxn>
              <a:cxn ang="0">
                <a:pos x="T6" y="T7"/>
              </a:cxn>
              <a:cxn ang="0">
                <a:pos x="T8" y="T9"/>
              </a:cxn>
            </a:cxnLst>
            <a:rect l="0" t="0" r="r" b="b"/>
            <a:pathLst>
              <a:path w="173" h="107">
                <a:moveTo>
                  <a:pt x="7" y="107"/>
                </a:moveTo>
                <a:lnTo>
                  <a:pt x="173" y="12"/>
                </a:lnTo>
                <a:lnTo>
                  <a:pt x="166" y="0"/>
                </a:lnTo>
                <a:lnTo>
                  <a:pt x="0" y="95"/>
                </a:lnTo>
                <a:lnTo>
                  <a:pt x="7"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0" name="Freeform 110"/>
          <p:cNvSpPr/>
          <p:nvPr>
            <p:custDataLst>
              <p:tags r:id="rId35"/>
            </p:custDataLst>
          </p:nvPr>
        </p:nvSpPr>
        <p:spPr bwMode="auto">
          <a:xfrm>
            <a:off x="10548620" y="447167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1" name="Freeform 111"/>
          <p:cNvSpPr/>
          <p:nvPr>
            <p:custDataLst>
              <p:tags r:id="rId36"/>
            </p:custDataLst>
          </p:nvPr>
        </p:nvSpPr>
        <p:spPr bwMode="auto">
          <a:xfrm>
            <a:off x="10361930" y="415290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2" name="Freeform 112"/>
          <p:cNvSpPr/>
          <p:nvPr>
            <p:custDataLst>
              <p:tags r:id="rId37"/>
            </p:custDataLst>
          </p:nvPr>
        </p:nvSpPr>
        <p:spPr bwMode="auto">
          <a:xfrm>
            <a:off x="10175240" y="3835400"/>
            <a:ext cx="351155" cy="215265"/>
          </a:xfrm>
          <a:custGeom>
            <a:avLst/>
            <a:gdLst>
              <a:gd name="T0" fmla="*/ 166 w 173"/>
              <a:gd name="T1" fmla="*/ 0 h 108"/>
              <a:gd name="T2" fmla="*/ 0 w 173"/>
              <a:gd name="T3" fmla="*/ 95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5"/>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3" name="Freeform 113"/>
          <p:cNvSpPr/>
          <p:nvPr>
            <p:custDataLst>
              <p:tags r:id="rId38"/>
            </p:custDataLst>
          </p:nvPr>
        </p:nvSpPr>
        <p:spPr bwMode="auto">
          <a:xfrm>
            <a:off x="9987915" y="3516630"/>
            <a:ext cx="351155" cy="215265"/>
          </a:xfrm>
          <a:custGeom>
            <a:avLst/>
            <a:gdLst>
              <a:gd name="T0" fmla="*/ 166 w 173"/>
              <a:gd name="T1" fmla="*/ 0 h 108"/>
              <a:gd name="T2" fmla="*/ 0 w 173"/>
              <a:gd name="T3" fmla="*/ 96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6"/>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4" name="Freeform 114"/>
          <p:cNvSpPr/>
          <p:nvPr>
            <p:custDataLst>
              <p:tags r:id="rId39"/>
            </p:custDataLst>
          </p:nvPr>
        </p:nvSpPr>
        <p:spPr bwMode="auto">
          <a:xfrm>
            <a:off x="10045065" y="1616710"/>
            <a:ext cx="288290" cy="219075"/>
          </a:xfrm>
          <a:custGeom>
            <a:avLst/>
            <a:gdLst>
              <a:gd name="T0" fmla="*/ 142 w 142"/>
              <a:gd name="T1" fmla="*/ 0 h 110"/>
              <a:gd name="T2" fmla="*/ 0 w 142"/>
              <a:gd name="T3" fmla="*/ 110 h 110"/>
              <a:gd name="T4" fmla="*/ 139 w 142"/>
              <a:gd name="T5" fmla="*/ 69 h 110"/>
              <a:gd name="T6" fmla="*/ 142 w 142"/>
              <a:gd name="T7" fmla="*/ 0 h 110"/>
            </a:gdLst>
            <a:ahLst/>
            <a:cxnLst>
              <a:cxn ang="0">
                <a:pos x="T0" y="T1"/>
              </a:cxn>
              <a:cxn ang="0">
                <a:pos x="T2" y="T3"/>
              </a:cxn>
              <a:cxn ang="0">
                <a:pos x="T4" y="T5"/>
              </a:cxn>
              <a:cxn ang="0">
                <a:pos x="T6" y="T7"/>
              </a:cxn>
            </a:cxnLst>
            <a:rect l="0" t="0" r="r" b="b"/>
            <a:pathLst>
              <a:path w="142" h="110">
                <a:moveTo>
                  <a:pt x="142" y="0"/>
                </a:moveTo>
                <a:lnTo>
                  <a:pt x="0" y="110"/>
                </a:lnTo>
                <a:lnTo>
                  <a:pt x="139" y="69"/>
                </a:lnTo>
                <a:lnTo>
                  <a:pt x="142"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15"/>
          <p:cNvSpPr/>
          <p:nvPr>
            <p:custDataLst>
              <p:tags r:id="rId40"/>
            </p:custDataLst>
          </p:nvPr>
        </p:nvSpPr>
        <p:spPr bwMode="auto">
          <a:xfrm>
            <a:off x="10059035" y="1780540"/>
            <a:ext cx="371475" cy="101600"/>
          </a:xfrm>
          <a:custGeom>
            <a:avLst/>
            <a:gdLst>
              <a:gd name="T0" fmla="*/ 0 w 183"/>
              <a:gd name="T1" fmla="*/ 40 h 51"/>
              <a:gd name="T2" fmla="*/ 183 w 183"/>
              <a:gd name="T3" fmla="*/ 51 h 51"/>
              <a:gd name="T4" fmla="*/ 137 w 183"/>
              <a:gd name="T5" fmla="*/ 0 h 51"/>
              <a:gd name="T6" fmla="*/ 0 w 183"/>
              <a:gd name="T7" fmla="*/ 40 h 51"/>
            </a:gdLst>
            <a:ahLst/>
            <a:cxnLst>
              <a:cxn ang="0">
                <a:pos x="T0" y="T1"/>
              </a:cxn>
              <a:cxn ang="0">
                <a:pos x="T2" y="T3"/>
              </a:cxn>
              <a:cxn ang="0">
                <a:pos x="T4" y="T5"/>
              </a:cxn>
              <a:cxn ang="0">
                <a:pos x="T6" y="T7"/>
              </a:cxn>
            </a:cxnLst>
            <a:rect l="0" t="0" r="r" b="b"/>
            <a:pathLst>
              <a:path w="183" h="51">
                <a:moveTo>
                  <a:pt x="0" y="40"/>
                </a:moveTo>
                <a:lnTo>
                  <a:pt x="183" y="51"/>
                </a:lnTo>
                <a:lnTo>
                  <a:pt x="137" y="0"/>
                </a:lnTo>
                <a:lnTo>
                  <a:pt x="0" y="4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16"/>
          <p:cNvSpPr/>
          <p:nvPr>
            <p:custDataLst>
              <p:tags r:id="rId41"/>
            </p:custDataLst>
          </p:nvPr>
        </p:nvSpPr>
        <p:spPr bwMode="auto">
          <a:xfrm>
            <a:off x="10836910" y="2813050"/>
            <a:ext cx="38735" cy="33655"/>
          </a:xfrm>
          <a:custGeom>
            <a:avLst/>
            <a:gdLst>
              <a:gd name="T0" fmla="*/ 0 w 86"/>
              <a:gd name="T1" fmla="*/ 16 h 77"/>
              <a:gd name="T2" fmla="*/ 5 w 86"/>
              <a:gd name="T3" fmla="*/ 77 h 77"/>
              <a:gd name="T4" fmla="*/ 86 w 86"/>
              <a:gd name="T5" fmla="*/ 55 h 77"/>
              <a:gd name="T6" fmla="*/ 61 w 86"/>
              <a:gd name="T7" fmla="*/ 0 h 77"/>
              <a:gd name="T8" fmla="*/ 0 w 86"/>
              <a:gd name="T9" fmla="*/ 16 h 77"/>
            </a:gdLst>
            <a:ahLst/>
            <a:cxnLst>
              <a:cxn ang="0">
                <a:pos x="T0" y="T1"/>
              </a:cxn>
              <a:cxn ang="0">
                <a:pos x="T2" y="T3"/>
              </a:cxn>
              <a:cxn ang="0">
                <a:pos x="T4" y="T5"/>
              </a:cxn>
              <a:cxn ang="0">
                <a:pos x="T6" y="T7"/>
              </a:cxn>
              <a:cxn ang="0">
                <a:pos x="T8" y="T9"/>
              </a:cxn>
            </a:cxnLst>
            <a:rect l="0" t="0" r="r" b="b"/>
            <a:pathLst>
              <a:path w="86" h="77">
                <a:moveTo>
                  <a:pt x="0" y="16"/>
                </a:moveTo>
                <a:cubicBezTo>
                  <a:pt x="5" y="77"/>
                  <a:pt x="5" y="77"/>
                  <a:pt x="5" y="77"/>
                </a:cubicBezTo>
                <a:cubicBezTo>
                  <a:pt x="33" y="74"/>
                  <a:pt x="60" y="67"/>
                  <a:pt x="86" y="55"/>
                </a:cubicBezTo>
                <a:cubicBezTo>
                  <a:pt x="61" y="0"/>
                  <a:pt x="61" y="0"/>
                  <a:pt x="61" y="0"/>
                </a:cubicBezTo>
                <a:cubicBezTo>
                  <a:pt x="41" y="8"/>
                  <a:pt x="21" y="14"/>
                  <a:pt x="0" y="16"/>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17"/>
          <p:cNvSpPr/>
          <p:nvPr>
            <p:custDataLst>
              <p:tags r:id="rId42"/>
            </p:custDataLst>
          </p:nvPr>
        </p:nvSpPr>
        <p:spPr bwMode="auto">
          <a:xfrm>
            <a:off x="10695305" y="2521585"/>
            <a:ext cx="57150" cy="71755"/>
          </a:xfrm>
          <a:custGeom>
            <a:avLst/>
            <a:gdLst>
              <a:gd name="T0" fmla="*/ 126 w 126"/>
              <a:gd name="T1" fmla="*/ 35 h 159"/>
              <a:gd name="T2" fmla="*/ 75 w 126"/>
              <a:gd name="T3" fmla="*/ 0 h 159"/>
              <a:gd name="T4" fmla="*/ 0 w 126"/>
              <a:gd name="T5" fmla="*/ 134 h 159"/>
              <a:gd name="T6" fmla="*/ 56 w 126"/>
              <a:gd name="T7" fmla="*/ 159 h 159"/>
              <a:gd name="T8" fmla="*/ 126 w 126"/>
              <a:gd name="T9" fmla="*/ 35 h 159"/>
            </a:gdLst>
            <a:ahLst/>
            <a:cxnLst>
              <a:cxn ang="0">
                <a:pos x="T0" y="T1"/>
              </a:cxn>
              <a:cxn ang="0">
                <a:pos x="T2" y="T3"/>
              </a:cxn>
              <a:cxn ang="0">
                <a:pos x="T4" y="T5"/>
              </a:cxn>
              <a:cxn ang="0">
                <a:pos x="T6" y="T7"/>
              </a:cxn>
              <a:cxn ang="0">
                <a:pos x="T8" y="T9"/>
              </a:cxn>
            </a:cxnLst>
            <a:rect l="0" t="0" r="r" b="b"/>
            <a:pathLst>
              <a:path w="126" h="159">
                <a:moveTo>
                  <a:pt x="126" y="35"/>
                </a:moveTo>
                <a:cubicBezTo>
                  <a:pt x="75" y="0"/>
                  <a:pt x="75" y="0"/>
                  <a:pt x="75" y="0"/>
                </a:cubicBezTo>
                <a:cubicBezTo>
                  <a:pt x="44" y="45"/>
                  <a:pt x="19" y="90"/>
                  <a:pt x="0" y="134"/>
                </a:cubicBezTo>
                <a:cubicBezTo>
                  <a:pt x="56" y="159"/>
                  <a:pt x="56" y="159"/>
                  <a:pt x="56" y="159"/>
                </a:cubicBezTo>
                <a:cubicBezTo>
                  <a:pt x="74" y="118"/>
                  <a:pt x="97" y="77"/>
                  <a:pt x="126" y="3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18"/>
          <p:cNvSpPr/>
          <p:nvPr>
            <p:custDataLst>
              <p:tags r:id="rId43"/>
            </p:custDataLst>
          </p:nvPr>
        </p:nvSpPr>
        <p:spPr bwMode="auto">
          <a:xfrm>
            <a:off x="10987405" y="1957705"/>
            <a:ext cx="44450" cy="71755"/>
          </a:xfrm>
          <a:custGeom>
            <a:avLst/>
            <a:gdLst>
              <a:gd name="T0" fmla="*/ 96 w 96"/>
              <a:gd name="T1" fmla="*/ 148 h 159"/>
              <a:gd name="T2" fmla="*/ 58 w 96"/>
              <a:gd name="T3" fmla="*/ 0 h 159"/>
              <a:gd name="T4" fmla="*/ 0 w 96"/>
              <a:gd name="T5" fmla="*/ 21 h 159"/>
              <a:gd name="T6" fmla="*/ 36 w 96"/>
              <a:gd name="T7" fmla="*/ 159 h 159"/>
              <a:gd name="T8" fmla="*/ 96 w 96"/>
              <a:gd name="T9" fmla="*/ 148 h 159"/>
            </a:gdLst>
            <a:ahLst/>
            <a:cxnLst>
              <a:cxn ang="0">
                <a:pos x="T0" y="T1"/>
              </a:cxn>
              <a:cxn ang="0">
                <a:pos x="T2" y="T3"/>
              </a:cxn>
              <a:cxn ang="0">
                <a:pos x="T4" y="T5"/>
              </a:cxn>
              <a:cxn ang="0">
                <a:pos x="T6" y="T7"/>
              </a:cxn>
              <a:cxn ang="0">
                <a:pos x="T8" y="T9"/>
              </a:cxn>
            </a:cxnLst>
            <a:rect l="0" t="0" r="r" b="b"/>
            <a:pathLst>
              <a:path w="96" h="159">
                <a:moveTo>
                  <a:pt x="96" y="148"/>
                </a:moveTo>
                <a:cubicBezTo>
                  <a:pt x="88" y="98"/>
                  <a:pt x="75" y="48"/>
                  <a:pt x="58" y="0"/>
                </a:cubicBezTo>
                <a:cubicBezTo>
                  <a:pt x="0" y="21"/>
                  <a:pt x="0" y="21"/>
                  <a:pt x="0" y="21"/>
                </a:cubicBezTo>
                <a:cubicBezTo>
                  <a:pt x="16" y="65"/>
                  <a:pt x="28" y="112"/>
                  <a:pt x="36" y="159"/>
                </a:cubicBezTo>
                <a:lnTo>
                  <a:pt x="96" y="14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19"/>
          <p:cNvSpPr/>
          <p:nvPr>
            <p:custDataLst>
              <p:tags r:id="rId44"/>
            </p:custDataLst>
          </p:nvPr>
        </p:nvSpPr>
        <p:spPr bwMode="auto">
          <a:xfrm>
            <a:off x="10701020" y="1700530"/>
            <a:ext cx="73025" cy="45720"/>
          </a:xfrm>
          <a:custGeom>
            <a:avLst/>
            <a:gdLst>
              <a:gd name="T0" fmla="*/ 159 w 159"/>
              <a:gd name="T1" fmla="*/ 44 h 101"/>
              <a:gd name="T2" fmla="*/ 13 w 159"/>
              <a:gd name="T3" fmla="*/ 0 h 101"/>
              <a:gd name="T4" fmla="*/ 0 w 159"/>
              <a:gd name="T5" fmla="*/ 60 h 101"/>
              <a:gd name="T6" fmla="*/ 137 w 159"/>
              <a:gd name="T7" fmla="*/ 101 h 101"/>
              <a:gd name="T8" fmla="*/ 159 w 159"/>
              <a:gd name="T9" fmla="*/ 44 h 101"/>
            </a:gdLst>
            <a:ahLst/>
            <a:cxnLst>
              <a:cxn ang="0">
                <a:pos x="T0" y="T1"/>
              </a:cxn>
              <a:cxn ang="0">
                <a:pos x="T2" y="T3"/>
              </a:cxn>
              <a:cxn ang="0">
                <a:pos x="T4" y="T5"/>
              </a:cxn>
              <a:cxn ang="0">
                <a:pos x="T6" y="T7"/>
              </a:cxn>
              <a:cxn ang="0">
                <a:pos x="T8" y="T9"/>
              </a:cxn>
            </a:cxnLst>
            <a:rect l="0" t="0" r="r" b="b"/>
            <a:pathLst>
              <a:path w="159" h="101">
                <a:moveTo>
                  <a:pt x="159" y="44"/>
                </a:moveTo>
                <a:cubicBezTo>
                  <a:pt x="112" y="26"/>
                  <a:pt x="63" y="11"/>
                  <a:pt x="13" y="0"/>
                </a:cubicBezTo>
                <a:cubicBezTo>
                  <a:pt x="0" y="60"/>
                  <a:pt x="0" y="60"/>
                  <a:pt x="0" y="60"/>
                </a:cubicBezTo>
                <a:cubicBezTo>
                  <a:pt x="47" y="70"/>
                  <a:pt x="93" y="84"/>
                  <a:pt x="137" y="101"/>
                </a:cubicBezTo>
                <a:lnTo>
                  <a:pt x="159" y="44"/>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0"/>
          <p:cNvSpPr/>
          <p:nvPr>
            <p:custDataLst>
              <p:tags r:id="rId45"/>
            </p:custDataLst>
          </p:nvPr>
        </p:nvSpPr>
        <p:spPr bwMode="auto">
          <a:xfrm>
            <a:off x="10924540" y="1838325"/>
            <a:ext cx="60960" cy="69850"/>
          </a:xfrm>
          <a:custGeom>
            <a:avLst/>
            <a:gdLst>
              <a:gd name="T0" fmla="*/ 135 w 135"/>
              <a:gd name="T1" fmla="*/ 127 h 157"/>
              <a:gd name="T2" fmla="*/ 48 w 135"/>
              <a:gd name="T3" fmla="*/ 0 h 157"/>
              <a:gd name="T4" fmla="*/ 0 w 135"/>
              <a:gd name="T5" fmla="*/ 39 h 157"/>
              <a:gd name="T6" fmla="*/ 81 w 135"/>
              <a:gd name="T7" fmla="*/ 157 h 157"/>
              <a:gd name="T8" fmla="*/ 135 w 135"/>
              <a:gd name="T9" fmla="*/ 127 h 157"/>
            </a:gdLst>
            <a:ahLst/>
            <a:cxnLst>
              <a:cxn ang="0">
                <a:pos x="T0" y="T1"/>
              </a:cxn>
              <a:cxn ang="0">
                <a:pos x="T2" y="T3"/>
              </a:cxn>
              <a:cxn ang="0">
                <a:pos x="T4" y="T5"/>
              </a:cxn>
              <a:cxn ang="0">
                <a:pos x="T6" y="T7"/>
              </a:cxn>
              <a:cxn ang="0">
                <a:pos x="T8" y="T9"/>
              </a:cxn>
            </a:cxnLst>
            <a:rect l="0" t="0" r="r" b="b"/>
            <a:pathLst>
              <a:path w="135" h="157">
                <a:moveTo>
                  <a:pt x="135" y="127"/>
                </a:moveTo>
                <a:cubicBezTo>
                  <a:pt x="109" y="82"/>
                  <a:pt x="80" y="39"/>
                  <a:pt x="48" y="0"/>
                </a:cubicBezTo>
                <a:cubicBezTo>
                  <a:pt x="0" y="39"/>
                  <a:pt x="0" y="39"/>
                  <a:pt x="0" y="39"/>
                </a:cubicBezTo>
                <a:cubicBezTo>
                  <a:pt x="30" y="75"/>
                  <a:pt x="58" y="115"/>
                  <a:pt x="81" y="157"/>
                </a:cubicBezTo>
                <a:lnTo>
                  <a:pt x="135" y="127"/>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1"/>
          <p:cNvSpPr/>
          <p:nvPr>
            <p:custDataLst>
              <p:tags r:id="rId46"/>
            </p:custDataLst>
          </p:nvPr>
        </p:nvSpPr>
        <p:spPr bwMode="auto">
          <a:xfrm>
            <a:off x="10822940" y="1750060"/>
            <a:ext cx="73025" cy="59690"/>
          </a:xfrm>
          <a:custGeom>
            <a:avLst/>
            <a:gdLst>
              <a:gd name="T0" fmla="*/ 157 w 157"/>
              <a:gd name="T1" fmla="*/ 88 h 135"/>
              <a:gd name="T2" fmla="*/ 31 w 157"/>
              <a:gd name="T3" fmla="*/ 0 h 135"/>
              <a:gd name="T4" fmla="*/ 0 w 157"/>
              <a:gd name="T5" fmla="*/ 53 h 135"/>
              <a:gd name="T6" fmla="*/ 118 w 157"/>
              <a:gd name="T7" fmla="*/ 135 h 135"/>
              <a:gd name="T8" fmla="*/ 157 w 157"/>
              <a:gd name="T9" fmla="*/ 88 h 135"/>
            </a:gdLst>
            <a:ahLst/>
            <a:cxnLst>
              <a:cxn ang="0">
                <a:pos x="T0" y="T1"/>
              </a:cxn>
              <a:cxn ang="0">
                <a:pos x="T2" y="T3"/>
              </a:cxn>
              <a:cxn ang="0">
                <a:pos x="T4" y="T5"/>
              </a:cxn>
              <a:cxn ang="0">
                <a:pos x="T6" y="T7"/>
              </a:cxn>
              <a:cxn ang="0">
                <a:pos x="T8" y="T9"/>
              </a:cxn>
            </a:cxnLst>
            <a:rect l="0" t="0" r="r" b="b"/>
            <a:pathLst>
              <a:path w="157" h="135">
                <a:moveTo>
                  <a:pt x="157" y="88"/>
                </a:moveTo>
                <a:cubicBezTo>
                  <a:pt x="118" y="56"/>
                  <a:pt x="76" y="26"/>
                  <a:pt x="31" y="0"/>
                </a:cubicBezTo>
                <a:cubicBezTo>
                  <a:pt x="0" y="53"/>
                  <a:pt x="0" y="53"/>
                  <a:pt x="0" y="53"/>
                </a:cubicBezTo>
                <a:cubicBezTo>
                  <a:pt x="42" y="78"/>
                  <a:pt x="81" y="105"/>
                  <a:pt x="118" y="135"/>
                </a:cubicBezTo>
                <a:lnTo>
                  <a:pt x="157" y="8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2"/>
          <p:cNvSpPr/>
          <p:nvPr>
            <p:custDataLst>
              <p:tags r:id="rId47"/>
            </p:custDataLst>
          </p:nvPr>
        </p:nvSpPr>
        <p:spPr bwMode="auto">
          <a:xfrm>
            <a:off x="10568940" y="1688465"/>
            <a:ext cx="69215" cy="29845"/>
          </a:xfrm>
          <a:custGeom>
            <a:avLst/>
            <a:gdLst>
              <a:gd name="T0" fmla="*/ 0 w 153"/>
              <a:gd name="T1" fmla="*/ 5 h 66"/>
              <a:gd name="T2" fmla="*/ 5 w 153"/>
              <a:gd name="T3" fmla="*/ 66 h 66"/>
              <a:gd name="T4" fmla="*/ 149 w 153"/>
              <a:gd name="T5" fmla="*/ 65 h 66"/>
              <a:gd name="T6" fmla="*/ 153 w 153"/>
              <a:gd name="T7" fmla="*/ 4 h 66"/>
              <a:gd name="T8" fmla="*/ 0 w 153"/>
              <a:gd name="T9" fmla="*/ 5 h 66"/>
            </a:gdLst>
            <a:ahLst/>
            <a:cxnLst>
              <a:cxn ang="0">
                <a:pos x="T0" y="T1"/>
              </a:cxn>
              <a:cxn ang="0">
                <a:pos x="T2" y="T3"/>
              </a:cxn>
              <a:cxn ang="0">
                <a:pos x="T4" y="T5"/>
              </a:cxn>
              <a:cxn ang="0">
                <a:pos x="T6" y="T7"/>
              </a:cxn>
              <a:cxn ang="0">
                <a:pos x="T8" y="T9"/>
              </a:cxn>
            </a:cxnLst>
            <a:rect l="0" t="0" r="r" b="b"/>
            <a:pathLst>
              <a:path w="153" h="66">
                <a:moveTo>
                  <a:pt x="0" y="5"/>
                </a:moveTo>
                <a:cubicBezTo>
                  <a:pt x="5" y="66"/>
                  <a:pt x="5" y="66"/>
                  <a:pt x="5" y="66"/>
                </a:cubicBezTo>
                <a:cubicBezTo>
                  <a:pt x="53" y="62"/>
                  <a:pt x="101" y="62"/>
                  <a:pt x="149" y="65"/>
                </a:cubicBezTo>
                <a:cubicBezTo>
                  <a:pt x="153" y="4"/>
                  <a:pt x="153" y="4"/>
                  <a:pt x="153" y="4"/>
                </a:cubicBezTo>
                <a:cubicBezTo>
                  <a:pt x="102" y="0"/>
                  <a:pt x="51" y="1"/>
                  <a:pt x="0" y="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23"/>
          <p:cNvSpPr/>
          <p:nvPr>
            <p:custDataLst>
              <p:tags r:id="rId48"/>
            </p:custDataLst>
          </p:nvPr>
        </p:nvSpPr>
        <p:spPr bwMode="auto">
          <a:xfrm>
            <a:off x="10772140" y="2419985"/>
            <a:ext cx="69215" cy="66040"/>
          </a:xfrm>
          <a:custGeom>
            <a:avLst/>
            <a:gdLst>
              <a:gd name="T0" fmla="*/ 106 w 148"/>
              <a:gd name="T1" fmla="*/ 0 h 148"/>
              <a:gd name="T2" fmla="*/ 29 w 148"/>
              <a:gd name="T3" fmla="*/ 76 h 148"/>
              <a:gd name="T4" fmla="*/ 0 w 148"/>
              <a:gd name="T5" fmla="*/ 106 h 148"/>
              <a:gd name="T6" fmla="*/ 46 w 148"/>
              <a:gd name="T7" fmla="*/ 148 h 148"/>
              <a:gd name="T8" fmla="*/ 73 w 148"/>
              <a:gd name="T9" fmla="*/ 119 h 148"/>
              <a:gd name="T10" fmla="*/ 148 w 148"/>
              <a:gd name="T11" fmla="*/ 44 h 148"/>
              <a:gd name="T12" fmla="*/ 106 w 14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48" h="148">
                <a:moveTo>
                  <a:pt x="106" y="0"/>
                </a:moveTo>
                <a:cubicBezTo>
                  <a:pt x="74" y="30"/>
                  <a:pt x="51" y="54"/>
                  <a:pt x="29" y="76"/>
                </a:cubicBezTo>
                <a:cubicBezTo>
                  <a:pt x="19" y="86"/>
                  <a:pt x="10" y="96"/>
                  <a:pt x="0" y="106"/>
                </a:cubicBezTo>
                <a:cubicBezTo>
                  <a:pt x="46" y="148"/>
                  <a:pt x="46" y="148"/>
                  <a:pt x="46" y="148"/>
                </a:cubicBezTo>
                <a:cubicBezTo>
                  <a:pt x="55" y="138"/>
                  <a:pt x="64" y="128"/>
                  <a:pt x="73" y="119"/>
                </a:cubicBezTo>
                <a:cubicBezTo>
                  <a:pt x="94" y="97"/>
                  <a:pt x="118" y="74"/>
                  <a:pt x="148" y="44"/>
                </a:cubicBezTo>
                <a:lnTo>
                  <a:pt x="106"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24"/>
          <p:cNvSpPr/>
          <p:nvPr>
            <p:custDataLst>
              <p:tags r:id="rId49"/>
            </p:custDataLst>
          </p:nvPr>
        </p:nvSpPr>
        <p:spPr bwMode="auto">
          <a:xfrm>
            <a:off x="10956925" y="2218690"/>
            <a:ext cx="54610" cy="71755"/>
          </a:xfrm>
          <a:custGeom>
            <a:avLst/>
            <a:gdLst>
              <a:gd name="T0" fmla="*/ 14 w 122"/>
              <a:gd name="T1" fmla="*/ 103 h 160"/>
              <a:gd name="T2" fmla="*/ 0 w 122"/>
              <a:gd name="T3" fmla="*/ 126 h 160"/>
              <a:gd name="T4" fmla="*/ 51 w 122"/>
              <a:gd name="T5" fmla="*/ 160 h 160"/>
              <a:gd name="T6" fmla="*/ 67 w 122"/>
              <a:gd name="T7" fmla="*/ 135 h 160"/>
              <a:gd name="T8" fmla="*/ 122 w 122"/>
              <a:gd name="T9" fmla="*/ 23 h 160"/>
              <a:gd name="T10" fmla="*/ 65 w 122"/>
              <a:gd name="T11" fmla="*/ 0 h 160"/>
              <a:gd name="T12" fmla="*/ 14 w 122"/>
              <a:gd name="T13" fmla="*/ 103 h 160"/>
            </a:gdLst>
            <a:ahLst/>
            <a:cxnLst>
              <a:cxn ang="0">
                <a:pos x="T0" y="T1"/>
              </a:cxn>
              <a:cxn ang="0">
                <a:pos x="T2" y="T3"/>
              </a:cxn>
              <a:cxn ang="0">
                <a:pos x="T4" y="T5"/>
              </a:cxn>
              <a:cxn ang="0">
                <a:pos x="T6" y="T7"/>
              </a:cxn>
              <a:cxn ang="0">
                <a:pos x="T8" y="T9"/>
              </a:cxn>
              <a:cxn ang="0">
                <a:pos x="T10" y="T11"/>
              </a:cxn>
              <a:cxn ang="0">
                <a:pos x="T12" y="T13"/>
              </a:cxn>
            </a:cxnLst>
            <a:rect l="0" t="0" r="r" b="b"/>
            <a:pathLst>
              <a:path w="122" h="160">
                <a:moveTo>
                  <a:pt x="14" y="103"/>
                </a:moveTo>
                <a:cubicBezTo>
                  <a:pt x="10" y="111"/>
                  <a:pt x="5" y="119"/>
                  <a:pt x="0" y="126"/>
                </a:cubicBezTo>
                <a:cubicBezTo>
                  <a:pt x="51" y="160"/>
                  <a:pt x="51" y="160"/>
                  <a:pt x="51" y="160"/>
                </a:cubicBezTo>
                <a:cubicBezTo>
                  <a:pt x="57" y="151"/>
                  <a:pt x="62" y="143"/>
                  <a:pt x="67" y="135"/>
                </a:cubicBezTo>
                <a:cubicBezTo>
                  <a:pt x="88" y="99"/>
                  <a:pt x="107" y="62"/>
                  <a:pt x="122" y="23"/>
                </a:cubicBezTo>
                <a:cubicBezTo>
                  <a:pt x="65" y="0"/>
                  <a:pt x="65" y="0"/>
                  <a:pt x="65" y="0"/>
                </a:cubicBezTo>
                <a:cubicBezTo>
                  <a:pt x="51" y="36"/>
                  <a:pt x="34" y="71"/>
                  <a:pt x="14" y="10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25"/>
          <p:cNvSpPr/>
          <p:nvPr>
            <p:custDataLst>
              <p:tags r:id="rId50"/>
            </p:custDataLst>
          </p:nvPr>
        </p:nvSpPr>
        <p:spPr bwMode="auto">
          <a:xfrm>
            <a:off x="11003915" y="2092960"/>
            <a:ext cx="34290" cy="69850"/>
          </a:xfrm>
          <a:custGeom>
            <a:avLst/>
            <a:gdLst>
              <a:gd name="T0" fmla="*/ 0 w 74"/>
              <a:gd name="T1" fmla="*/ 142 h 153"/>
              <a:gd name="T2" fmla="*/ 60 w 74"/>
              <a:gd name="T3" fmla="*/ 153 h 153"/>
              <a:gd name="T4" fmla="*/ 74 w 74"/>
              <a:gd name="T5" fmla="*/ 0 h 153"/>
              <a:gd name="T6" fmla="*/ 12 w 74"/>
              <a:gd name="T7" fmla="*/ 0 h 153"/>
              <a:gd name="T8" fmla="*/ 0 w 74"/>
              <a:gd name="T9" fmla="*/ 142 h 153"/>
            </a:gdLst>
            <a:ahLst/>
            <a:cxnLst>
              <a:cxn ang="0">
                <a:pos x="T0" y="T1"/>
              </a:cxn>
              <a:cxn ang="0">
                <a:pos x="T2" y="T3"/>
              </a:cxn>
              <a:cxn ang="0">
                <a:pos x="T4" y="T5"/>
              </a:cxn>
              <a:cxn ang="0">
                <a:pos x="T6" y="T7"/>
              </a:cxn>
              <a:cxn ang="0">
                <a:pos x="T8" y="T9"/>
              </a:cxn>
            </a:cxnLst>
            <a:rect l="0" t="0" r="r" b="b"/>
            <a:pathLst>
              <a:path w="74" h="153">
                <a:moveTo>
                  <a:pt x="0" y="142"/>
                </a:moveTo>
                <a:cubicBezTo>
                  <a:pt x="60" y="153"/>
                  <a:pt x="60" y="153"/>
                  <a:pt x="60" y="153"/>
                </a:cubicBezTo>
                <a:cubicBezTo>
                  <a:pt x="69" y="103"/>
                  <a:pt x="74" y="52"/>
                  <a:pt x="74" y="0"/>
                </a:cubicBezTo>
                <a:cubicBezTo>
                  <a:pt x="12" y="0"/>
                  <a:pt x="12" y="0"/>
                  <a:pt x="12" y="0"/>
                </a:cubicBezTo>
                <a:cubicBezTo>
                  <a:pt x="12" y="48"/>
                  <a:pt x="8" y="96"/>
                  <a:pt x="0" y="14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26"/>
          <p:cNvSpPr/>
          <p:nvPr>
            <p:custDataLst>
              <p:tags r:id="rId51"/>
            </p:custDataLst>
          </p:nvPr>
        </p:nvSpPr>
        <p:spPr bwMode="auto">
          <a:xfrm>
            <a:off x="10869930" y="2326640"/>
            <a:ext cx="67310" cy="67945"/>
          </a:xfrm>
          <a:custGeom>
            <a:avLst/>
            <a:gdLst>
              <a:gd name="T0" fmla="*/ 0 w 147"/>
              <a:gd name="T1" fmla="*/ 104 h 149"/>
              <a:gd name="T2" fmla="*/ 43 w 147"/>
              <a:gd name="T3" fmla="*/ 149 h 149"/>
              <a:gd name="T4" fmla="*/ 147 w 147"/>
              <a:gd name="T5" fmla="*/ 40 h 149"/>
              <a:gd name="T6" fmla="*/ 101 w 147"/>
              <a:gd name="T7" fmla="*/ 0 h 149"/>
              <a:gd name="T8" fmla="*/ 0 w 147"/>
              <a:gd name="T9" fmla="*/ 104 h 149"/>
            </a:gdLst>
            <a:ahLst/>
            <a:cxnLst>
              <a:cxn ang="0">
                <a:pos x="T0" y="T1"/>
              </a:cxn>
              <a:cxn ang="0">
                <a:pos x="T2" y="T3"/>
              </a:cxn>
              <a:cxn ang="0">
                <a:pos x="T4" y="T5"/>
              </a:cxn>
              <a:cxn ang="0">
                <a:pos x="T6" y="T7"/>
              </a:cxn>
              <a:cxn ang="0">
                <a:pos x="T8" y="T9"/>
              </a:cxn>
            </a:cxnLst>
            <a:rect l="0" t="0" r="r" b="b"/>
            <a:pathLst>
              <a:path w="147" h="149">
                <a:moveTo>
                  <a:pt x="0" y="104"/>
                </a:moveTo>
                <a:cubicBezTo>
                  <a:pt x="43" y="149"/>
                  <a:pt x="43" y="149"/>
                  <a:pt x="43" y="149"/>
                </a:cubicBezTo>
                <a:cubicBezTo>
                  <a:pt x="85" y="107"/>
                  <a:pt x="118" y="73"/>
                  <a:pt x="147" y="40"/>
                </a:cubicBezTo>
                <a:cubicBezTo>
                  <a:pt x="101" y="0"/>
                  <a:pt x="101" y="0"/>
                  <a:pt x="101" y="0"/>
                </a:cubicBezTo>
                <a:cubicBezTo>
                  <a:pt x="73" y="31"/>
                  <a:pt x="42" y="64"/>
                  <a:pt x="0" y="10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7"/>
          <p:cNvSpPr/>
          <p:nvPr>
            <p:custDataLst>
              <p:tags r:id="rId52"/>
            </p:custDataLst>
          </p:nvPr>
        </p:nvSpPr>
        <p:spPr bwMode="auto">
          <a:xfrm>
            <a:off x="10672445" y="2649220"/>
            <a:ext cx="32385" cy="71755"/>
          </a:xfrm>
          <a:custGeom>
            <a:avLst/>
            <a:gdLst>
              <a:gd name="T0" fmla="*/ 61 w 70"/>
              <a:gd name="T1" fmla="*/ 65 h 159"/>
              <a:gd name="T2" fmla="*/ 65 w 70"/>
              <a:gd name="T3" fmla="*/ 8 h 159"/>
              <a:gd name="T4" fmla="*/ 4 w 70"/>
              <a:gd name="T5" fmla="*/ 0 h 159"/>
              <a:gd name="T6" fmla="*/ 0 w 70"/>
              <a:gd name="T7" fmla="*/ 65 h 159"/>
              <a:gd name="T8" fmla="*/ 1 w 70"/>
              <a:gd name="T9" fmla="*/ 102 h 159"/>
              <a:gd name="T10" fmla="*/ 11 w 70"/>
              <a:gd name="T11" fmla="*/ 159 h 159"/>
              <a:gd name="T12" fmla="*/ 70 w 70"/>
              <a:gd name="T13" fmla="*/ 144 h 159"/>
              <a:gd name="T14" fmla="*/ 62 w 70"/>
              <a:gd name="T15" fmla="*/ 97 h 159"/>
              <a:gd name="T16" fmla="*/ 61 w 70"/>
              <a:gd name="T17"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9">
                <a:moveTo>
                  <a:pt x="61" y="65"/>
                </a:moveTo>
                <a:cubicBezTo>
                  <a:pt x="61" y="47"/>
                  <a:pt x="62" y="27"/>
                  <a:pt x="65" y="8"/>
                </a:cubicBezTo>
                <a:cubicBezTo>
                  <a:pt x="4" y="0"/>
                  <a:pt x="4" y="0"/>
                  <a:pt x="4" y="0"/>
                </a:cubicBezTo>
                <a:cubicBezTo>
                  <a:pt x="1" y="22"/>
                  <a:pt x="0" y="44"/>
                  <a:pt x="0" y="65"/>
                </a:cubicBezTo>
                <a:cubicBezTo>
                  <a:pt x="0" y="78"/>
                  <a:pt x="0" y="90"/>
                  <a:pt x="1" y="102"/>
                </a:cubicBezTo>
                <a:cubicBezTo>
                  <a:pt x="3" y="121"/>
                  <a:pt x="6" y="140"/>
                  <a:pt x="11" y="159"/>
                </a:cubicBezTo>
                <a:cubicBezTo>
                  <a:pt x="70" y="144"/>
                  <a:pt x="70" y="144"/>
                  <a:pt x="70" y="144"/>
                </a:cubicBezTo>
                <a:cubicBezTo>
                  <a:pt x="66" y="128"/>
                  <a:pt x="64" y="112"/>
                  <a:pt x="62" y="97"/>
                </a:cubicBezTo>
                <a:cubicBezTo>
                  <a:pt x="62" y="87"/>
                  <a:pt x="61" y="76"/>
                  <a:pt x="61" y="6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28"/>
          <p:cNvSpPr/>
          <p:nvPr>
            <p:custDataLst>
              <p:tags r:id="rId53"/>
            </p:custDataLst>
          </p:nvPr>
        </p:nvSpPr>
        <p:spPr bwMode="auto">
          <a:xfrm>
            <a:off x="10711180" y="2767330"/>
            <a:ext cx="67310" cy="63500"/>
          </a:xfrm>
          <a:custGeom>
            <a:avLst/>
            <a:gdLst>
              <a:gd name="T0" fmla="*/ 48 w 150"/>
              <a:gd name="T1" fmla="*/ 0 h 141"/>
              <a:gd name="T2" fmla="*/ 0 w 150"/>
              <a:gd name="T3" fmla="*/ 38 h 141"/>
              <a:gd name="T4" fmla="*/ 122 w 150"/>
              <a:gd name="T5" fmla="*/ 141 h 141"/>
              <a:gd name="T6" fmla="*/ 150 w 150"/>
              <a:gd name="T7" fmla="*/ 87 h 141"/>
              <a:gd name="T8" fmla="*/ 48 w 150"/>
              <a:gd name="T9" fmla="*/ 0 h 141"/>
            </a:gdLst>
            <a:ahLst/>
            <a:cxnLst>
              <a:cxn ang="0">
                <a:pos x="T0" y="T1"/>
              </a:cxn>
              <a:cxn ang="0">
                <a:pos x="T2" y="T3"/>
              </a:cxn>
              <a:cxn ang="0">
                <a:pos x="T4" y="T5"/>
              </a:cxn>
              <a:cxn ang="0">
                <a:pos x="T6" y="T7"/>
              </a:cxn>
              <a:cxn ang="0">
                <a:pos x="T8" y="T9"/>
              </a:cxn>
            </a:cxnLst>
            <a:rect l="0" t="0" r="r" b="b"/>
            <a:pathLst>
              <a:path w="150" h="141">
                <a:moveTo>
                  <a:pt x="48" y="0"/>
                </a:moveTo>
                <a:cubicBezTo>
                  <a:pt x="0" y="38"/>
                  <a:pt x="0" y="38"/>
                  <a:pt x="0" y="38"/>
                </a:cubicBezTo>
                <a:cubicBezTo>
                  <a:pt x="34" y="81"/>
                  <a:pt x="76" y="117"/>
                  <a:pt x="122" y="141"/>
                </a:cubicBezTo>
                <a:cubicBezTo>
                  <a:pt x="150" y="87"/>
                  <a:pt x="150" y="87"/>
                  <a:pt x="150" y="87"/>
                </a:cubicBezTo>
                <a:cubicBezTo>
                  <a:pt x="112" y="66"/>
                  <a:pt x="77" y="36"/>
                  <a:pt x="48" y="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9"/>
          <p:cNvSpPr/>
          <p:nvPr>
            <p:custDataLst>
              <p:tags r:id="rId54"/>
            </p:custDataLst>
          </p:nvPr>
        </p:nvSpPr>
        <p:spPr bwMode="auto">
          <a:xfrm>
            <a:off x="10465435" y="1702435"/>
            <a:ext cx="40640" cy="36195"/>
          </a:xfrm>
          <a:custGeom>
            <a:avLst/>
            <a:gdLst>
              <a:gd name="T0" fmla="*/ 0 w 88"/>
              <a:gd name="T1" fmla="*/ 20 h 79"/>
              <a:gd name="T2" fmla="*/ 19 w 88"/>
              <a:gd name="T3" fmla="*/ 79 h 79"/>
              <a:gd name="T4" fmla="*/ 88 w 88"/>
              <a:gd name="T5" fmla="*/ 59 h 79"/>
              <a:gd name="T6" fmla="*/ 74 w 88"/>
              <a:gd name="T7" fmla="*/ 0 h 79"/>
              <a:gd name="T8" fmla="*/ 0 w 88"/>
              <a:gd name="T9" fmla="*/ 20 h 79"/>
            </a:gdLst>
            <a:ahLst/>
            <a:cxnLst>
              <a:cxn ang="0">
                <a:pos x="T0" y="T1"/>
              </a:cxn>
              <a:cxn ang="0">
                <a:pos x="T2" y="T3"/>
              </a:cxn>
              <a:cxn ang="0">
                <a:pos x="T4" y="T5"/>
              </a:cxn>
              <a:cxn ang="0">
                <a:pos x="T6" y="T7"/>
              </a:cxn>
              <a:cxn ang="0">
                <a:pos x="T8" y="T9"/>
              </a:cxn>
            </a:cxnLst>
            <a:rect l="0" t="0" r="r" b="b"/>
            <a:pathLst>
              <a:path w="88" h="79">
                <a:moveTo>
                  <a:pt x="0" y="20"/>
                </a:moveTo>
                <a:cubicBezTo>
                  <a:pt x="19" y="79"/>
                  <a:pt x="19" y="79"/>
                  <a:pt x="19" y="79"/>
                </a:cubicBezTo>
                <a:cubicBezTo>
                  <a:pt x="42" y="71"/>
                  <a:pt x="65" y="65"/>
                  <a:pt x="88" y="59"/>
                </a:cubicBezTo>
                <a:cubicBezTo>
                  <a:pt x="74" y="0"/>
                  <a:pt x="74" y="0"/>
                  <a:pt x="74" y="0"/>
                </a:cubicBezTo>
                <a:cubicBezTo>
                  <a:pt x="49" y="6"/>
                  <a:pt x="24" y="12"/>
                  <a:pt x="0" y="2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0"/>
          <p:cNvSpPr>
            <a:spLocks noEditPoints="1"/>
          </p:cNvSpPr>
          <p:nvPr>
            <p:custDataLst>
              <p:tags r:id="rId55"/>
            </p:custDataLst>
          </p:nvPr>
        </p:nvSpPr>
        <p:spPr bwMode="auto">
          <a:xfrm>
            <a:off x="9961880" y="1572895"/>
            <a:ext cx="515620" cy="339090"/>
          </a:xfrm>
          <a:custGeom>
            <a:avLst/>
            <a:gdLst>
              <a:gd name="T0" fmla="*/ 859 w 1126"/>
              <a:gd name="T1" fmla="*/ 416 h 754"/>
              <a:gd name="T2" fmla="*/ 875 w 1126"/>
              <a:gd name="T3" fmla="*/ 34 h 754"/>
              <a:gd name="T4" fmla="*/ 858 w 1126"/>
              <a:gd name="T5" fmla="*/ 6 h 754"/>
              <a:gd name="T6" fmla="*/ 825 w 1126"/>
              <a:gd name="T7" fmla="*/ 9 h 754"/>
              <a:gd name="T8" fmla="*/ 16 w 1126"/>
              <a:gd name="T9" fmla="*/ 636 h 754"/>
              <a:gd name="T10" fmla="*/ 7 w 1126"/>
              <a:gd name="T11" fmla="*/ 675 h 754"/>
              <a:gd name="T12" fmla="*/ 33 w 1126"/>
              <a:gd name="T13" fmla="*/ 691 h 754"/>
              <a:gd name="T14" fmla="*/ 33 w 1126"/>
              <a:gd name="T15" fmla="*/ 691 h 754"/>
              <a:gd name="T16" fmla="*/ 1092 w 1126"/>
              <a:gd name="T17" fmla="*/ 753 h 754"/>
              <a:gd name="T18" fmla="*/ 1093 w 1126"/>
              <a:gd name="T19" fmla="*/ 754 h 754"/>
              <a:gd name="T20" fmla="*/ 1121 w 1126"/>
              <a:gd name="T21" fmla="*/ 736 h 754"/>
              <a:gd name="T22" fmla="*/ 1116 w 1126"/>
              <a:gd name="T23" fmla="*/ 702 h 754"/>
              <a:gd name="T24" fmla="*/ 859 w 1126"/>
              <a:gd name="T25" fmla="*/ 416 h 754"/>
              <a:gd name="T26" fmla="*/ 811 w 1126"/>
              <a:gd name="T27" fmla="*/ 98 h 754"/>
              <a:gd name="T28" fmla="*/ 798 w 1126"/>
              <a:gd name="T29" fmla="*/ 404 h 754"/>
              <a:gd name="T30" fmla="*/ 182 w 1126"/>
              <a:gd name="T31" fmla="*/ 585 h 754"/>
              <a:gd name="T32" fmla="*/ 811 w 1126"/>
              <a:gd name="T33" fmla="*/ 98 h 754"/>
              <a:gd name="T34" fmla="*/ 212 w 1126"/>
              <a:gd name="T35" fmla="*/ 640 h 754"/>
              <a:gd name="T36" fmla="*/ 818 w 1126"/>
              <a:gd name="T37" fmla="*/ 462 h 754"/>
              <a:gd name="T38" fmla="*/ 1021 w 1126"/>
              <a:gd name="T39" fmla="*/ 688 h 754"/>
              <a:gd name="T40" fmla="*/ 212 w 1126"/>
              <a:gd name="T41"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6" h="754">
                <a:moveTo>
                  <a:pt x="859" y="416"/>
                </a:moveTo>
                <a:cubicBezTo>
                  <a:pt x="875" y="34"/>
                  <a:pt x="875" y="34"/>
                  <a:pt x="875" y="34"/>
                </a:cubicBezTo>
                <a:cubicBezTo>
                  <a:pt x="875" y="22"/>
                  <a:pt x="869" y="11"/>
                  <a:pt x="858" y="6"/>
                </a:cubicBezTo>
                <a:cubicBezTo>
                  <a:pt x="848" y="0"/>
                  <a:pt x="835" y="1"/>
                  <a:pt x="825" y="9"/>
                </a:cubicBezTo>
                <a:cubicBezTo>
                  <a:pt x="16" y="636"/>
                  <a:pt x="16" y="636"/>
                  <a:pt x="16" y="636"/>
                </a:cubicBezTo>
                <a:cubicBezTo>
                  <a:pt x="4" y="645"/>
                  <a:pt x="0" y="661"/>
                  <a:pt x="7" y="675"/>
                </a:cubicBezTo>
                <a:cubicBezTo>
                  <a:pt x="12" y="685"/>
                  <a:pt x="22" y="690"/>
                  <a:pt x="33" y="691"/>
                </a:cubicBezTo>
                <a:cubicBezTo>
                  <a:pt x="33" y="691"/>
                  <a:pt x="33" y="691"/>
                  <a:pt x="33" y="691"/>
                </a:cubicBezTo>
                <a:cubicBezTo>
                  <a:pt x="1092" y="753"/>
                  <a:pt x="1092" y="753"/>
                  <a:pt x="1092" y="753"/>
                </a:cubicBezTo>
                <a:cubicBezTo>
                  <a:pt x="1092" y="754"/>
                  <a:pt x="1093" y="754"/>
                  <a:pt x="1093" y="754"/>
                </a:cubicBezTo>
                <a:cubicBezTo>
                  <a:pt x="1105" y="754"/>
                  <a:pt x="1116" y="747"/>
                  <a:pt x="1121" y="736"/>
                </a:cubicBezTo>
                <a:cubicBezTo>
                  <a:pt x="1126" y="725"/>
                  <a:pt x="1124" y="712"/>
                  <a:pt x="1116" y="702"/>
                </a:cubicBezTo>
                <a:lnTo>
                  <a:pt x="859" y="416"/>
                </a:lnTo>
                <a:close/>
                <a:moveTo>
                  <a:pt x="811" y="98"/>
                </a:moveTo>
                <a:cubicBezTo>
                  <a:pt x="798" y="404"/>
                  <a:pt x="798" y="404"/>
                  <a:pt x="798" y="404"/>
                </a:cubicBezTo>
                <a:cubicBezTo>
                  <a:pt x="182" y="585"/>
                  <a:pt x="182" y="585"/>
                  <a:pt x="182" y="585"/>
                </a:cubicBezTo>
                <a:lnTo>
                  <a:pt x="811" y="98"/>
                </a:lnTo>
                <a:close/>
                <a:moveTo>
                  <a:pt x="212" y="640"/>
                </a:moveTo>
                <a:cubicBezTo>
                  <a:pt x="818" y="462"/>
                  <a:pt x="818" y="462"/>
                  <a:pt x="818" y="462"/>
                </a:cubicBezTo>
                <a:cubicBezTo>
                  <a:pt x="1021" y="688"/>
                  <a:pt x="1021" y="688"/>
                  <a:pt x="1021" y="688"/>
                </a:cubicBezTo>
                <a:lnTo>
                  <a:pt x="212" y="64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70"/>
          <p:cNvSpPr>
            <a:spLocks noChangeArrowheads="1"/>
          </p:cNvSpPr>
          <p:nvPr>
            <p:custDataLst>
              <p:tags r:id="rId56"/>
            </p:custDataLst>
          </p:nvPr>
        </p:nvSpPr>
        <p:spPr bwMode="auto">
          <a:xfrm>
            <a:off x="8858885" y="2767965"/>
            <a:ext cx="806450" cy="3874770"/>
          </a:xfrm>
          <a:prstGeom prst="rect">
            <a:avLst/>
          </a:prstGeom>
          <a:solidFill>
            <a:schemeClr val="accent2"/>
          </a:solidFill>
          <a:ln w="38100">
            <a:solidFill>
              <a:srgbClr val="000000"/>
            </a:solidFill>
          </a:ln>
        </p:spPr>
        <p:txBody>
          <a:bodyPr vert="horz" wrap="square" lIns="91440" tIns="45720" rIns="91440" bIns="45720" numCol="1" anchor="t" anchorCtr="0" compatLnSpc="1"/>
          <a:lstStyle/>
          <a:p>
            <a:endParaRPr lang="zh-CN" altLang="en-US"/>
          </a:p>
        </p:txBody>
      </p:sp>
      <p:sp>
        <p:nvSpPr>
          <p:cNvPr id="142" name="Rectangle 68"/>
          <p:cNvSpPr>
            <a:spLocks noChangeArrowheads="1"/>
          </p:cNvSpPr>
          <p:nvPr>
            <p:custDataLst>
              <p:tags r:id="rId57"/>
            </p:custDataLst>
          </p:nvPr>
        </p:nvSpPr>
        <p:spPr bwMode="auto">
          <a:xfrm>
            <a:off x="8858885" y="5374640"/>
            <a:ext cx="806450" cy="944880"/>
          </a:xfrm>
          <a:prstGeom prst="rect">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43" name="Oval 69"/>
          <p:cNvSpPr>
            <a:spLocks noChangeArrowheads="1"/>
          </p:cNvSpPr>
          <p:nvPr>
            <p:custDataLst>
              <p:tags r:id="rId58"/>
            </p:custDataLst>
          </p:nvPr>
        </p:nvSpPr>
        <p:spPr bwMode="auto">
          <a:xfrm>
            <a:off x="8992235" y="3154045"/>
            <a:ext cx="539750" cy="539750"/>
          </a:xfrm>
          <a:prstGeom prst="ellipse">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65" name="Freeform 56"/>
          <p:cNvSpPr/>
          <p:nvPr>
            <p:custDataLst>
              <p:tags r:id="rId59"/>
            </p:custDataLst>
          </p:nvPr>
        </p:nvSpPr>
        <p:spPr bwMode="auto">
          <a:xfrm>
            <a:off x="9733280" y="6337935"/>
            <a:ext cx="1334770" cy="32321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19050">
            <a:solidFill>
              <a:srgbClr val="000000"/>
            </a:solidFill>
            <a:round/>
          </a:ln>
        </p:spPr>
        <p:txBody>
          <a:bodyPr vert="horz" wrap="square" lIns="91440" tIns="45720" rIns="91440" bIns="45720" numCol="1" anchor="t" anchorCtr="0" compatLnSpc="1"/>
          <a:lstStyle/>
          <a:p>
            <a:endParaRPr lang="zh-CN" altLang="en-US"/>
          </a:p>
        </p:txBody>
      </p:sp>
      <p:sp>
        <p:nvSpPr>
          <p:cNvPr id="166" name="Freeform 57"/>
          <p:cNvSpPr/>
          <p:nvPr>
            <p:custDataLst>
              <p:tags r:id="rId60"/>
            </p:custDataLst>
          </p:nvPr>
        </p:nvSpPr>
        <p:spPr bwMode="auto">
          <a:xfrm>
            <a:off x="9796780" y="6403975"/>
            <a:ext cx="1247140" cy="198120"/>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167" name="Rectangle 59"/>
          <p:cNvSpPr>
            <a:spLocks noChangeArrowheads="1"/>
          </p:cNvSpPr>
          <p:nvPr>
            <p:custDataLst>
              <p:tags r:id="rId61"/>
            </p:custDataLst>
          </p:nvPr>
        </p:nvSpPr>
        <p:spPr bwMode="auto">
          <a:xfrm>
            <a:off x="9931400" y="6145530"/>
            <a:ext cx="1274445" cy="182245"/>
          </a:xfrm>
          <a:prstGeom prst="rect">
            <a:avLst/>
          </a:prstGeom>
          <a:solidFill>
            <a:schemeClr val="accent4"/>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8" name="Rectangle 60"/>
          <p:cNvSpPr>
            <a:spLocks noChangeArrowheads="1"/>
          </p:cNvSpPr>
          <p:nvPr>
            <p:custDataLst>
              <p:tags r:id="rId62"/>
            </p:custDataLst>
          </p:nvPr>
        </p:nvSpPr>
        <p:spPr bwMode="auto">
          <a:xfrm>
            <a:off x="10041890"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9" name="Rectangle 62"/>
          <p:cNvSpPr>
            <a:spLocks noChangeArrowheads="1"/>
          </p:cNvSpPr>
          <p:nvPr>
            <p:custDataLst>
              <p:tags r:id="rId63"/>
            </p:custDataLst>
          </p:nvPr>
        </p:nvSpPr>
        <p:spPr bwMode="auto">
          <a:xfrm>
            <a:off x="11097895"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46" name="Freeform 74"/>
          <p:cNvSpPr/>
          <p:nvPr>
            <p:custDataLst>
              <p:tags r:id="rId64"/>
            </p:custDataLst>
          </p:nvPr>
        </p:nvSpPr>
        <p:spPr bwMode="auto">
          <a:xfrm>
            <a:off x="10219690" y="5927090"/>
            <a:ext cx="171450" cy="52705"/>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75"/>
          <p:cNvSpPr/>
          <p:nvPr>
            <p:custDataLst>
              <p:tags r:id="rId65"/>
            </p:custDataLst>
          </p:nvPr>
        </p:nvSpPr>
        <p:spPr bwMode="auto">
          <a:xfrm>
            <a:off x="10121265" y="5827395"/>
            <a:ext cx="372110" cy="10922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76"/>
          <p:cNvSpPr/>
          <p:nvPr>
            <p:custDataLst>
              <p:tags r:id="rId66"/>
            </p:custDataLst>
          </p:nvPr>
        </p:nvSpPr>
        <p:spPr bwMode="auto">
          <a:xfrm>
            <a:off x="10036810" y="5635625"/>
            <a:ext cx="78740" cy="118745"/>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77"/>
          <p:cNvSpPr/>
          <p:nvPr>
            <p:custDataLst>
              <p:tags r:id="rId67"/>
            </p:custDataLst>
          </p:nvPr>
        </p:nvSpPr>
        <p:spPr bwMode="auto">
          <a:xfrm>
            <a:off x="10107930" y="5522595"/>
            <a:ext cx="184785" cy="316230"/>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78"/>
          <p:cNvSpPr/>
          <p:nvPr>
            <p:custDataLst>
              <p:tags r:id="rId68"/>
            </p:custDataLst>
          </p:nvPr>
        </p:nvSpPr>
        <p:spPr bwMode="auto">
          <a:xfrm>
            <a:off x="9907905" y="5406390"/>
            <a:ext cx="799465" cy="381635"/>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79"/>
          <p:cNvSpPr/>
          <p:nvPr>
            <p:custDataLst>
              <p:tags r:id="rId69"/>
            </p:custDataLst>
          </p:nvPr>
        </p:nvSpPr>
        <p:spPr bwMode="auto">
          <a:xfrm>
            <a:off x="10137140" y="4964430"/>
            <a:ext cx="340995" cy="176530"/>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414">
                <a:moveTo>
                  <a:pt x="26" y="380"/>
                </a:moveTo>
                <a:cubicBezTo>
                  <a:pt x="30" y="381"/>
                  <a:pt x="135" y="414"/>
                  <a:pt x="208" y="304"/>
                </a:cubicBezTo>
                <a:cubicBezTo>
                  <a:pt x="197" y="281"/>
                  <a:pt x="191" y="256"/>
                  <a:pt x="191" y="231"/>
                </a:cubicBezTo>
                <a:cubicBezTo>
                  <a:pt x="253" y="231"/>
                  <a:pt x="253" y="231"/>
                  <a:pt x="253" y="231"/>
                </a:cubicBezTo>
                <a:cubicBezTo>
                  <a:pt x="253" y="255"/>
                  <a:pt x="261" y="279"/>
                  <a:pt x="277" y="300"/>
                </a:cubicBezTo>
                <a:cubicBezTo>
                  <a:pt x="303" y="334"/>
                  <a:pt x="347" y="354"/>
                  <a:pt x="393" y="354"/>
                </a:cubicBezTo>
                <a:cubicBezTo>
                  <a:pt x="439" y="354"/>
                  <a:pt x="482" y="334"/>
                  <a:pt x="509" y="301"/>
                </a:cubicBezTo>
                <a:cubicBezTo>
                  <a:pt x="500" y="282"/>
                  <a:pt x="492" y="262"/>
                  <a:pt x="485" y="239"/>
                </a:cubicBezTo>
                <a:cubicBezTo>
                  <a:pt x="544" y="222"/>
                  <a:pt x="544" y="222"/>
                  <a:pt x="544" y="222"/>
                </a:cubicBezTo>
                <a:cubicBezTo>
                  <a:pt x="596" y="405"/>
                  <a:pt x="758" y="380"/>
                  <a:pt x="765" y="379"/>
                </a:cubicBezTo>
                <a:cubicBezTo>
                  <a:pt x="772" y="378"/>
                  <a:pt x="778" y="379"/>
                  <a:pt x="784" y="382"/>
                </a:cubicBezTo>
                <a:cubicBezTo>
                  <a:pt x="785" y="382"/>
                  <a:pt x="786" y="383"/>
                  <a:pt x="787" y="383"/>
                </a:cubicBezTo>
                <a:cubicBezTo>
                  <a:pt x="781" y="171"/>
                  <a:pt x="607" y="0"/>
                  <a:pt x="393" y="0"/>
                </a:cubicBezTo>
                <a:cubicBezTo>
                  <a:pt x="180" y="0"/>
                  <a:pt x="5" y="171"/>
                  <a:pt x="0" y="383"/>
                </a:cubicBezTo>
                <a:cubicBezTo>
                  <a:pt x="0" y="383"/>
                  <a:pt x="1" y="382"/>
                  <a:pt x="2" y="382"/>
                </a:cubicBezTo>
                <a:cubicBezTo>
                  <a:pt x="10" y="378"/>
                  <a:pt x="18" y="377"/>
                  <a:pt x="26" y="38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80"/>
          <p:cNvSpPr>
            <a:spLocks noEditPoints="1"/>
          </p:cNvSpPr>
          <p:nvPr>
            <p:custDataLst>
              <p:tags r:id="rId70"/>
            </p:custDataLst>
          </p:nvPr>
        </p:nvSpPr>
        <p:spPr bwMode="auto">
          <a:xfrm>
            <a:off x="10125075" y="5114925"/>
            <a:ext cx="363855" cy="212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81"/>
          <p:cNvSpPr/>
          <p:nvPr>
            <p:custDataLst>
              <p:tags r:id="rId71"/>
            </p:custDataLst>
          </p:nvPr>
        </p:nvSpPr>
        <p:spPr bwMode="auto">
          <a:xfrm>
            <a:off x="10200640" y="5344160"/>
            <a:ext cx="212090" cy="88265"/>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82"/>
          <p:cNvSpPr/>
          <p:nvPr>
            <p:custDataLst>
              <p:tags r:id="rId72"/>
            </p:custDataLst>
          </p:nvPr>
        </p:nvSpPr>
        <p:spPr bwMode="auto">
          <a:xfrm>
            <a:off x="10232390" y="5798185"/>
            <a:ext cx="520065" cy="365125"/>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83"/>
          <p:cNvSpPr/>
          <p:nvPr>
            <p:custDataLst>
              <p:tags r:id="rId73"/>
            </p:custDataLst>
          </p:nvPr>
        </p:nvSpPr>
        <p:spPr bwMode="auto">
          <a:xfrm>
            <a:off x="10017760" y="6062980"/>
            <a:ext cx="212090" cy="10922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84"/>
          <p:cNvSpPr/>
          <p:nvPr>
            <p:custDataLst>
              <p:tags r:id="rId74"/>
            </p:custDataLst>
          </p:nvPr>
        </p:nvSpPr>
        <p:spPr bwMode="auto">
          <a:xfrm>
            <a:off x="10320020" y="5522595"/>
            <a:ext cx="186690" cy="316230"/>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85"/>
          <p:cNvSpPr/>
          <p:nvPr>
            <p:custDataLst>
              <p:tags r:id="rId75"/>
            </p:custDataLst>
          </p:nvPr>
        </p:nvSpPr>
        <p:spPr bwMode="auto">
          <a:xfrm>
            <a:off x="10408285" y="6072505"/>
            <a:ext cx="186690" cy="9969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86"/>
          <p:cNvSpPr/>
          <p:nvPr>
            <p:custDataLst>
              <p:tags r:id="rId76"/>
            </p:custDataLst>
          </p:nvPr>
        </p:nvSpPr>
        <p:spPr bwMode="auto">
          <a:xfrm>
            <a:off x="10499090" y="5639435"/>
            <a:ext cx="78740" cy="11493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87"/>
          <p:cNvSpPr/>
          <p:nvPr>
            <p:custDataLst>
              <p:tags r:id="rId77"/>
            </p:custDataLst>
          </p:nvPr>
        </p:nvSpPr>
        <p:spPr bwMode="auto">
          <a:xfrm>
            <a:off x="9850120" y="5810885"/>
            <a:ext cx="431800" cy="23114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8"/>
          <p:cNvSpPr>
            <a:spLocks noEditPoints="1"/>
          </p:cNvSpPr>
          <p:nvPr>
            <p:custDataLst>
              <p:tags r:id="rId78"/>
            </p:custDataLst>
          </p:nvPr>
        </p:nvSpPr>
        <p:spPr bwMode="auto">
          <a:xfrm>
            <a:off x="9819005" y="4939665"/>
            <a:ext cx="961390" cy="1258570"/>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89"/>
          <p:cNvSpPr>
            <a:spLocks noChangeArrowheads="1"/>
          </p:cNvSpPr>
          <p:nvPr>
            <p:custDataLst>
              <p:tags r:id="rId79"/>
            </p:custDataLst>
          </p:nvPr>
        </p:nvSpPr>
        <p:spPr bwMode="auto">
          <a:xfrm>
            <a:off x="10221595"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90"/>
          <p:cNvSpPr>
            <a:spLocks noChangeArrowheads="1"/>
          </p:cNvSpPr>
          <p:nvPr>
            <p:custDataLst>
              <p:tags r:id="rId80"/>
            </p:custDataLst>
          </p:nvPr>
        </p:nvSpPr>
        <p:spPr bwMode="auto">
          <a:xfrm>
            <a:off x="10354310"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91"/>
          <p:cNvSpPr>
            <a:spLocks noChangeArrowheads="1"/>
          </p:cNvSpPr>
          <p:nvPr>
            <p:custDataLst>
              <p:tags r:id="rId81"/>
            </p:custDataLst>
          </p:nvPr>
        </p:nvSpPr>
        <p:spPr bwMode="auto">
          <a:xfrm>
            <a:off x="10288905" y="5199380"/>
            <a:ext cx="36830" cy="3556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92"/>
          <p:cNvSpPr/>
          <p:nvPr>
            <p:custDataLst>
              <p:tags r:id="rId82"/>
            </p:custDataLst>
          </p:nvPr>
        </p:nvSpPr>
        <p:spPr bwMode="auto">
          <a:xfrm>
            <a:off x="10254615" y="5253990"/>
            <a:ext cx="104140" cy="39370"/>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文本占位符 23"/>
          <p:cNvSpPr>
            <a:spLocks noGrp="1"/>
          </p:cNvSpPr>
          <p:nvPr>
            <p:ph type="body" sz="quarter" idx="17" hasCustomPrompt="1"/>
            <p:custDataLst>
              <p:tags r:id="rId83"/>
            </p:custDataLst>
          </p:nvPr>
        </p:nvSpPr>
        <p:spPr>
          <a:xfrm>
            <a:off x="1446665" y="4784975"/>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
        <p:nvSpPr>
          <p:cNvPr id="171" name="副标题 2 副标题"/>
          <p:cNvSpPr>
            <a:spLocks noGrp="1"/>
          </p:cNvSpPr>
          <p:nvPr>
            <p:ph type="subTitle" idx="1"/>
            <p:custDataLst>
              <p:tags r:id="rId84"/>
            </p:custDataLst>
          </p:nvPr>
        </p:nvSpPr>
        <p:spPr>
          <a:xfrm>
            <a:off x="1530743" y="3870278"/>
            <a:ext cx="6712470" cy="659567"/>
          </a:xfrm>
        </p:spPr>
        <p:txBody>
          <a:bodyPr lIns="0" tIns="0" rIns="0" bIns="0">
            <a:normAutofit/>
          </a:bodyPr>
          <a:lstStyle>
            <a:lvl1pPr marL="0" indent="0" algn="l" eaLnBrk="1" fontAlgn="auto" latinLnBrk="0" hangingPunct="1">
              <a:lnSpc>
                <a:spcPct val="100000"/>
              </a:lnSpc>
              <a:spcBef>
                <a:spcPts val="0"/>
              </a:spcBef>
              <a:buNone/>
              <a:defRPr sz="18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3" name="矩形 52"/>
          <p:cNvSpPr/>
          <p:nvPr>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0" y="0"/>
            <a:ext cx="12192000" cy="831379"/>
          </a:xfrm>
          <a:prstGeom prst="rect">
            <a:avLst/>
          </a:prstGeom>
          <a:solidFill>
            <a:schemeClr val="accent1"/>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958850" y="831215"/>
            <a:ext cx="10134600" cy="5734685"/>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5"/>
            </p:custDataLst>
          </p:nvPr>
        </p:nvSpPr>
        <p:spPr>
          <a:xfrm>
            <a:off x="10330815" y="293370"/>
            <a:ext cx="244475" cy="244475"/>
          </a:xfrm>
          <a:prstGeom prst="ellipse">
            <a:avLst/>
          </a:prstGeom>
          <a:solidFill>
            <a:schemeClr val="accent2"/>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6"/>
            </p:custDataLst>
          </p:nvPr>
        </p:nvSpPr>
        <p:spPr>
          <a:xfrm>
            <a:off x="10712450" y="293370"/>
            <a:ext cx="244475" cy="244475"/>
          </a:xfrm>
          <a:prstGeom prst="ellipse">
            <a:avLst/>
          </a:prstGeom>
          <a:solidFill>
            <a:schemeClr val="accent3"/>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7"/>
            </p:custDataLst>
          </p:nvPr>
        </p:nvSpPr>
        <p:spPr>
          <a:xfrm>
            <a:off x="11093450" y="293370"/>
            <a:ext cx="244475" cy="244475"/>
          </a:xfrm>
          <a:prstGeom prst="ellipse">
            <a:avLst/>
          </a:prstGeom>
          <a:solidFill>
            <a:schemeClr val="accent4"/>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8"/>
            </p:custDataLst>
          </p:nvPr>
        </p:nvSpPr>
        <p:spPr>
          <a:xfrm>
            <a:off x="11475085" y="293370"/>
            <a:ext cx="244475" cy="244475"/>
          </a:xfrm>
          <a:prstGeom prst="ellipse">
            <a:avLst/>
          </a:prstGeom>
          <a:solidFill>
            <a:schemeClr val="accent6"/>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9"/>
            </p:custDataLst>
          </p:nvPr>
        </p:nvSpPr>
        <p:spPr>
          <a:xfrm>
            <a:off x="-8255" y="6132830"/>
            <a:ext cx="12200255" cy="510540"/>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70"/>
          <p:cNvSpPr>
            <a:spLocks noChangeArrowheads="1"/>
          </p:cNvSpPr>
          <p:nvPr>
            <p:custDataLst>
              <p:tags r:id="rId10"/>
            </p:custDataLst>
          </p:nvPr>
        </p:nvSpPr>
        <p:spPr bwMode="auto">
          <a:xfrm>
            <a:off x="9356725" y="2762885"/>
            <a:ext cx="806450" cy="3874770"/>
          </a:xfrm>
          <a:prstGeom prst="rect">
            <a:avLst/>
          </a:prstGeom>
          <a:solidFill>
            <a:schemeClr val="accent2"/>
          </a:solidFill>
          <a:ln w="38100">
            <a:solidFill>
              <a:schemeClr val="tx1"/>
            </a:solidFill>
          </a:ln>
        </p:spPr>
        <p:txBody>
          <a:bodyPr vert="horz" wrap="square" lIns="91440" tIns="45720" rIns="91440" bIns="45720" numCol="1" anchor="t" anchorCtr="0" compatLnSpc="1"/>
          <a:lstStyle/>
          <a:p>
            <a:endParaRPr lang="zh-CN" altLang="en-US"/>
          </a:p>
        </p:txBody>
      </p:sp>
      <p:sp>
        <p:nvSpPr>
          <p:cNvPr id="51" name="Rectangle 68"/>
          <p:cNvSpPr>
            <a:spLocks noChangeArrowheads="1"/>
          </p:cNvSpPr>
          <p:nvPr>
            <p:custDataLst>
              <p:tags r:id="rId11"/>
            </p:custDataLst>
          </p:nvPr>
        </p:nvSpPr>
        <p:spPr bwMode="auto">
          <a:xfrm>
            <a:off x="9356725" y="5369560"/>
            <a:ext cx="806450" cy="944880"/>
          </a:xfrm>
          <a:prstGeom prst="rect">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52" name="Oval 69"/>
          <p:cNvSpPr>
            <a:spLocks noChangeArrowheads="1"/>
          </p:cNvSpPr>
          <p:nvPr>
            <p:custDataLst>
              <p:tags r:id="rId12"/>
            </p:custDataLst>
          </p:nvPr>
        </p:nvSpPr>
        <p:spPr bwMode="auto">
          <a:xfrm>
            <a:off x="9490075" y="3148965"/>
            <a:ext cx="539750" cy="539750"/>
          </a:xfrm>
          <a:prstGeom prst="ellipse">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48" name="Freeform 57"/>
          <p:cNvSpPr/>
          <p:nvPr>
            <p:custDataLst>
              <p:tags r:id="rId13"/>
            </p:custDataLst>
          </p:nvPr>
        </p:nvSpPr>
        <p:spPr bwMode="auto">
          <a:xfrm rot="5400000">
            <a:off x="9072245" y="4823460"/>
            <a:ext cx="2921000" cy="561975"/>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49" name="Freeform 56"/>
          <p:cNvSpPr/>
          <p:nvPr>
            <p:custDataLst>
              <p:tags r:id="rId14"/>
            </p:custDataLst>
          </p:nvPr>
        </p:nvSpPr>
        <p:spPr bwMode="auto">
          <a:xfrm rot="5400000">
            <a:off x="9010015" y="4729480"/>
            <a:ext cx="3073400" cy="74358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38100">
            <a:solidFill>
              <a:srgbClr val="000000"/>
            </a:solidFill>
            <a:round/>
          </a:ln>
        </p:spPr>
        <p:txBody>
          <a:bodyPr vert="horz" wrap="square" lIns="91440" tIns="45720" rIns="91440" bIns="45720" numCol="1" anchor="t" anchorCtr="0" compatLnSpc="1"/>
          <a:lstStyle/>
          <a:p>
            <a:endParaRPr lang="zh-CN" altLang="en-US"/>
          </a:p>
        </p:txBody>
      </p:sp>
      <p:sp>
        <p:nvSpPr>
          <p:cNvPr id="45" name="Rectangle 59"/>
          <p:cNvSpPr>
            <a:spLocks noChangeArrowheads="1"/>
          </p:cNvSpPr>
          <p:nvPr>
            <p:custDataLst>
              <p:tags r:id="rId15"/>
            </p:custDataLst>
          </p:nvPr>
        </p:nvSpPr>
        <p:spPr bwMode="auto">
          <a:xfrm rot="5400000">
            <a:off x="9843770" y="5203825"/>
            <a:ext cx="2508885" cy="358775"/>
          </a:xfrm>
          <a:prstGeom prst="rect">
            <a:avLst/>
          </a:prstGeom>
          <a:solidFill>
            <a:schemeClr val="accent4"/>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46" name="Rectangle 60"/>
          <p:cNvSpPr>
            <a:spLocks noChangeArrowheads="1"/>
          </p:cNvSpPr>
          <p:nvPr>
            <p:custDataLst>
              <p:tags r:id="rId16"/>
            </p:custDataLst>
          </p:nvPr>
        </p:nvSpPr>
        <p:spPr bwMode="auto">
          <a:xfrm rot="5400000">
            <a:off x="11048365" y="421640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47" name="Rectangle 62"/>
          <p:cNvSpPr>
            <a:spLocks noChangeArrowheads="1"/>
          </p:cNvSpPr>
          <p:nvPr>
            <p:custDataLst>
              <p:tags r:id="rId17"/>
            </p:custDataLst>
          </p:nvPr>
        </p:nvSpPr>
        <p:spPr bwMode="auto">
          <a:xfrm rot="5400000">
            <a:off x="11048365" y="629539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22" name="Freeform 74"/>
          <p:cNvSpPr/>
          <p:nvPr>
            <p:custDataLst>
              <p:tags r:id="rId18"/>
            </p:custDataLst>
          </p:nvPr>
        </p:nvSpPr>
        <p:spPr bwMode="auto">
          <a:xfrm>
            <a:off x="8767445" y="6219190"/>
            <a:ext cx="273685" cy="83820"/>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5"/>
          <p:cNvSpPr/>
          <p:nvPr>
            <p:custDataLst>
              <p:tags r:id="rId19"/>
            </p:custDataLst>
          </p:nvPr>
        </p:nvSpPr>
        <p:spPr bwMode="auto">
          <a:xfrm>
            <a:off x="8610600" y="6059805"/>
            <a:ext cx="593725" cy="17399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6"/>
          <p:cNvSpPr/>
          <p:nvPr>
            <p:custDataLst>
              <p:tags r:id="rId20"/>
            </p:custDataLst>
          </p:nvPr>
        </p:nvSpPr>
        <p:spPr bwMode="auto">
          <a:xfrm>
            <a:off x="8475345" y="5753100"/>
            <a:ext cx="126365" cy="189230"/>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p:custDataLst>
              <p:tags r:id="rId21"/>
            </p:custDataLst>
          </p:nvPr>
        </p:nvSpPr>
        <p:spPr bwMode="auto">
          <a:xfrm>
            <a:off x="8589010" y="5573395"/>
            <a:ext cx="295275" cy="504825"/>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8"/>
          <p:cNvSpPr/>
          <p:nvPr>
            <p:custDataLst>
              <p:tags r:id="rId22"/>
            </p:custDataLst>
          </p:nvPr>
        </p:nvSpPr>
        <p:spPr bwMode="auto">
          <a:xfrm>
            <a:off x="8268970" y="5386705"/>
            <a:ext cx="1276985" cy="609600"/>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9"/>
          <p:cNvSpPr/>
          <p:nvPr>
            <p:custDataLst>
              <p:tags r:id="rId23"/>
            </p:custDataLst>
          </p:nvPr>
        </p:nvSpPr>
        <p:spPr bwMode="auto">
          <a:xfrm>
            <a:off x="8628380" y="4673600"/>
            <a:ext cx="571500" cy="286385"/>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 name="connsiteX0" fmla="*/ 330 w 10004"/>
              <a:gd name="connsiteY0" fmla="*/ 9179 h 9443"/>
              <a:gd name="connsiteX1" fmla="*/ 2643 w 10004"/>
              <a:gd name="connsiteY1" fmla="*/ 7343 h 9443"/>
              <a:gd name="connsiteX2" fmla="*/ 2427 w 10004"/>
              <a:gd name="connsiteY2" fmla="*/ 5580 h 9443"/>
              <a:gd name="connsiteX3" fmla="*/ 3215 w 10004"/>
              <a:gd name="connsiteY3" fmla="*/ 5580 h 9443"/>
              <a:gd name="connsiteX4" fmla="*/ 3520 w 10004"/>
              <a:gd name="connsiteY4" fmla="*/ 7246 h 9443"/>
              <a:gd name="connsiteX5" fmla="*/ 4994 w 10004"/>
              <a:gd name="connsiteY5" fmla="*/ 8551 h 9443"/>
              <a:gd name="connsiteX6" fmla="*/ 6468 w 10004"/>
              <a:gd name="connsiteY6" fmla="*/ 7271 h 9443"/>
              <a:gd name="connsiteX7" fmla="*/ 6163 w 10004"/>
              <a:gd name="connsiteY7" fmla="*/ 5773 h 9443"/>
              <a:gd name="connsiteX8" fmla="*/ 6912 w 10004"/>
              <a:gd name="connsiteY8" fmla="*/ 5362 h 9443"/>
              <a:gd name="connsiteX9" fmla="*/ 9720 w 10004"/>
              <a:gd name="connsiteY9" fmla="*/ 9155 h 9443"/>
              <a:gd name="connsiteX10" fmla="*/ 9962 w 10004"/>
              <a:gd name="connsiteY10" fmla="*/ 9227 h 9443"/>
              <a:gd name="connsiteX11" fmla="*/ 10000 w 10004"/>
              <a:gd name="connsiteY11" fmla="*/ 9251 h 9443"/>
              <a:gd name="connsiteX12" fmla="*/ 4994 w 10004"/>
              <a:gd name="connsiteY12" fmla="*/ 0 h 9443"/>
              <a:gd name="connsiteX13" fmla="*/ 0 w 10004"/>
              <a:gd name="connsiteY13" fmla="*/ 9251 h 9443"/>
              <a:gd name="connsiteX14" fmla="*/ 25 w 10004"/>
              <a:gd name="connsiteY14" fmla="*/ 9227 h 9443"/>
              <a:gd name="connsiteX15" fmla="*/ 330 w 10004"/>
              <a:gd name="connsiteY15" fmla="*/ 9179 h 9443"/>
              <a:gd name="connsiteX0-1" fmla="*/ 330 w 10032"/>
              <a:gd name="connsiteY0-2" fmla="*/ 9720 h 9991"/>
              <a:gd name="connsiteX1-3" fmla="*/ 2642 w 10032"/>
              <a:gd name="connsiteY1-4" fmla="*/ 7776 h 9991"/>
              <a:gd name="connsiteX2-5" fmla="*/ 2426 w 10032"/>
              <a:gd name="connsiteY2-6" fmla="*/ 5909 h 9991"/>
              <a:gd name="connsiteX3-7" fmla="*/ 3214 w 10032"/>
              <a:gd name="connsiteY3-8" fmla="*/ 5909 h 9991"/>
              <a:gd name="connsiteX4-9" fmla="*/ 3519 w 10032"/>
              <a:gd name="connsiteY4-10" fmla="*/ 7673 h 9991"/>
              <a:gd name="connsiteX5-11" fmla="*/ 4992 w 10032"/>
              <a:gd name="connsiteY5-12" fmla="*/ 9055 h 9991"/>
              <a:gd name="connsiteX6-13" fmla="*/ 6465 w 10032"/>
              <a:gd name="connsiteY6-14" fmla="*/ 7700 h 9991"/>
              <a:gd name="connsiteX7-15" fmla="*/ 6161 w 10032"/>
              <a:gd name="connsiteY7-16" fmla="*/ 6114 h 9991"/>
              <a:gd name="connsiteX8-17" fmla="*/ 6461 w 10032"/>
              <a:gd name="connsiteY8-18" fmla="*/ 5805 h 9991"/>
              <a:gd name="connsiteX9-19" fmla="*/ 9716 w 10032"/>
              <a:gd name="connsiteY9-20" fmla="*/ 9695 h 9991"/>
              <a:gd name="connsiteX10-21" fmla="*/ 9958 w 10032"/>
              <a:gd name="connsiteY10-22" fmla="*/ 9771 h 9991"/>
              <a:gd name="connsiteX11-23" fmla="*/ 9996 w 10032"/>
              <a:gd name="connsiteY11-24" fmla="*/ 9797 h 9991"/>
              <a:gd name="connsiteX12-25" fmla="*/ 4992 w 10032"/>
              <a:gd name="connsiteY12-26" fmla="*/ 0 h 9991"/>
              <a:gd name="connsiteX13-27" fmla="*/ 0 w 10032"/>
              <a:gd name="connsiteY13-28" fmla="*/ 9797 h 9991"/>
              <a:gd name="connsiteX14-29" fmla="*/ 25 w 10032"/>
              <a:gd name="connsiteY14-30" fmla="*/ 9771 h 9991"/>
              <a:gd name="connsiteX15-31" fmla="*/ 330 w 10032"/>
              <a:gd name="connsiteY15-32" fmla="*/ 9720 h 9991"/>
              <a:gd name="connsiteX0-33" fmla="*/ 329 w 9999"/>
              <a:gd name="connsiteY0-34" fmla="*/ 9729 h 10000"/>
              <a:gd name="connsiteX1-35" fmla="*/ 2634 w 9999"/>
              <a:gd name="connsiteY1-36" fmla="*/ 7783 h 10000"/>
              <a:gd name="connsiteX2-37" fmla="*/ 2418 w 9999"/>
              <a:gd name="connsiteY2-38" fmla="*/ 5914 h 10000"/>
              <a:gd name="connsiteX3-39" fmla="*/ 3204 w 9999"/>
              <a:gd name="connsiteY3-40" fmla="*/ 5914 h 10000"/>
              <a:gd name="connsiteX4-41" fmla="*/ 3508 w 9999"/>
              <a:gd name="connsiteY4-42" fmla="*/ 7680 h 10000"/>
              <a:gd name="connsiteX5-43" fmla="*/ 4976 w 9999"/>
              <a:gd name="connsiteY5-44" fmla="*/ 9063 h 10000"/>
              <a:gd name="connsiteX6-45" fmla="*/ 6444 w 9999"/>
              <a:gd name="connsiteY6-46" fmla="*/ 7707 h 10000"/>
              <a:gd name="connsiteX7-47" fmla="*/ 6141 w 9999"/>
              <a:gd name="connsiteY7-48" fmla="*/ 6120 h 10000"/>
              <a:gd name="connsiteX8-49" fmla="*/ 6440 w 9999"/>
              <a:gd name="connsiteY8-50" fmla="*/ 5810 h 10000"/>
              <a:gd name="connsiteX9-51" fmla="*/ 9685 w 9999"/>
              <a:gd name="connsiteY9-52" fmla="*/ 9704 h 10000"/>
              <a:gd name="connsiteX10-53" fmla="*/ 9926 w 9999"/>
              <a:gd name="connsiteY10-54" fmla="*/ 9780 h 10000"/>
              <a:gd name="connsiteX11-55" fmla="*/ 9964 w 9999"/>
              <a:gd name="connsiteY11-56" fmla="*/ 9806 h 10000"/>
              <a:gd name="connsiteX12-57" fmla="*/ 4976 w 9999"/>
              <a:gd name="connsiteY12-58" fmla="*/ 0 h 10000"/>
              <a:gd name="connsiteX13-59" fmla="*/ 0 w 9999"/>
              <a:gd name="connsiteY13-60" fmla="*/ 9806 h 10000"/>
              <a:gd name="connsiteX14-61" fmla="*/ 25 w 9999"/>
              <a:gd name="connsiteY14-62" fmla="*/ 9780 h 10000"/>
              <a:gd name="connsiteX15-63" fmla="*/ 329 w 9999"/>
              <a:gd name="connsiteY15-64" fmla="*/ 9729 h 10000"/>
              <a:gd name="connsiteX0-65" fmla="*/ 329 w 10000"/>
              <a:gd name="connsiteY0-66" fmla="*/ 9729 h 10000"/>
              <a:gd name="connsiteX1-67" fmla="*/ 2634 w 10000"/>
              <a:gd name="connsiteY1-68" fmla="*/ 7783 h 10000"/>
              <a:gd name="connsiteX2-69" fmla="*/ 2418 w 10000"/>
              <a:gd name="connsiteY2-70" fmla="*/ 5914 h 10000"/>
              <a:gd name="connsiteX3-71" fmla="*/ 2821 w 10000"/>
              <a:gd name="connsiteY3-72" fmla="*/ 5914 h 10000"/>
              <a:gd name="connsiteX4-73" fmla="*/ 3508 w 10000"/>
              <a:gd name="connsiteY4-74" fmla="*/ 7680 h 10000"/>
              <a:gd name="connsiteX5-75" fmla="*/ 4976 w 10000"/>
              <a:gd name="connsiteY5-76" fmla="*/ 9063 h 10000"/>
              <a:gd name="connsiteX6-77" fmla="*/ 6445 w 10000"/>
              <a:gd name="connsiteY6-78" fmla="*/ 7707 h 10000"/>
              <a:gd name="connsiteX7-79" fmla="*/ 6142 w 10000"/>
              <a:gd name="connsiteY7-80" fmla="*/ 6120 h 10000"/>
              <a:gd name="connsiteX8-81" fmla="*/ 6441 w 10000"/>
              <a:gd name="connsiteY8-82" fmla="*/ 5810 h 10000"/>
              <a:gd name="connsiteX9-83" fmla="*/ 9686 w 10000"/>
              <a:gd name="connsiteY9-84" fmla="*/ 9704 h 10000"/>
              <a:gd name="connsiteX10-85" fmla="*/ 9927 w 10000"/>
              <a:gd name="connsiteY10-86" fmla="*/ 9780 h 10000"/>
              <a:gd name="connsiteX11-87" fmla="*/ 9965 w 10000"/>
              <a:gd name="connsiteY11-88" fmla="*/ 9806 h 10000"/>
              <a:gd name="connsiteX12-89" fmla="*/ 4976 w 10000"/>
              <a:gd name="connsiteY12-90" fmla="*/ 0 h 10000"/>
              <a:gd name="connsiteX13-91" fmla="*/ 0 w 10000"/>
              <a:gd name="connsiteY13-92" fmla="*/ 9806 h 10000"/>
              <a:gd name="connsiteX14-93" fmla="*/ 25 w 10000"/>
              <a:gd name="connsiteY14-94" fmla="*/ 9780 h 10000"/>
              <a:gd name="connsiteX15-95" fmla="*/ 329 w 10000"/>
              <a:gd name="connsiteY15-96" fmla="*/ 9729 h 10000"/>
              <a:gd name="connsiteX0-97" fmla="*/ 329 w 10000"/>
              <a:gd name="connsiteY0-98" fmla="*/ 9729 h 10000"/>
              <a:gd name="connsiteX1-99" fmla="*/ 2800 w 10000"/>
              <a:gd name="connsiteY1-100" fmla="*/ 7783 h 10000"/>
              <a:gd name="connsiteX2-101" fmla="*/ 2418 w 10000"/>
              <a:gd name="connsiteY2-102" fmla="*/ 5914 h 10000"/>
              <a:gd name="connsiteX3-103" fmla="*/ 2821 w 10000"/>
              <a:gd name="connsiteY3-104" fmla="*/ 5914 h 10000"/>
              <a:gd name="connsiteX4-105" fmla="*/ 3508 w 10000"/>
              <a:gd name="connsiteY4-106" fmla="*/ 7680 h 10000"/>
              <a:gd name="connsiteX5-107" fmla="*/ 4976 w 10000"/>
              <a:gd name="connsiteY5-108" fmla="*/ 9063 h 10000"/>
              <a:gd name="connsiteX6-109" fmla="*/ 6445 w 10000"/>
              <a:gd name="connsiteY6-110" fmla="*/ 7707 h 10000"/>
              <a:gd name="connsiteX7-111" fmla="*/ 6142 w 10000"/>
              <a:gd name="connsiteY7-112" fmla="*/ 6120 h 10000"/>
              <a:gd name="connsiteX8-113" fmla="*/ 6441 w 10000"/>
              <a:gd name="connsiteY8-114" fmla="*/ 5810 h 10000"/>
              <a:gd name="connsiteX9-115" fmla="*/ 9686 w 10000"/>
              <a:gd name="connsiteY9-116" fmla="*/ 9704 h 10000"/>
              <a:gd name="connsiteX10-117" fmla="*/ 9927 w 10000"/>
              <a:gd name="connsiteY10-118" fmla="*/ 9780 h 10000"/>
              <a:gd name="connsiteX11-119" fmla="*/ 9965 w 10000"/>
              <a:gd name="connsiteY11-120" fmla="*/ 9806 h 10000"/>
              <a:gd name="connsiteX12-121" fmla="*/ 4976 w 10000"/>
              <a:gd name="connsiteY12-122" fmla="*/ 0 h 10000"/>
              <a:gd name="connsiteX13-123" fmla="*/ 0 w 10000"/>
              <a:gd name="connsiteY13-124" fmla="*/ 9806 h 10000"/>
              <a:gd name="connsiteX14-125" fmla="*/ 25 w 10000"/>
              <a:gd name="connsiteY14-126" fmla="*/ 9780 h 10000"/>
              <a:gd name="connsiteX15-127" fmla="*/ 329 w 10000"/>
              <a:gd name="connsiteY15-128" fmla="*/ 9729 h 10000"/>
              <a:gd name="connsiteX0-129" fmla="*/ 329 w 10000"/>
              <a:gd name="connsiteY0-130" fmla="*/ 9729 h 10000"/>
              <a:gd name="connsiteX1-131" fmla="*/ 2800 w 10000"/>
              <a:gd name="connsiteY1-132" fmla="*/ 7783 h 10000"/>
              <a:gd name="connsiteX2-133" fmla="*/ 2916 w 10000"/>
              <a:gd name="connsiteY2-134" fmla="*/ 5583 h 10000"/>
              <a:gd name="connsiteX3-135" fmla="*/ 2821 w 10000"/>
              <a:gd name="connsiteY3-136" fmla="*/ 5914 h 10000"/>
              <a:gd name="connsiteX4-137" fmla="*/ 3508 w 10000"/>
              <a:gd name="connsiteY4-138" fmla="*/ 7680 h 10000"/>
              <a:gd name="connsiteX5-139" fmla="*/ 4976 w 10000"/>
              <a:gd name="connsiteY5-140" fmla="*/ 9063 h 10000"/>
              <a:gd name="connsiteX6-141" fmla="*/ 6445 w 10000"/>
              <a:gd name="connsiteY6-142" fmla="*/ 7707 h 10000"/>
              <a:gd name="connsiteX7-143" fmla="*/ 6142 w 10000"/>
              <a:gd name="connsiteY7-144" fmla="*/ 6120 h 10000"/>
              <a:gd name="connsiteX8-145" fmla="*/ 6441 w 10000"/>
              <a:gd name="connsiteY8-146" fmla="*/ 5810 h 10000"/>
              <a:gd name="connsiteX9-147" fmla="*/ 9686 w 10000"/>
              <a:gd name="connsiteY9-148" fmla="*/ 9704 h 10000"/>
              <a:gd name="connsiteX10-149" fmla="*/ 9927 w 10000"/>
              <a:gd name="connsiteY10-150" fmla="*/ 9780 h 10000"/>
              <a:gd name="connsiteX11-151" fmla="*/ 9965 w 10000"/>
              <a:gd name="connsiteY11-152" fmla="*/ 9806 h 10000"/>
              <a:gd name="connsiteX12-153" fmla="*/ 4976 w 10000"/>
              <a:gd name="connsiteY12-154" fmla="*/ 0 h 10000"/>
              <a:gd name="connsiteX13-155" fmla="*/ 0 w 10000"/>
              <a:gd name="connsiteY13-156" fmla="*/ 9806 h 10000"/>
              <a:gd name="connsiteX14-157" fmla="*/ 25 w 10000"/>
              <a:gd name="connsiteY14-158" fmla="*/ 9780 h 10000"/>
              <a:gd name="connsiteX15-159" fmla="*/ 329 w 10000"/>
              <a:gd name="connsiteY15-160" fmla="*/ 9729 h 10000"/>
              <a:gd name="connsiteX0-161" fmla="*/ 329 w 10000"/>
              <a:gd name="connsiteY0-162" fmla="*/ 9729 h 10000"/>
              <a:gd name="connsiteX1-163" fmla="*/ 2800 w 10000"/>
              <a:gd name="connsiteY1-164" fmla="*/ 7783 h 10000"/>
              <a:gd name="connsiteX2-165" fmla="*/ 2916 w 10000"/>
              <a:gd name="connsiteY2-166" fmla="*/ 5583 h 10000"/>
              <a:gd name="connsiteX3-167" fmla="*/ 2821 w 10000"/>
              <a:gd name="connsiteY3-168" fmla="*/ 6410 h 10000"/>
              <a:gd name="connsiteX4-169" fmla="*/ 3508 w 10000"/>
              <a:gd name="connsiteY4-170" fmla="*/ 7680 h 10000"/>
              <a:gd name="connsiteX5-171" fmla="*/ 4976 w 10000"/>
              <a:gd name="connsiteY5-172" fmla="*/ 9063 h 10000"/>
              <a:gd name="connsiteX6-173" fmla="*/ 6445 w 10000"/>
              <a:gd name="connsiteY6-174" fmla="*/ 7707 h 10000"/>
              <a:gd name="connsiteX7-175" fmla="*/ 6142 w 10000"/>
              <a:gd name="connsiteY7-176" fmla="*/ 6120 h 10000"/>
              <a:gd name="connsiteX8-177" fmla="*/ 6441 w 10000"/>
              <a:gd name="connsiteY8-178" fmla="*/ 5810 h 10000"/>
              <a:gd name="connsiteX9-179" fmla="*/ 9686 w 10000"/>
              <a:gd name="connsiteY9-180" fmla="*/ 9704 h 10000"/>
              <a:gd name="connsiteX10-181" fmla="*/ 9927 w 10000"/>
              <a:gd name="connsiteY10-182" fmla="*/ 9780 h 10000"/>
              <a:gd name="connsiteX11-183" fmla="*/ 9965 w 10000"/>
              <a:gd name="connsiteY11-184" fmla="*/ 9806 h 10000"/>
              <a:gd name="connsiteX12-185" fmla="*/ 4976 w 10000"/>
              <a:gd name="connsiteY12-186" fmla="*/ 0 h 10000"/>
              <a:gd name="connsiteX13-187" fmla="*/ 0 w 10000"/>
              <a:gd name="connsiteY13-188" fmla="*/ 9806 h 10000"/>
              <a:gd name="connsiteX14-189" fmla="*/ 25 w 10000"/>
              <a:gd name="connsiteY14-190" fmla="*/ 9780 h 10000"/>
              <a:gd name="connsiteX15-191" fmla="*/ 329 w 10000"/>
              <a:gd name="connsiteY15-192" fmla="*/ 972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0000" h="10000">
                <a:moveTo>
                  <a:pt x="329" y="9729"/>
                </a:moveTo>
                <a:cubicBezTo>
                  <a:pt x="380" y="9755"/>
                  <a:pt x="1875" y="10600"/>
                  <a:pt x="2800" y="7783"/>
                </a:cubicBezTo>
                <a:cubicBezTo>
                  <a:pt x="2660" y="7193"/>
                  <a:pt x="2916" y="6224"/>
                  <a:pt x="2916" y="5583"/>
                </a:cubicBezTo>
                <a:cubicBezTo>
                  <a:pt x="2884" y="5693"/>
                  <a:pt x="2722" y="6061"/>
                  <a:pt x="2821" y="6410"/>
                </a:cubicBezTo>
                <a:cubicBezTo>
                  <a:pt x="2920" y="6760"/>
                  <a:pt x="3149" y="7238"/>
                  <a:pt x="3508" y="7680"/>
                </a:cubicBezTo>
                <a:cubicBezTo>
                  <a:pt x="3867" y="8122"/>
                  <a:pt x="4393" y="9063"/>
                  <a:pt x="4976" y="9063"/>
                </a:cubicBezTo>
                <a:cubicBezTo>
                  <a:pt x="5559" y="9063"/>
                  <a:pt x="6104" y="8552"/>
                  <a:pt x="6445" y="7707"/>
                </a:cubicBezTo>
                <a:cubicBezTo>
                  <a:pt x="6331" y="7220"/>
                  <a:pt x="6231" y="6708"/>
                  <a:pt x="6142" y="6120"/>
                </a:cubicBezTo>
                <a:lnTo>
                  <a:pt x="6441" y="5810"/>
                </a:lnTo>
                <a:cubicBezTo>
                  <a:pt x="7100" y="10496"/>
                  <a:pt x="9105" y="9042"/>
                  <a:pt x="9686" y="9704"/>
                </a:cubicBezTo>
                <a:cubicBezTo>
                  <a:pt x="10267" y="10365"/>
                  <a:pt x="9851" y="9704"/>
                  <a:pt x="9927" y="9780"/>
                </a:cubicBezTo>
                <a:cubicBezTo>
                  <a:pt x="9940" y="9780"/>
                  <a:pt x="9952" y="9806"/>
                  <a:pt x="9965" y="9806"/>
                </a:cubicBezTo>
                <a:cubicBezTo>
                  <a:pt x="9889" y="4378"/>
                  <a:pt x="7686" y="0"/>
                  <a:pt x="4976" y="0"/>
                </a:cubicBezTo>
                <a:cubicBezTo>
                  <a:pt x="2279" y="0"/>
                  <a:pt x="64" y="4378"/>
                  <a:pt x="0" y="9806"/>
                </a:cubicBezTo>
                <a:cubicBezTo>
                  <a:pt x="0" y="9806"/>
                  <a:pt x="13" y="9780"/>
                  <a:pt x="25" y="9780"/>
                </a:cubicBezTo>
                <a:cubicBezTo>
                  <a:pt x="127" y="9678"/>
                  <a:pt x="228" y="9652"/>
                  <a:pt x="329" y="972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a:spLocks noEditPoints="1"/>
          </p:cNvSpPr>
          <p:nvPr>
            <p:custDataLst>
              <p:tags r:id="rId24"/>
            </p:custDataLst>
          </p:nvPr>
        </p:nvSpPr>
        <p:spPr bwMode="auto">
          <a:xfrm>
            <a:off x="8616315" y="4921250"/>
            <a:ext cx="581660" cy="339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81"/>
          <p:cNvSpPr/>
          <p:nvPr>
            <p:custDataLst>
              <p:tags r:id="rId25"/>
            </p:custDataLst>
          </p:nvPr>
        </p:nvSpPr>
        <p:spPr bwMode="auto">
          <a:xfrm>
            <a:off x="8736330" y="5287645"/>
            <a:ext cx="338455" cy="140970"/>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2"/>
          <p:cNvSpPr/>
          <p:nvPr>
            <p:custDataLst>
              <p:tags r:id="rId26"/>
            </p:custDataLst>
          </p:nvPr>
        </p:nvSpPr>
        <p:spPr bwMode="auto">
          <a:xfrm>
            <a:off x="8787765" y="6016625"/>
            <a:ext cx="844550" cy="584200"/>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3"/>
          <p:cNvSpPr/>
          <p:nvPr>
            <p:custDataLst>
              <p:tags r:id="rId27"/>
            </p:custDataLst>
          </p:nvPr>
        </p:nvSpPr>
        <p:spPr bwMode="auto">
          <a:xfrm>
            <a:off x="8444230" y="6435090"/>
            <a:ext cx="338455" cy="17399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4"/>
          <p:cNvSpPr/>
          <p:nvPr>
            <p:custDataLst>
              <p:tags r:id="rId28"/>
            </p:custDataLst>
          </p:nvPr>
        </p:nvSpPr>
        <p:spPr bwMode="auto">
          <a:xfrm>
            <a:off x="8927465" y="5573395"/>
            <a:ext cx="298450" cy="504825"/>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p:custDataLst>
              <p:tags r:id="rId29"/>
            </p:custDataLst>
          </p:nvPr>
        </p:nvSpPr>
        <p:spPr bwMode="auto">
          <a:xfrm>
            <a:off x="9069070" y="6450330"/>
            <a:ext cx="324485" cy="15938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6"/>
          <p:cNvSpPr/>
          <p:nvPr>
            <p:custDataLst>
              <p:tags r:id="rId30"/>
            </p:custDataLst>
          </p:nvPr>
        </p:nvSpPr>
        <p:spPr bwMode="auto">
          <a:xfrm>
            <a:off x="9213850" y="5759450"/>
            <a:ext cx="126365" cy="18351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7"/>
          <p:cNvSpPr/>
          <p:nvPr>
            <p:custDataLst>
              <p:tags r:id="rId31"/>
            </p:custDataLst>
          </p:nvPr>
        </p:nvSpPr>
        <p:spPr bwMode="auto">
          <a:xfrm>
            <a:off x="8176895" y="6032500"/>
            <a:ext cx="688975" cy="36957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8"/>
          <p:cNvSpPr>
            <a:spLocks noEditPoints="1"/>
          </p:cNvSpPr>
          <p:nvPr>
            <p:custDataLst>
              <p:tags r:id="rId32"/>
            </p:custDataLst>
          </p:nvPr>
        </p:nvSpPr>
        <p:spPr bwMode="auto">
          <a:xfrm>
            <a:off x="8127365" y="4641850"/>
            <a:ext cx="1535430" cy="2009775"/>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89"/>
          <p:cNvSpPr>
            <a:spLocks noChangeArrowheads="1"/>
          </p:cNvSpPr>
          <p:nvPr>
            <p:custDataLst>
              <p:tags r:id="rId33"/>
            </p:custDataLst>
          </p:nvPr>
        </p:nvSpPr>
        <p:spPr bwMode="auto">
          <a:xfrm>
            <a:off x="877062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90"/>
          <p:cNvSpPr>
            <a:spLocks noChangeArrowheads="1"/>
          </p:cNvSpPr>
          <p:nvPr>
            <p:custDataLst>
              <p:tags r:id="rId34"/>
            </p:custDataLst>
          </p:nvPr>
        </p:nvSpPr>
        <p:spPr bwMode="auto">
          <a:xfrm>
            <a:off x="898271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91"/>
          <p:cNvSpPr>
            <a:spLocks noChangeArrowheads="1"/>
          </p:cNvSpPr>
          <p:nvPr>
            <p:custDataLst>
              <p:tags r:id="rId35"/>
            </p:custDataLst>
          </p:nvPr>
        </p:nvSpPr>
        <p:spPr bwMode="auto">
          <a:xfrm>
            <a:off x="8877935" y="5056505"/>
            <a:ext cx="58420" cy="5715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2"/>
          <p:cNvSpPr/>
          <p:nvPr>
            <p:custDataLst>
              <p:tags r:id="rId36"/>
            </p:custDataLst>
          </p:nvPr>
        </p:nvSpPr>
        <p:spPr bwMode="auto">
          <a:xfrm>
            <a:off x="8822690" y="5143500"/>
            <a:ext cx="166370" cy="62865"/>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ctrTitle" hasCustomPrompt="1"/>
            <p:custDataLst>
              <p:tags r:id="rId37"/>
            </p:custDataLst>
          </p:nvPr>
        </p:nvSpPr>
        <p:spPr>
          <a:xfrm>
            <a:off x="1537475" y="1632887"/>
            <a:ext cx="7559636" cy="2389268"/>
          </a:xfrm>
          <a:ln>
            <a:noFill/>
          </a:ln>
        </p:spPr>
        <p:txBody>
          <a:bodyPr vert="horz" lIns="0" tIns="0" rIns="0" bIns="0" rtlCol="0" anchor="ctr" anchorCtr="0">
            <a:noAutofit/>
          </a:bodyPr>
          <a:lstStyle>
            <a:lvl1pPr>
              <a:defRPr kumimoji="0" lang="zh-CN" altLang="en-US" sz="8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编辑母版标题</a:t>
            </a:r>
            <a:endParaRPr lang="zh-CN" altLang="en-US" dirty="0"/>
          </a:p>
        </p:txBody>
      </p:sp>
      <p:sp>
        <p:nvSpPr>
          <p:cNvPr id="4" name="日期占位符 3"/>
          <p:cNvSpPr>
            <a:spLocks noGrp="1"/>
          </p:cNvSpPr>
          <p:nvPr>
            <p:ph type="dt" sz="half" idx="10"/>
            <p:custDataLst>
              <p:tags r:id="rId38"/>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9"/>
            </p:custDataLst>
          </p:nvPr>
        </p:nvSpPr>
        <p:spPr/>
        <p:txBody>
          <a:bodyPr/>
          <a:lstStyle/>
          <a:p>
            <a:endParaRPr lang="zh-CN" altLang="en-US"/>
          </a:p>
        </p:txBody>
      </p:sp>
      <p:sp>
        <p:nvSpPr>
          <p:cNvPr id="6" name="灯片编号占位符 5"/>
          <p:cNvSpPr>
            <a:spLocks noGrp="1"/>
          </p:cNvSpPr>
          <p:nvPr>
            <p:ph type="sldNum" sz="quarter" idx="12"/>
            <p:custDataLst>
              <p:tags r:id="rId40"/>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8" name="文本占位符 17"/>
          <p:cNvSpPr>
            <a:spLocks noGrp="1"/>
          </p:cNvSpPr>
          <p:nvPr>
            <p:ph type="body" sz="quarter" idx="15" hasCustomPrompt="1"/>
            <p:custDataLst>
              <p:tags r:id="rId41"/>
            </p:custDataLst>
          </p:nvPr>
        </p:nvSpPr>
        <p:spPr>
          <a:xfrm>
            <a:off x="412750" y="181377"/>
            <a:ext cx="2219726"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24" name="文本占位符 23"/>
          <p:cNvSpPr>
            <a:spLocks noGrp="1"/>
          </p:cNvSpPr>
          <p:nvPr>
            <p:ph type="body" sz="quarter" idx="17" hasCustomPrompt="1"/>
            <p:custDataLst>
              <p:tags r:id="rId42"/>
            </p:custDataLst>
          </p:nvPr>
        </p:nvSpPr>
        <p:spPr>
          <a:xfrm>
            <a:off x="1552476" y="4289386"/>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9" name="矩形 18"/>
          <p:cNvSpPr/>
          <p:nvPr userDrawn="1">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custDataLst>
              <p:tags r:id="rId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custDataLst>
              <p:tags r:id="rId4"/>
            </p:custDataLst>
          </p:nvPr>
        </p:nvSpPr>
        <p:spPr>
          <a:xfrm>
            <a:off x="-8256" y="6132716"/>
            <a:ext cx="9457028" cy="510629"/>
          </a:xfrm>
          <a:prstGeom prst="rect">
            <a:avLst/>
          </a:prstGeom>
          <a:solidFill>
            <a:schemeClr val="accent1">
              <a:lumMod val="40000"/>
              <a:lumOff val="6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5"/>
            </p:custDataLst>
          </p:nvPr>
        </p:nvSpPr>
        <p:spPr>
          <a:xfrm>
            <a:off x="958601" y="831379"/>
            <a:ext cx="7901224" cy="5295534"/>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userDrawn="1">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ctrTitle"/>
            <p:custDataLst>
              <p:tags r:id="rId10"/>
            </p:custDataLst>
          </p:nvPr>
        </p:nvSpPr>
        <p:spPr>
          <a:xfrm>
            <a:off x="1519077" y="1318437"/>
            <a:ext cx="6759173" cy="2473711"/>
          </a:xfrm>
          <a:ln>
            <a:noFill/>
          </a:ln>
        </p:spPr>
        <p:txBody>
          <a:bodyPr vert="horz" lIns="0" tIns="0" rIns="0" bIns="0" rtlCol="0" anchor="b" anchorCtr="0">
            <a:normAutofit/>
          </a:bodyPr>
          <a:lstStyle>
            <a:lvl1pPr>
              <a:defRPr lang="zh-CN" altLang="en-US" sz="600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lvl="0"/>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11"/>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12"/>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13"/>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userDrawn="1">
            <p:ph type="body" sz="quarter" idx="13" hasCustomPrompt="1"/>
            <p:custDataLst>
              <p:tags r:id="rId14"/>
            </p:custDataLst>
          </p:nvPr>
        </p:nvSpPr>
        <p:spPr>
          <a:xfrm>
            <a:off x="399842" y="6156798"/>
            <a:ext cx="3635742" cy="504000"/>
          </a:xfrm>
        </p:spPr>
        <p:txBody>
          <a:bodyPr anchor="ctr">
            <a:normAutofit/>
          </a:bodyPr>
          <a:lstStyle>
            <a:lvl1pPr marL="0" indent="0">
              <a:lnSpc>
                <a:spcPct val="100000"/>
              </a:lnSpc>
              <a:buNone/>
              <a:defRPr sz="1800" b="1">
                <a:solidFill>
                  <a:srgbClr val="000000"/>
                </a:solidFill>
              </a:defRPr>
            </a:lvl1pPr>
          </a:lstStyle>
          <a:p>
            <a:pPr lvl="0"/>
            <a:r>
              <a:rPr lang="zh-CN" altLang="en-US" dirty="0"/>
              <a:t>公司名占位符</a:t>
            </a:r>
            <a:endParaRPr lang="zh-CN" altLang="en-US" dirty="0"/>
          </a:p>
        </p:txBody>
      </p:sp>
      <p:sp>
        <p:nvSpPr>
          <p:cNvPr id="18" name="文本占位符 17"/>
          <p:cNvSpPr>
            <a:spLocks noGrp="1"/>
          </p:cNvSpPr>
          <p:nvPr userDrawn="1">
            <p:ph type="body" sz="quarter" idx="15" hasCustomPrompt="1"/>
            <p:custDataLst>
              <p:tags r:id="rId15"/>
            </p:custDataLst>
          </p:nvPr>
        </p:nvSpPr>
        <p:spPr>
          <a:xfrm>
            <a:off x="399842" y="183379"/>
            <a:ext cx="2160000"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99" name="任意多边形: 形状 64"/>
          <p:cNvSpPr/>
          <p:nvPr userDrawn="1">
            <p:custDataLst>
              <p:tags r:id="rId16"/>
            </p:custDataLst>
          </p:nvPr>
        </p:nvSpPr>
        <p:spPr>
          <a:xfrm rot="2576341">
            <a:off x="821309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65"/>
          <p:cNvSpPr/>
          <p:nvPr userDrawn="1">
            <p:custDataLst>
              <p:tags r:id="rId17"/>
            </p:custDataLst>
          </p:nvPr>
        </p:nvSpPr>
        <p:spPr>
          <a:xfrm rot="19023659" flipH="1">
            <a:off x="8408670" y="6337300"/>
            <a:ext cx="118110" cy="117475"/>
          </a:xfrm>
          <a:custGeom>
            <a:avLst/>
            <a:gdLst>
              <a:gd name="connsiteX0" fmla="*/ 0 w 139338"/>
              <a:gd name="connsiteY0" fmla="*/ 0 h 191589"/>
              <a:gd name="connsiteX1" fmla="*/ 0 w 139338"/>
              <a:gd name="connsiteY1" fmla="*/ 191589 h 191589"/>
              <a:gd name="connsiteX2" fmla="*/ 139338 w 139338"/>
              <a:gd name="connsiteY2" fmla="*/ 191589 h 191589"/>
            </a:gdLst>
            <a:ahLst/>
            <a:cxnLst>
              <a:cxn ang="0">
                <a:pos x="connsiteX0" y="connsiteY0"/>
              </a:cxn>
              <a:cxn ang="0">
                <a:pos x="connsiteX1" y="connsiteY1"/>
              </a:cxn>
              <a:cxn ang="0">
                <a:pos x="connsiteX2" y="connsiteY2"/>
              </a:cxn>
            </a:cxnLst>
            <a:rect l="l" t="t" r="r" b="b"/>
            <a:pathLst>
              <a:path w="139338" h="191589">
                <a:moveTo>
                  <a:pt x="0" y="0"/>
                </a:moveTo>
                <a:lnTo>
                  <a:pt x="0" y="191589"/>
                </a:lnTo>
                <a:lnTo>
                  <a:pt x="139338" y="191589"/>
                </a:lnTo>
              </a:path>
            </a:pathLst>
          </a:cu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userDrawn="1">
            <p:custDataLst>
              <p:tags r:id="rId18"/>
            </p:custDataLst>
          </p:nvPr>
        </p:nvSpPr>
        <p:spPr>
          <a:xfrm rot="19790311">
            <a:off x="10558780" y="3061970"/>
            <a:ext cx="712470" cy="3661410"/>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3"/>
          <p:cNvSpPr/>
          <p:nvPr userDrawn="1">
            <p:custDataLst>
              <p:tags r:id="rId19"/>
            </p:custDataLst>
          </p:nvPr>
        </p:nvSpPr>
        <p:spPr bwMode="auto">
          <a:xfrm>
            <a:off x="10189210" y="3080385"/>
            <a:ext cx="489585" cy="346710"/>
          </a:xfrm>
          <a:custGeom>
            <a:avLst/>
            <a:gdLst>
              <a:gd name="T0" fmla="*/ 0 w 1065"/>
              <a:gd name="T1" fmla="*/ 0 h 767"/>
              <a:gd name="T2" fmla="*/ 19 w 1065"/>
              <a:gd name="T3" fmla="*/ 58 h 767"/>
              <a:gd name="T4" fmla="*/ 63 w 1065"/>
              <a:gd name="T5" fmla="*/ 85 h 767"/>
              <a:gd name="T6" fmla="*/ 138 w 1065"/>
              <a:gd name="T7" fmla="*/ 179 h 767"/>
              <a:gd name="T8" fmla="*/ 223 w 1065"/>
              <a:gd name="T9" fmla="*/ 130 h 767"/>
              <a:gd name="T10" fmla="*/ 265 w 1065"/>
              <a:gd name="T11" fmla="*/ 141 h 767"/>
              <a:gd name="T12" fmla="*/ 626 w 1065"/>
              <a:gd name="T13" fmla="*/ 767 h 767"/>
              <a:gd name="T14" fmla="*/ 1065 w 1065"/>
              <a:gd name="T15" fmla="*/ 609 h 767"/>
              <a:gd name="T16" fmla="*/ 961 w 1065"/>
              <a:gd name="T17" fmla="*/ 329 h 767"/>
              <a:gd name="T18" fmla="*/ 714 w 1065"/>
              <a:gd name="T19" fmla="*/ 101 h 767"/>
              <a:gd name="T20" fmla="*/ 359 w 1065"/>
              <a:gd name="T21" fmla="*/ 0 h 767"/>
              <a:gd name="T22" fmla="*/ 0 w 1065"/>
              <a:gd name="T2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5" h="767">
                <a:moveTo>
                  <a:pt x="0" y="0"/>
                </a:moveTo>
                <a:cubicBezTo>
                  <a:pt x="19" y="58"/>
                  <a:pt x="19" y="58"/>
                  <a:pt x="19" y="58"/>
                </a:cubicBezTo>
                <a:cubicBezTo>
                  <a:pt x="63" y="85"/>
                  <a:pt x="63" y="85"/>
                  <a:pt x="63" y="85"/>
                </a:cubicBezTo>
                <a:cubicBezTo>
                  <a:pt x="100" y="106"/>
                  <a:pt x="126" y="141"/>
                  <a:pt x="138" y="179"/>
                </a:cubicBezTo>
                <a:cubicBezTo>
                  <a:pt x="223" y="130"/>
                  <a:pt x="223" y="130"/>
                  <a:pt x="223" y="130"/>
                </a:cubicBezTo>
                <a:cubicBezTo>
                  <a:pt x="238" y="122"/>
                  <a:pt x="256" y="127"/>
                  <a:pt x="265" y="141"/>
                </a:cubicBezTo>
                <a:cubicBezTo>
                  <a:pt x="626" y="767"/>
                  <a:pt x="626" y="767"/>
                  <a:pt x="626" y="767"/>
                </a:cubicBezTo>
                <a:cubicBezTo>
                  <a:pt x="829" y="718"/>
                  <a:pt x="1003" y="639"/>
                  <a:pt x="1065" y="609"/>
                </a:cubicBezTo>
                <a:cubicBezTo>
                  <a:pt x="961" y="329"/>
                  <a:pt x="961" y="329"/>
                  <a:pt x="961" y="329"/>
                </a:cubicBezTo>
                <a:cubicBezTo>
                  <a:pt x="920" y="218"/>
                  <a:pt x="827" y="133"/>
                  <a:pt x="714" y="101"/>
                </a:cubicBezTo>
                <a:cubicBezTo>
                  <a:pt x="359" y="0"/>
                  <a:pt x="359" y="0"/>
                  <a:pt x="359" y="0"/>
                </a:cubicBezTo>
                <a:lnTo>
                  <a:pt x="0" y="0"/>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4"/>
          <p:cNvSpPr>
            <a:spLocks noEditPoints="1"/>
          </p:cNvSpPr>
          <p:nvPr userDrawn="1">
            <p:custDataLst>
              <p:tags r:id="rId20"/>
            </p:custDataLst>
          </p:nvPr>
        </p:nvSpPr>
        <p:spPr bwMode="auto">
          <a:xfrm>
            <a:off x="10236200" y="2326640"/>
            <a:ext cx="286385" cy="332740"/>
          </a:xfrm>
          <a:custGeom>
            <a:avLst/>
            <a:gdLst>
              <a:gd name="T0" fmla="*/ 545 w 625"/>
              <a:gd name="T1" fmla="*/ 6 h 741"/>
              <a:gd name="T2" fmla="*/ 544 w 625"/>
              <a:gd name="T3" fmla="*/ 0 h 741"/>
              <a:gd name="T4" fmla="*/ 424 w 625"/>
              <a:gd name="T5" fmla="*/ 69 h 741"/>
              <a:gd name="T6" fmla="*/ 186 w 625"/>
              <a:gd name="T7" fmla="*/ 104 h 741"/>
              <a:gd name="T8" fmla="*/ 172 w 625"/>
              <a:gd name="T9" fmla="*/ 100 h 741"/>
              <a:gd name="T10" fmla="*/ 81 w 625"/>
              <a:gd name="T11" fmla="*/ 100 h 741"/>
              <a:gd name="T12" fmla="*/ 65 w 625"/>
              <a:gd name="T13" fmla="*/ 113 h 741"/>
              <a:gd name="T14" fmla="*/ 67 w 625"/>
              <a:gd name="T15" fmla="*/ 180 h 741"/>
              <a:gd name="T16" fmla="*/ 111 w 625"/>
              <a:gd name="T17" fmla="*/ 221 h 741"/>
              <a:gd name="T18" fmla="*/ 124 w 625"/>
              <a:gd name="T19" fmla="*/ 259 h 741"/>
              <a:gd name="T20" fmla="*/ 0 w 625"/>
              <a:gd name="T21" fmla="*/ 568 h 741"/>
              <a:gd name="T22" fmla="*/ 254 w 625"/>
              <a:gd name="T23" fmla="*/ 741 h 741"/>
              <a:gd name="T24" fmla="*/ 225 w 625"/>
              <a:gd name="T25" fmla="*/ 702 h 741"/>
              <a:gd name="T26" fmla="*/ 220 w 625"/>
              <a:gd name="T27" fmla="*/ 671 h 741"/>
              <a:gd name="T28" fmla="*/ 277 w 625"/>
              <a:gd name="T29" fmla="*/ 527 h 741"/>
              <a:gd name="T30" fmla="*/ 306 w 625"/>
              <a:gd name="T31" fmla="*/ 508 h 741"/>
              <a:gd name="T32" fmla="*/ 479 w 625"/>
              <a:gd name="T33" fmla="*/ 415 h 741"/>
              <a:gd name="T34" fmla="*/ 359 w 625"/>
              <a:gd name="T35" fmla="*/ 316 h 741"/>
              <a:gd name="T36" fmla="*/ 412 w 625"/>
              <a:gd name="T37" fmla="*/ 287 h 741"/>
              <a:gd name="T38" fmla="*/ 509 w 625"/>
              <a:gd name="T39" fmla="*/ 358 h 741"/>
              <a:gd name="T40" fmla="*/ 509 w 625"/>
              <a:gd name="T41" fmla="*/ 358 h 741"/>
              <a:gd name="T42" fmla="*/ 511 w 625"/>
              <a:gd name="T43" fmla="*/ 355 h 741"/>
              <a:gd name="T44" fmla="*/ 591 w 625"/>
              <a:gd name="T45" fmla="*/ 241 h 741"/>
              <a:gd name="T46" fmla="*/ 613 w 625"/>
              <a:gd name="T47" fmla="*/ 219 h 741"/>
              <a:gd name="T48" fmla="*/ 604 w 625"/>
              <a:gd name="T49" fmla="*/ 175 h 741"/>
              <a:gd name="T50" fmla="*/ 592 w 625"/>
              <a:gd name="T51" fmla="*/ 161 h 741"/>
              <a:gd name="T52" fmla="*/ 549 w 625"/>
              <a:gd name="T53" fmla="*/ 35 h 741"/>
              <a:gd name="T54" fmla="*/ 545 w 625"/>
              <a:gd name="T55" fmla="*/ 6 h 741"/>
              <a:gd name="T56" fmla="*/ 457 w 625"/>
              <a:gd name="T57" fmla="*/ 179 h 741"/>
              <a:gd name="T58" fmla="*/ 413 w 625"/>
              <a:gd name="T59" fmla="*/ 149 h 741"/>
              <a:gd name="T60" fmla="*/ 442 w 625"/>
              <a:gd name="T61" fmla="*/ 106 h 741"/>
              <a:gd name="T62" fmla="*/ 486 w 625"/>
              <a:gd name="T63" fmla="*/ 135 h 741"/>
              <a:gd name="T64" fmla="*/ 457 w 625"/>
              <a:gd name="T65" fmla="*/ 179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5" h="741">
                <a:moveTo>
                  <a:pt x="545" y="6"/>
                </a:moveTo>
                <a:cubicBezTo>
                  <a:pt x="545" y="4"/>
                  <a:pt x="544" y="2"/>
                  <a:pt x="544" y="0"/>
                </a:cubicBezTo>
                <a:cubicBezTo>
                  <a:pt x="514" y="24"/>
                  <a:pt x="475" y="49"/>
                  <a:pt x="424" y="69"/>
                </a:cubicBezTo>
                <a:cubicBezTo>
                  <a:pt x="312" y="113"/>
                  <a:pt x="191" y="105"/>
                  <a:pt x="186" y="104"/>
                </a:cubicBezTo>
                <a:cubicBezTo>
                  <a:pt x="181" y="104"/>
                  <a:pt x="177" y="103"/>
                  <a:pt x="172" y="100"/>
                </a:cubicBezTo>
                <a:cubicBezTo>
                  <a:pt x="145" y="84"/>
                  <a:pt x="108" y="84"/>
                  <a:pt x="81" y="100"/>
                </a:cubicBezTo>
                <a:cubicBezTo>
                  <a:pt x="74" y="104"/>
                  <a:pt x="69" y="108"/>
                  <a:pt x="65" y="113"/>
                </a:cubicBezTo>
                <a:cubicBezTo>
                  <a:pt x="52" y="129"/>
                  <a:pt x="52" y="158"/>
                  <a:pt x="67" y="180"/>
                </a:cubicBezTo>
                <a:cubicBezTo>
                  <a:pt x="83" y="205"/>
                  <a:pt x="111" y="221"/>
                  <a:pt x="111" y="221"/>
                </a:cubicBezTo>
                <a:cubicBezTo>
                  <a:pt x="124" y="229"/>
                  <a:pt x="130" y="245"/>
                  <a:pt x="124" y="259"/>
                </a:cubicBezTo>
                <a:cubicBezTo>
                  <a:pt x="0" y="568"/>
                  <a:pt x="0" y="568"/>
                  <a:pt x="0" y="568"/>
                </a:cubicBezTo>
                <a:cubicBezTo>
                  <a:pt x="16" y="601"/>
                  <a:pt x="79" y="700"/>
                  <a:pt x="254" y="741"/>
                </a:cubicBezTo>
                <a:cubicBezTo>
                  <a:pt x="245" y="728"/>
                  <a:pt x="235" y="714"/>
                  <a:pt x="225" y="702"/>
                </a:cubicBezTo>
                <a:cubicBezTo>
                  <a:pt x="218" y="693"/>
                  <a:pt x="216" y="681"/>
                  <a:pt x="220" y="671"/>
                </a:cubicBezTo>
                <a:cubicBezTo>
                  <a:pt x="277" y="527"/>
                  <a:pt x="277" y="527"/>
                  <a:pt x="277" y="527"/>
                </a:cubicBezTo>
                <a:cubicBezTo>
                  <a:pt x="282" y="516"/>
                  <a:pt x="293" y="508"/>
                  <a:pt x="306" y="508"/>
                </a:cubicBezTo>
                <a:cubicBezTo>
                  <a:pt x="374" y="507"/>
                  <a:pt x="440" y="471"/>
                  <a:pt x="479" y="415"/>
                </a:cubicBezTo>
                <a:cubicBezTo>
                  <a:pt x="447" y="407"/>
                  <a:pt x="396" y="384"/>
                  <a:pt x="359" y="316"/>
                </a:cubicBezTo>
                <a:cubicBezTo>
                  <a:pt x="412" y="287"/>
                  <a:pt x="412" y="287"/>
                  <a:pt x="412" y="287"/>
                </a:cubicBezTo>
                <a:cubicBezTo>
                  <a:pt x="452" y="358"/>
                  <a:pt x="507" y="358"/>
                  <a:pt x="509" y="358"/>
                </a:cubicBezTo>
                <a:cubicBezTo>
                  <a:pt x="509" y="358"/>
                  <a:pt x="509" y="358"/>
                  <a:pt x="509" y="358"/>
                </a:cubicBezTo>
                <a:cubicBezTo>
                  <a:pt x="510" y="357"/>
                  <a:pt x="510" y="356"/>
                  <a:pt x="511" y="355"/>
                </a:cubicBezTo>
                <a:cubicBezTo>
                  <a:pt x="528" y="315"/>
                  <a:pt x="548" y="270"/>
                  <a:pt x="591" y="241"/>
                </a:cubicBezTo>
                <a:cubicBezTo>
                  <a:pt x="601" y="234"/>
                  <a:pt x="608" y="226"/>
                  <a:pt x="613" y="219"/>
                </a:cubicBezTo>
                <a:cubicBezTo>
                  <a:pt x="625" y="197"/>
                  <a:pt x="622" y="193"/>
                  <a:pt x="604" y="175"/>
                </a:cubicBezTo>
                <a:cubicBezTo>
                  <a:pt x="600" y="170"/>
                  <a:pt x="595" y="166"/>
                  <a:pt x="592" y="161"/>
                </a:cubicBezTo>
                <a:cubicBezTo>
                  <a:pt x="561" y="124"/>
                  <a:pt x="554" y="77"/>
                  <a:pt x="549" y="35"/>
                </a:cubicBezTo>
                <a:cubicBezTo>
                  <a:pt x="548" y="25"/>
                  <a:pt x="546" y="15"/>
                  <a:pt x="545" y="6"/>
                </a:cubicBezTo>
                <a:close/>
                <a:moveTo>
                  <a:pt x="457" y="179"/>
                </a:moveTo>
                <a:cubicBezTo>
                  <a:pt x="436" y="183"/>
                  <a:pt x="417" y="169"/>
                  <a:pt x="413" y="149"/>
                </a:cubicBezTo>
                <a:cubicBezTo>
                  <a:pt x="409" y="129"/>
                  <a:pt x="422" y="110"/>
                  <a:pt x="442" y="106"/>
                </a:cubicBezTo>
                <a:cubicBezTo>
                  <a:pt x="462" y="102"/>
                  <a:pt x="482" y="115"/>
                  <a:pt x="486" y="135"/>
                </a:cubicBezTo>
                <a:cubicBezTo>
                  <a:pt x="490" y="155"/>
                  <a:pt x="477" y="175"/>
                  <a:pt x="457" y="17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95"/>
          <p:cNvSpPr/>
          <p:nvPr userDrawn="1">
            <p:custDataLst>
              <p:tags r:id="rId21"/>
            </p:custDataLst>
          </p:nvPr>
        </p:nvSpPr>
        <p:spPr bwMode="auto">
          <a:xfrm>
            <a:off x="10069195" y="3131820"/>
            <a:ext cx="162560" cy="117475"/>
          </a:xfrm>
          <a:custGeom>
            <a:avLst/>
            <a:gdLst>
              <a:gd name="T0" fmla="*/ 168 w 354"/>
              <a:gd name="T1" fmla="*/ 249 h 264"/>
              <a:gd name="T2" fmla="*/ 269 w 354"/>
              <a:gd name="T3" fmla="*/ 219 h 264"/>
              <a:gd name="T4" fmla="*/ 342 w 354"/>
              <a:gd name="T5" fmla="*/ 143 h 264"/>
              <a:gd name="T6" fmla="*/ 293 w 354"/>
              <a:gd name="T7" fmla="*/ 24 h 264"/>
              <a:gd name="T8" fmla="*/ 251 w 354"/>
              <a:gd name="T9" fmla="*/ 0 h 264"/>
              <a:gd name="T10" fmla="*/ 0 w 354"/>
              <a:gd name="T11" fmla="*/ 104 h 264"/>
              <a:gd name="T12" fmla="*/ 40 w 354"/>
              <a:gd name="T13" fmla="*/ 191 h 264"/>
              <a:gd name="T14" fmla="*/ 168 w 354"/>
              <a:gd name="T15" fmla="*/ 249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64">
                <a:moveTo>
                  <a:pt x="168" y="249"/>
                </a:moveTo>
                <a:cubicBezTo>
                  <a:pt x="269" y="219"/>
                  <a:pt x="269" y="219"/>
                  <a:pt x="269" y="219"/>
                </a:cubicBezTo>
                <a:cubicBezTo>
                  <a:pt x="305" y="208"/>
                  <a:pt x="333" y="179"/>
                  <a:pt x="342" y="143"/>
                </a:cubicBezTo>
                <a:cubicBezTo>
                  <a:pt x="354" y="98"/>
                  <a:pt x="334" y="49"/>
                  <a:pt x="293" y="24"/>
                </a:cubicBezTo>
                <a:cubicBezTo>
                  <a:pt x="251" y="0"/>
                  <a:pt x="251" y="0"/>
                  <a:pt x="251" y="0"/>
                </a:cubicBezTo>
                <a:cubicBezTo>
                  <a:pt x="0" y="104"/>
                  <a:pt x="0" y="104"/>
                  <a:pt x="0" y="104"/>
                </a:cubicBezTo>
                <a:cubicBezTo>
                  <a:pt x="40" y="191"/>
                  <a:pt x="40" y="191"/>
                  <a:pt x="40" y="191"/>
                </a:cubicBezTo>
                <a:cubicBezTo>
                  <a:pt x="62" y="239"/>
                  <a:pt x="117" y="264"/>
                  <a:pt x="168" y="24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96"/>
          <p:cNvSpPr/>
          <p:nvPr userDrawn="1">
            <p:custDataLst>
              <p:tags r:id="rId22"/>
            </p:custDataLst>
          </p:nvPr>
        </p:nvSpPr>
        <p:spPr bwMode="auto">
          <a:xfrm>
            <a:off x="9935210" y="2599690"/>
            <a:ext cx="473075" cy="554355"/>
          </a:xfrm>
          <a:custGeom>
            <a:avLst/>
            <a:gdLst>
              <a:gd name="T0" fmla="*/ 379 w 1032"/>
              <a:gd name="T1" fmla="*/ 718 h 1228"/>
              <a:gd name="T2" fmla="*/ 243 w 1032"/>
              <a:gd name="T3" fmla="*/ 673 h 1228"/>
              <a:gd name="T4" fmla="*/ 261 w 1032"/>
              <a:gd name="T5" fmla="*/ 615 h 1228"/>
              <a:gd name="T6" fmla="*/ 393 w 1032"/>
              <a:gd name="T7" fmla="*/ 658 h 1228"/>
              <a:gd name="T8" fmla="*/ 658 w 1032"/>
              <a:gd name="T9" fmla="*/ 313 h 1228"/>
              <a:gd name="T10" fmla="*/ 706 w 1032"/>
              <a:gd name="T11" fmla="*/ 351 h 1228"/>
              <a:gd name="T12" fmla="*/ 438 w 1032"/>
              <a:gd name="T13" fmla="*/ 700 h 1228"/>
              <a:gd name="T14" fmla="*/ 535 w 1032"/>
              <a:gd name="T15" fmla="*/ 1005 h 1228"/>
              <a:gd name="T16" fmla="*/ 894 w 1032"/>
              <a:gd name="T17" fmla="*/ 1005 h 1228"/>
              <a:gd name="T18" fmla="*/ 996 w 1032"/>
              <a:gd name="T19" fmla="*/ 614 h 1228"/>
              <a:gd name="T20" fmla="*/ 951 w 1032"/>
              <a:gd name="T21" fmla="*/ 203 h 1228"/>
              <a:gd name="T22" fmla="*/ 607 w 1032"/>
              <a:gd name="T23" fmla="*/ 0 h 1228"/>
              <a:gd name="T24" fmla="*/ 502 w 1032"/>
              <a:gd name="T25" fmla="*/ 44 h 1228"/>
              <a:gd name="T26" fmla="*/ 291 w 1032"/>
              <a:gd name="T27" fmla="*/ 217 h 1228"/>
              <a:gd name="T28" fmla="*/ 63 w 1032"/>
              <a:gd name="T29" fmla="*/ 555 h 1228"/>
              <a:gd name="T30" fmla="*/ 51 w 1032"/>
              <a:gd name="T31" fmla="*/ 843 h 1228"/>
              <a:gd name="T32" fmla="*/ 266 w 1032"/>
              <a:gd name="T33" fmla="*/ 1228 h 1228"/>
              <a:gd name="T34" fmla="*/ 509 w 1032"/>
              <a:gd name="T35" fmla="*/ 1127 h 1228"/>
              <a:gd name="T36" fmla="*/ 379 w 1032"/>
              <a:gd name="T37" fmla="*/ 71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2" h="1228">
                <a:moveTo>
                  <a:pt x="379" y="718"/>
                </a:moveTo>
                <a:cubicBezTo>
                  <a:pt x="352" y="709"/>
                  <a:pt x="294" y="688"/>
                  <a:pt x="243" y="673"/>
                </a:cubicBezTo>
                <a:cubicBezTo>
                  <a:pt x="261" y="615"/>
                  <a:pt x="261" y="615"/>
                  <a:pt x="261" y="615"/>
                </a:cubicBezTo>
                <a:cubicBezTo>
                  <a:pt x="309" y="629"/>
                  <a:pt x="364" y="648"/>
                  <a:pt x="393" y="658"/>
                </a:cubicBezTo>
                <a:cubicBezTo>
                  <a:pt x="658" y="313"/>
                  <a:pt x="658" y="313"/>
                  <a:pt x="658" y="313"/>
                </a:cubicBezTo>
                <a:cubicBezTo>
                  <a:pt x="706" y="351"/>
                  <a:pt x="706" y="351"/>
                  <a:pt x="706" y="351"/>
                </a:cubicBezTo>
                <a:cubicBezTo>
                  <a:pt x="438" y="700"/>
                  <a:pt x="438" y="700"/>
                  <a:pt x="438" y="700"/>
                </a:cubicBezTo>
                <a:cubicBezTo>
                  <a:pt x="535" y="1005"/>
                  <a:pt x="535" y="1005"/>
                  <a:pt x="535" y="1005"/>
                </a:cubicBezTo>
                <a:cubicBezTo>
                  <a:pt x="894" y="1005"/>
                  <a:pt x="894" y="1005"/>
                  <a:pt x="894" y="1005"/>
                </a:cubicBezTo>
                <a:cubicBezTo>
                  <a:pt x="996" y="614"/>
                  <a:pt x="996" y="614"/>
                  <a:pt x="996" y="614"/>
                </a:cubicBezTo>
                <a:cubicBezTo>
                  <a:pt x="1032" y="475"/>
                  <a:pt x="1015" y="329"/>
                  <a:pt x="951" y="203"/>
                </a:cubicBezTo>
                <a:cubicBezTo>
                  <a:pt x="731" y="171"/>
                  <a:pt x="639" y="55"/>
                  <a:pt x="607" y="0"/>
                </a:cubicBezTo>
                <a:cubicBezTo>
                  <a:pt x="502" y="44"/>
                  <a:pt x="502" y="44"/>
                  <a:pt x="502" y="44"/>
                </a:cubicBezTo>
                <a:cubicBezTo>
                  <a:pt x="416" y="80"/>
                  <a:pt x="343" y="140"/>
                  <a:pt x="291" y="217"/>
                </a:cubicBezTo>
                <a:cubicBezTo>
                  <a:pt x="63" y="555"/>
                  <a:pt x="63" y="555"/>
                  <a:pt x="63" y="555"/>
                </a:cubicBezTo>
                <a:cubicBezTo>
                  <a:pt x="5" y="642"/>
                  <a:pt x="0" y="752"/>
                  <a:pt x="51" y="843"/>
                </a:cubicBezTo>
                <a:cubicBezTo>
                  <a:pt x="266" y="1228"/>
                  <a:pt x="266" y="1228"/>
                  <a:pt x="266" y="1228"/>
                </a:cubicBezTo>
                <a:cubicBezTo>
                  <a:pt x="509" y="1127"/>
                  <a:pt x="509" y="1127"/>
                  <a:pt x="509" y="1127"/>
                </a:cubicBezTo>
                <a:lnTo>
                  <a:pt x="379" y="718"/>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97"/>
          <p:cNvSpPr>
            <a:spLocks noEditPoints="1"/>
          </p:cNvSpPr>
          <p:nvPr userDrawn="1">
            <p:custDataLst>
              <p:tags r:id="rId23"/>
            </p:custDataLst>
          </p:nvPr>
        </p:nvSpPr>
        <p:spPr bwMode="auto">
          <a:xfrm>
            <a:off x="9979025" y="2172970"/>
            <a:ext cx="518160" cy="494665"/>
          </a:xfrm>
          <a:custGeom>
            <a:avLst/>
            <a:gdLst>
              <a:gd name="T0" fmla="*/ 380 w 1128"/>
              <a:gd name="T1" fmla="*/ 929 h 1099"/>
              <a:gd name="T2" fmla="*/ 499 w 1128"/>
              <a:gd name="T3" fmla="*/ 880 h 1099"/>
              <a:gd name="T4" fmla="*/ 614 w 1128"/>
              <a:gd name="T5" fmla="*/ 593 h 1099"/>
              <a:gd name="T6" fmla="*/ 571 w 1128"/>
              <a:gd name="T7" fmla="*/ 548 h 1099"/>
              <a:gd name="T8" fmla="*/ 574 w 1128"/>
              <a:gd name="T9" fmla="*/ 407 h 1099"/>
              <a:gd name="T10" fmla="*/ 605 w 1128"/>
              <a:gd name="T11" fmla="*/ 381 h 1099"/>
              <a:gd name="T12" fmla="*/ 753 w 1128"/>
              <a:gd name="T13" fmla="*/ 378 h 1099"/>
              <a:gd name="T14" fmla="*/ 957 w 1128"/>
              <a:gd name="T15" fmla="*/ 346 h 1099"/>
              <a:gd name="T16" fmla="*/ 1128 w 1128"/>
              <a:gd name="T17" fmla="*/ 194 h 1099"/>
              <a:gd name="T18" fmla="*/ 667 w 1128"/>
              <a:gd name="T19" fmla="*/ 36 h 1099"/>
              <a:gd name="T20" fmla="*/ 296 w 1128"/>
              <a:gd name="T21" fmla="*/ 401 h 1099"/>
              <a:gd name="T22" fmla="*/ 276 w 1128"/>
              <a:gd name="T23" fmla="*/ 451 h 1099"/>
              <a:gd name="T24" fmla="*/ 229 w 1128"/>
              <a:gd name="T25" fmla="*/ 581 h 1099"/>
              <a:gd name="T26" fmla="*/ 100 w 1128"/>
              <a:gd name="T27" fmla="*/ 863 h 1099"/>
              <a:gd name="T28" fmla="*/ 0 w 1128"/>
              <a:gd name="T29" fmla="*/ 939 h 1099"/>
              <a:gd name="T30" fmla="*/ 160 w 1128"/>
              <a:gd name="T31" fmla="*/ 1099 h 1099"/>
              <a:gd name="T32" fmla="*/ 380 w 1128"/>
              <a:gd name="T33" fmla="*/ 929 h 1099"/>
              <a:gd name="T34" fmla="*/ 782 w 1128"/>
              <a:gd name="T35" fmla="*/ 220 h 1099"/>
              <a:gd name="T36" fmla="*/ 961 w 1128"/>
              <a:gd name="T37" fmla="*/ 215 h 1099"/>
              <a:gd name="T38" fmla="*/ 969 w 1128"/>
              <a:gd name="T39" fmla="*/ 276 h 1099"/>
              <a:gd name="T40" fmla="*/ 844 w 1128"/>
              <a:gd name="T41" fmla="*/ 284 h 1099"/>
              <a:gd name="T42" fmla="*/ 778 w 1128"/>
              <a:gd name="T43" fmla="*/ 282 h 1099"/>
              <a:gd name="T44" fmla="*/ 782 w 1128"/>
              <a:gd name="T45" fmla="*/ 220 h 1099"/>
              <a:gd name="T46" fmla="*/ 464 w 1128"/>
              <a:gd name="T47" fmla="*/ 657 h 1099"/>
              <a:gd name="T48" fmla="*/ 516 w 1128"/>
              <a:gd name="T49" fmla="*/ 689 h 1099"/>
              <a:gd name="T50" fmla="*/ 343 w 1128"/>
              <a:gd name="T51" fmla="*/ 842 h 1099"/>
              <a:gd name="T52" fmla="*/ 318 w 1128"/>
              <a:gd name="T53" fmla="*/ 786 h 1099"/>
              <a:gd name="T54" fmla="*/ 464 w 1128"/>
              <a:gd name="T55" fmla="*/ 657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8" h="1099">
                <a:moveTo>
                  <a:pt x="380" y="929"/>
                </a:moveTo>
                <a:cubicBezTo>
                  <a:pt x="499" y="880"/>
                  <a:pt x="499" y="880"/>
                  <a:pt x="499" y="880"/>
                </a:cubicBezTo>
                <a:cubicBezTo>
                  <a:pt x="614" y="593"/>
                  <a:pt x="614" y="593"/>
                  <a:pt x="614" y="593"/>
                </a:cubicBezTo>
                <a:cubicBezTo>
                  <a:pt x="601" y="583"/>
                  <a:pt x="584" y="567"/>
                  <a:pt x="571" y="548"/>
                </a:cubicBezTo>
                <a:cubicBezTo>
                  <a:pt x="542" y="504"/>
                  <a:pt x="543" y="444"/>
                  <a:pt x="574" y="407"/>
                </a:cubicBezTo>
                <a:cubicBezTo>
                  <a:pt x="582" y="398"/>
                  <a:pt x="593" y="389"/>
                  <a:pt x="605" y="381"/>
                </a:cubicBezTo>
                <a:cubicBezTo>
                  <a:pt x="650" y="355"/>
                  <a:pt x="707" y="353"/>
                  <a:pt x="753" y="378"/>
                </a:cubicBezTo>
                <a:cubicBezTo>
                  <a:pt x="778" y="378"/>
                  <a:pt x="873" y="379"/>
                  <a:pt x="957" y="346"/>
                </a:cubicBezTo>
                <a:cubicBezTo>
                  <a:pt x="1085" y="295"/>
                  <a:pt x="1119" y="221"/>
                  <a:pt x="1128" y="194"/>
                </a:cubicBezTo>
                <a:cubicBezTo>
                  <a:pt x="1042" y="71"/>
                  <a:pt x="835" y="0"/>
                  <a:pt x="667" y="36"/>
                </a:cubicBezTo>
                <a:cubicBezTo>
                  <a:pt x="413" y="106"/>
                  <a:pt x="359" y="242"/>
                  <a:pt x="296" y="401"/>
                </a:cubicBezTo>
                <a:cubicBezTo>
                  <a:pt x="290" y="417"/>
                  <a:pt x="283" y="434"/>
                  <a:pt x="276" y="451"/>
                </a:cubicBezTo>
                <a:cubicBezTo>
                  <a:pt x="259" y="493"/>
                  <a:pt x="244" y="538"/>
                  <a:pt x="229" y="581"/>
                </a:cubicBezTo>
                <a:cubicBezTo>
                  <a:pt x="196" y="678"/>
                  <a:pt x="163" y="778"/>
                  <a:pt x="100" y="863"/>
                </a:cubicBezTo>
                <a:cubicBezTo>
                  <a:pt x="69" y="904"/>
                  <a:pt x="35" y="930"/>
                  <a:pt x="0" y="939"/>
                </a:cubicBezTo>
                <a:cubicBezTo>
                  <a:pt x="27" y="1011"/>
                  <a:pt x="87" y="1072"/>
                  <a:pt x="160" y="1099"/>
                </a:cubicBezTo>
                <a:cubicBezTo>
                  <a:pt x="217" y="1024"/>
                  <a:pt x="292" y="966"/>
                  <a:pt x="380" y="929"/>
                </a:cubicBezTo>
                <a:close/>
                <a:moveTo>
                  <a:pt x="782" y="220"/>
                </a:moveTo>
                <a:cubicBezTo>
                  <a:pt x="842" y="224"/>
                  <a:pt x="902" y="222"/>
                  <a:pt x="961" y="215"/>
                </a:cubicBezTo>
                <a:cubicBezTo>
                  <a:pt x="969" y="276"/>
                  <a:pt x="969" y="276"/>
                  <a:pt x="969" y="276"/>
                </a:cubicBezTo>
                <a:cubicBezTo>
                  <a:pt x="927" y="281"/>
                  <a:pt x="885" y="284"/>
                  <a:pt x="844" y="284"/>
                </a:cubicBezTo>
                <a:cubicBezTo>
                  <a:pt x="822" y="284"/>
                  <a:pt x="800" y="283"/>
                  <a:pt x="778" y="282"/>
                </a:cubicBezTo>
                <a:lnTo>
                  <a:pt x="782" y="220"/>
                </a:lnTo>
                <a:close/>
                <a:moveTo>
                  <a:pt x="464" y="657"/>
                </a:moveTo>
                <a:cubicBezTo>
                  <a:pt x="516" y="689"/>
                  <a:pt x="516" y="689"/>
                  <a:pt x="516" y="689"/>
                </a:cubicBezTo>
                <a:cubicBezTo>
                  <a:pt x="475" y="756"/>
                  <a:pt x="414" y="810"/>
                  <a:pt x="343" y="842"/>
                </a:cubicBezTo>
                <a:cubicBezTo>
                  <a:pt x="318" y="786"/>
                  <a:pt x="318" y="786"/>
                  <a:pt x="318" y="786"/>
                </a:cubicBezTo>
                <a:cubicBezTo>
                  <a:pt x="378" y="759"/>
                  <a:pt x="429" y="713"/>
                  <a:pt x="464" y="657"/>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99"/>
          <p:cNvSpPr/>
          <p:nvPr userDrawn="1">
            <p:custDataLst>
              <p:tags r:id="rId24"/>
            </p:custDataLst>
          </p:nvPr>
        </p:nvSpPr>
        <p:spPr bwMode="auto">
          <a:xfrm>
            <a:off x="10619740" y="3566795"/>
            <a:ext cx="225425" cy="163195"/>
          </a:xfrm>
          <a:custGeom>
            <a:avLst/>
            <a:gdLst>
              <a:gd name="T0" fmla="*/ 0 w 489"/>
              <a:gd name="T1" fmla="*/ 229 h 363"/>
              <a:gd name="T2" fmla="*/ 48 w 489"/>
              <a:gd name="T3" fmla="*/ 315 h 363"/>
              <a:gd name="T4" fmla="*/ 75 w 489"/>
              <a:gd name="T5" fmla="*/ 363 h 363"/>
              <a:gd name="T6" fmla="*/ 449 w 489"/>
              <a:gd name="T7" fmla="*/ 155 h 363"/>
              <a:gd name="T8" fmla="*/ 473 w 489"/>
              <a:gd name="T9" fmla="*/ 58 h 363"/>
              <a:gd name="T10" fmla="*/ 225 w 489"/>
              <a:gd name="T11" fmla="*/ 41 h 363"/>
              <a:gd name="T12" fmla="*/ 0 w 489"/>
              <a:gd name="T13" fmla="*/ 229 h 363"/>
            </a:gdLst>
            <a:ahLst/>
            <a:cxnLst>
              <a:cxn ang="0">
                <a:pos x="T0" y="T1"/>
              </a:cxn>
              <a:cxn ang="0">
                <a:pos x="T2" y="T3"/>
              </a:cxn>
              <a:cxn ang="0">
                <a:pos x="T4" y="T5"/>
              </a:cxn>
              <a:cxn ang="0">
                <a:pos x="T6" y="T7"/>
              </a:cxn>
              <a:cxn ang="0">
                <a:pos x="T8" y="T9"/>
              </a:cxn>
              <a:cxn ang="0">
                <a:pos x="T10" y="T11"/>
              </a:cxn>
              <a:cxn ang="0">
                <a:pos x="T12" y="T13"/>
              </a:cxn>
            </a:cxnLst>
            <a:rect l="0" t="0" r="r" b="b"/>
            <a:pathLst>
              <a:path w="489" h="363">
                <a:moveTo>
                  <a:pt x="0" y="229"/>
                </a:moveTo>
                <a:cubicBezTo>
                  <a:pt x="48" y="315"/>
                  <a:pt x="48" y="315"/>
                  <a:pt x="48" y="315"/>
                </a:cubicBezTo>
                <a:cubicBezTo>
                  <a:pt x="75" y="363"/>
                  <a:pt x="75" y="363"/>
                  <a:pt x="75" y="363"/>
                </a:cubicBezTo>
                <a:cubicBezTo>
                  <a:pt x="449" y="155"/>
                  <a:pt x="449" y="155"/>
                  <a:pt x="449" y="155"/>
                </a:cubicBezTo>
                <a:cubicBezTo>
                  <a:pt x="467" y="145"/>
                  <a:pt x="489" y="95"/>
                  <a:pt x="473" y="58"/>
                </a:cubicBezTo>
                <a:cubicBezTo>
                  <a:pt x="450" y="6"/>
                  <a:pt x="358" y="0"/>
                  <a:pt x="225" y="41"/>
                </a:cubicBezTo>
                <a:cubicBezTo>
                  <a:pt x="204" y="113"/>
                  <a:pt x="136" y="218"/>
                  <a:pt x="0" y="229"/>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0"/>
          <p:cNvSpPr/>
          <p:nvPr userDrawn="1">
            <p:custDataLst>
              <p:tags r:id="rId25"/>
            </p:custDataLst>
          </p:nvPr>
        </p:nvSpPr>
        <p:spPr bwMode="auto">
          <a:xfrm>
            <a:off x="10492105" y="3409315"/>
            <a:ext cx="205105" cy="237490"/>
          </a:xfrm>
          <a:custGeom>
            <a:avLst/>
            <a:gdLst>
              <a:gd name="T0" fmla="*/ 0 w 449"/>
              <a:gd name="T1" fmla="*/ 93 h 525"/>
              <a:gd name="T2" fmla="*/ 245 w 449"/>
              <a:gd name="T3" fmla="*/ 517 h 525"/>
              <a:gd name="T4" fmla="*/ 449 w 449"/>
              <a:gd name="T5" fmla="*/ 369 h 525"/>
              <a:gd name="T6" fmla="*/ 287 w 449"/>
              <a:gd name="T7" fmla="*/ 0 h 525"/>
              <a:gd name="T8" fmla="*/ 0 w 449"/>
              <a:gd name="T9" fmla="*/ 93 h 525"/>
            </a:gdLst>
            <a:ahLst/>
            <a:cxnLst>
              <a:cxn ang="0">
                <a:pos x="T0" y="T1"/>
              </a:cxn>
              <a:cxn ang="0">
                <a:pos x="T2" y="T3"/>
              </a:cxn>
              <a:cxn ang="0">
                <a:pos x="T4" y="T5"/>
              </a:cxn>
              <a:cxn ang="0">
                <a:pos x="T6" y="T7"/>
              </a:cxn>
              <a:cxn ang="0">
                <a:pos x="T8" y="T9"/>
              </a:cxn>
            </a:cxnLst>
            <a:rect l="0" t="0" r="r" b="b"/>
            <a:pathLst>
              <a:path w="449" h="525">
                <a:moveTo>
                  <a:pt x="0" y="93"/>
                </a:moveTo>
                <a:cubicBezTo>
                  <a:pt x="245" y="517"/>
                  <a:pt x="245" y="517"/>
                  <a:pt x="245" y="517"/>
                </a:cubicBezTo>
                <a:cubicBezTo>
                  <a:pt x="392" y="525"/>
                  <a:pt x="439" y="404"/>
                  <a:pt x="449" y="369"/>
                </a:cubicBezTo>
                <a:cubicBezTo>
                  <a:pt x="287" y="0"/>
                  <a:pt x="287" y="0"/>
                  <a:pt x="287" y="0"/>
                </a:cubicBezTo>
                <a:cubicBezTo>
                  <a:pt x="209" y="31"/>
                  <a:pt x="109" y="66"/>
                  <a:pt x="0" y="9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1"/>
          <p:cNvSpPr>
            <a:spLocks noEditPoints="1"/>
          </p:cNvSpPr>
          <p:nvPr userDrawn="1">
            <p:custDataLst>
              <p:tags r:id="rId26"/>
            </p:custDataLst>
          </p:nvPr>
        </p:nvSpPr>
        <p:spPr bwMode="auto">
          <a:xfrm>
            <a:off x="9663430" y="2139950"/>
            <a:ext cx="2498090" cy="4511675"/>
          </a:xfrm>
          <a:custGeom>
            <a:avLst/>
            <a:gdLst>
              <a:gd name="T0" fmla="*/ 2614 w 5443"/>
              <a:gd name="T1" fmla="*/ 3187 h 10014"/>
              <a:gd name="T2" fmla="*/ 2262 w 5443"/>
              <a:gd name="T3" fmla="*/ 2727 h 10014"/>
              <a:gd name="T4" fmla="*/ 1875 w 5443"/>
              <a:gd name="T5" fmla="*/ 2117 h 10014"/>
              <a:gd name="T6" fmla="*/ 1530 w 5443"/>
              <a:gd name="T7" fmla="*/ 1078 h 10014"/>
              <a:gd name="T8" fmla="*/ 1813 w 5443"/>
              <a:gd name="T9" fmla="*/ 780 h 10014"/>
              <a:gd name="T10" fmla="*/ 1894 w 5443"/>
              <a:gd name="T11" fmla="*/ 533 h 10014"/>
              <a:gd name="T12" fmla="*/ 1851 w 5443"/>
              <a:gd name="T13" fmla="*/ 397 h 10014"/>
              <a:gd name="T14" fmla="*/ 1877 w 5443"/>
              <a:gd name="T15" fmla="*/ 239 h 10014"/>
              <a:gd name="T16" fmla="*/ 929 w 5443"/>
              <a:gd name="T17" fmla="*/ 445 h 10014"/>
              <a:gd name="T18" fmla="*/ 740 w 5443"/>
              <a:gd name="T19" fmla="*/ 893 h 10014"/>
              <a:gd name="T20" fmla="*/ 620 w 5443"/>
              <a:gd name="T21" fmla="*/ 985 h 10014"/>
              <a:gd name="T22" fmla="*/ 589 w 5443"/>
              <a:gd name="T23" fmla="*/ 1882 h 10014"/>
              <a:gd name="T24" fmla="*/ 917 w 5443"/>
              <a:gd name="T25" fmla="*/ 2466 h 10014"/>
              <a:gd name="T26" fmla="*/ 5 w 5443"/>
              <a:gd name="T27" fmla="*/ 3028 h 10014"/>
              <a:gd name="T28" fmla="*/ 4072 w 5443"/>
              <a:gd name="T29" fmla="*/ 10010 h 10014"/>
              <a:gd name="T30" fmla="*/ 2191 w 5443"/>
              <a:gd name="T31" fmla="*/ 3569 h 10014"/>
              <a:gd name="T32" fmla="*/ 2534 w 5443"/>
              <a:gd name="T33" fmla="*/ 3308 h 10014"/>
              <a:gd name="T34" fmla="*/ 2085 w 5443"/>
              <a:gd name="T35" fmla="*/ 3382 h 10014"/>
              <a:gd name="T36" fmla="*/ 2048 w 5443"/>
              <a:gd name="T37" fmla="*/ 3321 h 10014"/>
              <a:gd name="T38" fmla="*/ 2252 w 5443"/>
              <a:gd name="T39" fmla="*/ 3173 h 10014"/>
              <a:gd name="T40" fmla="*/ 2210 w 5443"/>
              <a:gd name="T41" fmla="*/ 2684 h 10014"/>
              <a:gd name="T42" fmla="*/ 1368 w 5443"/>
              <a:gd name="T43" fmla="*/ 2205 h 10014"/>
              <a:gd name="T44" fmla="*/ 1164 w 5443"/>
              <a:gd name="T45" fmla="*/ 2133 h 10014"/>
              <a:gd name="T46" fmla="*/ 1859 w 5443"/>
              <a:gd name="T47" fmla="*/ 2176 h 10014"/>
              <a:gd name="T48" fmla="*/ 1859 w 5443"/>
              <a:gd name="T49" fmla="*/ 620 h 10014"/>
              <a:gd name="T50" fmla="*/ 1755 w 5443"/>
              <a:gd name="T51" fmla="*/ 759 h 10014"/>
              <a:gd name="T52" fmla="*/ 1605 w 5443"/>
              <a:gd name="T53" fmla="*/ 717 h 10014"/>
              <a:gd name="T54" fmla="*/ 1523 w 5443"/>
              <a:gd name="T55" fmla="*/ 928 h 10014"/>
              <a:gd name="T56" fmla="*/ 1500 w 5443"/>
              <a:gd name="T57" fmla="*/ 1142 h 10014"/>
              <a:gd name="T58" fmla="*/ 1357 w 5443"/>
              <a:gd name="T59" fmla="*/ 622 h 10014"/>
              <a:gd name="T60" fmla="*/ 1327 w 5443"/>
              <a:gd name="T61" fmla="*/ 501 h 10014"/>
              <a:gd name="T62" fmla="*/ 1670 w 5443"/>
              <a:gd name="T63" fmla="*/ 470 h 10014"/>
              <a:gd name="T64" fmla="*/ 1795 w 5443"/>
              <a:gd name="T65" fmla="*/ 436 h 10014"/>
              <a:gd name="T66" fmla="*/ 790 w 5443"/>
              <a:gd name="T67" fmla="*/ 930 h 10014"/>
              <a:gd name="T68" fmla="*/ 986 w 5443"/>
              <a:gd name="T69" fmla="*/ 468 h 10014"/>
              <a:gd name="T70" fmla="*/ 1647 w 5443"/>
              <a:gd name="T71" fmla="*/ 413 h 10014"/>
              <a:gd name="T72" fmla="*/ 1264 w 5443"/>
              <a:gd name="T73" fmla="*/ 474 h 10014"/>
              <a:gd name="T74" fmla="*/ 1189 w 5443"/>
              <a:gd name="T75" fmla="*/ 947 h 10014"/>
              <a:gd name="T76" fmla="*/ 690 w 5443"/>
              <a:gd name="T77" fmla="*/ 1006 h 10014"/>
              <a:gd name="T78" fmla="*/ 654 w 5443"/>
              <a:gd name="T79" fmla="*/ 1564 h 10014"/>
              <a:gd name="T80" fmla="*/ 1198 w 5443"/>
              <a:gd name="T81" fmla="*/ 1009 h 10014"/>
              <a:gd name="T82" fmla="*/ 1485 w 5443"/>
              <a:gd name="T83" fmla="*/ 2014 h 10014"/>
              <a:gd name="T84" fmla="*/ 1297 w 5443"/>
              <a:gd name="T85" fmla="*/ 1360 h 10014"/>
              <a:gd name="T86" fmla="*/ 852 w 5443"/>
              <a:gd name="T87" fmla="*/ 1624 h 10014"/>
              <a:gd name="T88" fmla="*/ 1100 w 5443"/>
              <a:gd name="T89" fmla="*/ 2136 h 10014"/>
              <a:gd name="T90" fmla="*/ 1135 w 5443"/>
              <a:gd name="T91" fmla="*/ 2188 h 10014"/>
              <a:gd name="T92" fmla="*/ 1153 w 5443"/>
              <a:gd name="T93" fmla="*/ 2407 h 10014"/>
              <a:gd name="T94" fmla="*/ 884 w 5443"/>
              <a:gd name="T95" fmla="*/ 2292 h 10014"/>
              <a:gd name="T96" fmla="*/ 984 w 5443"/>
              <a:gd name="T97" fmla="*/ 2498 h 10014"/>
              <a:gd name="T98" fmla="*/ 1170 w 5443"/>
              <a:gd name="T99" fmla="*/ 2466 h 10014"/>
              <a:gd name="T100" fmla="*/ 1372 w 5443"/>
              <a:gd name="T101" fmla="*/ 2274 h 10014"/>
              <a:gd name="T102" fmla="*/ 2127 w 5443"/>
              <a:gd name="T103" fmla="*/ 3580 h 10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43" h="10014">
                <a:moveTo>
                  <a:pt x="2191" y="3569"/>
                </a:moveTo>
                <a:cubicBezTo>
                  <a:pt x="2564" y="3362"/>
                  <a:pt x="2564" y="3362"/>
                  <a:pt x="2564" y="3362"/>
                </a:cubicBezTo>
                <a:cubicBezTo>
                  <a:pt x="2610" y="3337"/>
                  <a:pt x="2643" y="3253"/>
                  <a:pt x="2614" y="3187"/>
                </a:cubicBezTo>
                <a:cubicBezTo>
                  <a:pt x="2593" y="3137"/>
                  <a:pt x="2524" y="3067"/>
                  <a:pt x="2302" y="3133"/>
                </a:cubicBezTo>
                <a:cubicBezTo>
                  <a:pt x="2147" y="2780"/>
                  <a:pt x="2147" y="2780"/>
                  <a:pt x="2147" y="2780"/>
                </a:cubicBezTo>
                <a:cubicBezTo>
                  <a:pt x="2215" y="2751"/>
                  <a:pt x="2258" y="2729"/>
                  <a:pt x="2262" y="2727"/>
                </a:cubicBezTo>
                <a:cubicBezTo>
                  <a:pt x="2276" y="2720"/>
                  <a:pt x="2282" y="2704"/>
                  <a:pt x="2277" y="2689"/>
                </a:cubicBezTo>
                <a:cubicBezTo>
                  <a:pt x="2163" y="2383"/>
                  <a:pt x="2163" y="2383"/>
                  <a:pt x="2163" y="2383"/>
                </a:cubicBezTo>
                <a:cubicBezTo>
                  <a:pt x="2116" y="2254"/>
                  <a:pt x="2008" y="2154"/>
                  <a:pt x="1875" y="2117"/>
                </a:cubicBezTo>
                <a:cubicBezTo>
                  <a:pt x="1546" y="2023"/>
                  <a:pt x="1546" y="2023"/>
                  <a:pt x="1546" y="2023"/>
                </a:cubicBezTo>
                <a:cubicBezTo>
                  <a:pt x="1646" y="1638"/>
                  <a:pt x="1646" y="1638"/>
                  <a:pt x="1646" y="1638"/>
                </a:cubicBezTo>
                <a:cubicBezTo>
                  <a:pt x="1697" y="1444"/>
                  <a:pt x="1653" y="1236"/>
                  <a:pt x="1530" y="1078"/>
                </a:cubicBezTo>
                <a:cubicBezTo>
                  <a:pt x="1573" y="969"/>
                  <a:pt x="1573" y="969"/>
                  <a:pt x="1573" y="969"/>
                </a:cubicBezTo>
                <a:cubicBezTo>
                  <a:pt x="1660" y="961"/>
                  <a:pt x="1743" y="909"/>
                  <a:pt x="1787" y="834"/>
                </a:cubicBezTo>
                <a:cubicBezTo>
                  <a:pt x="1797" y="816"/>
                  <a:pt x="1805" y="798"/>
                  <a:pt x="1813" y="780"/>
                </a:cubicBezTo>
                <a:cubicBezTo>
                  <a:pt x="1829" y="744"/>
                  <a:pt x="1843" y="712"/>
                  <a:pt x="1872" y="692"/>
                </a:cubicBezTo>
                <a:cubicBezTo>
                  <a:pt x="1890" y="680"/>
                  <a:pt x="1903" y="666"/>
                  <a:pt x="1912" y="650"/>
                </a:cubicBezTo>
                <a:cubicBezTo>
                  <a:pt x="1947" y="588"/>
                  <a:pt x="1913" y="552"/>
                  <a:pt x="1894" y="533"/>
                </a:cubicBezTo>
                <a:cubicBezTo>
                  <a:pt x="1891" y="530"/>
                  <a:pt x="1888" y="526"/>
                  <a:pt x="1885" y="523"/>
                </a:cubicBezTo>
                <a:cubicBezTo>
                  <a:pt x="1865" y="499"/>
                  <a:pt x="1861" y="465"/>
                  <a:pt x="1856" y="428"/>
                </a:cubicBezTo>
                <a:cubicBezTo>
                  <a:pt x="1854" y="417"/>
                  <a:pt x="1853" y="407"/>
                  <a:pt x="1851" y="397"/>
                </a:cubicBezTo>
                <a:cubicBezTo>
                  <a:pt x="1849" y="380"/>
                  <a:pt x="1845" y="364"/>
                  <a:pt x="1840" y="348"/>
                </a:cubicBezTo>
                <a:cubicBezTo>
                  <a:pt x="1875" y="301"/>
                  <a:pt x="1881" y="263"/>
                  <a:pt x="1881" y="260"/>
                </a:cubicBezTo>
                <a:cubicBezTo>
                  <a:pt x="1882" y="252"/>
                  <a:pt x="1881" y="245"/>
                  <a:pt x="1877" y="239"/>
                </a:cubicBezTo>
                <a:cubicBezTo>
                  <a:pt x="1782" y="87"/>
                  <a:pt x="1542" y="0"/>
                  <a:pt x="1343" y="44"/>
                </a:cubicBezTo>
                <a:cubicBezTo>
                  <a:pt x="1342" y="44"/>
                  <a:pt x="1342" y="44"/>
                  <a:pt x="1341" y="44"/>
                </a:cubicBezTo>
                <a:cubicBezTo>
                  <a:pt x="1057" y="121"/>
                  <a:pt x="992" y="286"/>
                  <a:pt x="929" y="445"/>
                </a:cubicBezTo>
                <a:cubicBezTo>
                  <a:pt x="923" y="462"/>
                  <a:pt x="916" y="478"/>
                  <a:pt x="909" y="495"/>
                </a:cubicBezTo>
                <a:cubicBezTo>
                  <a:pt x="891" y="539"/>
                  <a:pt x="876" y="584"/>
                  <a:pt x="861" y="628"/>
                </a:cubicBezTo>
                <a:cubicBezTo>
                  <a:pt x="828" y="725"/>
                  <a:pt x="798" y="816"/>
                  <a:pt x="740" y="893"/>
                </a:cubicBezTo>
                <a:cubicBezTo>
                  <a:pt x="727" y="912"/>
                  <a:pt x="691" y="953"/>
                  <a:pt x="655" y="948"/>
                </a:cubicBezTo>
                <a:cubicBezTo>
                  <a:pt x="645" y="946"/>
                  <a:pt x="635" y="950"/>
                  <a:pt x="628" y="957"/>
                </a:cubicBezTo>
                <a:cubicBezTo>
                  <a:pt x="621" y="964"/>
                  <a:pt x="618" y="975"/>
                  <a:pt x="620" y="985"/>
                </a:cubicBezTo>
                <a:cubicBezTo>
                  <a:pt x="643" y="1087"/>
                  <a:pt x="718" y="1176"/>
                  <a:pt x="814" y="1218"/>
                </a:cubicBezTo>
                <a:cubicBezTo>
                  <a:pt x="603" y="1530"/>
                  <a:pt x="603" y="1530"/>
                  <a:pt x="603" y="1530"/>
                </a:cubicBezTo>
                <a:cubicBezTo>
                  <a:pt x="532" y="1636"/>
                  <a:pt x="526" y="1771"/>
                  <a:pt x="589" y="1882"/>
                </a:cubicBezTo>
                <a:cubicBezTo>
                  <a:pt x="816" y="2290"/>
                  <a:pt x="816" y="2290"/>
                  <a:pt x="816" y="2290"/>
                </a:cubicBezTo>
                <a:cubicBezTo>
                  <a:pt x="869" y="2405"/>
                  <a:pt x="869" y="2405"/>
                  <a:pt x="869" y="2405"/>
                </a:cubicBezTo>
                <a:cubicBezTo>
                  <a:pt x="880" y="2429"/>
                  <a:pt x="897" y="2450"/>
                  <a:pt x="917" y="2466"/>
                </a:cubicBezTo>
                <a:cubicBezTo>
                  <a:pt x="16" y="2986"/>
                  <a:pt x="16" y="2986"/>
                  <a:pt x="16" y="2986"/>
                </a:cubicBezTo>
                <a:cubicBezTo>
                  <a:pt x="9" y="2990"/>
                  <a:pt x="4" y="2997"/>
                  <a:pt x="2" y="3004"/>
                </a:cubicBezTo>
                <a:cubicBezTo>
                  <a:pt x="0" y="3012"/>
                  <a:pt x="1" y="3021"/>
                  <a:pt x="5" y="3028"/>
                </a:cubicBezTo>
                <a:cubicBezTo>
                  <a:pt x="4030" y="9999"/>
                  <a:pt x="4030" y="9999"/>
                  <a:pt x="4030" y="9999"/>
                </a:cubicBezTo>
                <a:cubicBezTo>
                  <a:pt x="4035" y="10009"/>
                  <a:pt x="4046" y="10014"/>
                  <a:pt x="4056" y="10014"/>
                </a:cubicBezTo>
                <a:cubicBezTo>
                  <a:pt x="4061" y="10014"/>
                  <a:pt x="4067" y="10013"/>
                  <a:pt x="4072" y="10010"/>
                </a:cubicBezTo>
                <a:cubicBezTo>
                  <a:pt x="5424" y="9230"/>
                  <a:pt x="5424" y="9230"/>
                  <a:pt x="5424" y="9230"/>
                </a:cubicBezTo>
                <a:cubicBezTo>
                  <a:pt x="5438" y="9221"/>
                  <a:pt x="5443" y="9202"/>
                  <a:pt x="5435" y="9188"/>
                </a:cubicBezTo>
                <a:lnTo>
                  <a:pt x="2191" y="3569"/>
                </a:lnTo>
                <a:close/>
                <a:moveTo>
                  <a:pt x="2310" y="3194"/>
                </a:moveTo>
                <a:cubicBezTo>
                  <a:pt x="2443" y="3153"/>
                  <a:pt x="2535" y="3159"/>
                  <a:pt x="2558" y="3211"/>
                </a:cubicBezTo>
                <a:cubicBezTo>
                  <a:pt x="2574" y="3248"/>
                  <a:pt x="2552" y="3298"/>
                  <a:pt x="2534" y="3308"/>
                </a:cubicBezTo>
                <a:cubicBezTo>
                  <a:pt x="2160" y="3516"/>
                  <a:pt x="2160" y="3516"/>
                  <a:pt x="2160" y="3516"/>
                </a:cubicBezTo>
                <a:cubicBezTo>
                  <a:pt x="2133" y="3468"/>
                  <a:pt x="2133" y="3468"/>
                  <a:pt x="2133" y="3468"/>
                </a:cubicBezTo>
                <a:cubicBezTo>
                  <a:pt x="2085" y="3382"/>
                  <a:pt x="2085" y="3382"/>
                  <a:pt x="2085" y="3382"/>
                </a:cubicBezTo>
                <a:cubicBezTo>
                  <a:pt x="2221" y="3371"/>
                  <a:pt x="2289" y="3266"/>
                  <a:pt x="2310" y="3194"/>
                </a:cubicBezTo>
                <a:close/>
                <a:moveTo>
                  <a:pt x="2252" y="3173"/>
                </a:moveTo>
                <a:cubicBezTo>
                  <a:pt x="2242" y="3208"/>
                  <a:pt x="2195" y="3329"/>
                  <a:pt x="2048" y="3321"/>
                </a:cubicBezTo>
                <a:cubicBezTo>
                  <a:pt x="1803" y="2897"/>
                  <a:pt x="1803" y="2897"/>
                  <a:pt x="1803" y="2897"/>
                </a:cubicBezTo>
                <a:cubicBezTo>
                  <a:pt x="1912" y="2870"/>
                  <a:pt x="2012" y="2835"/>
                  <a:pt x="2090" y="2804"/>
                </a:cubicBezTo>
                <a:lnTo>
                  <a:pt x="2252" y="3173"/>
                </a:lnTo>
                <a:close/>
                <a:moveTo>
                  <a:pt x="1859" y="2176"/>
                </a:moveTo>
                <a:cubicBezTo>
                  <a:pt x="1972" y="2208"/>
                  <a:pt x="2065" y="2293"/>
                  <a:pt x="2106" y="2404"/>
                </a:cubicBezTo>
                <a:cubicBezTo>
                  <a:pt x="2210" y="2684"/>
                  <a:pt x="2210" y="2684"/>
                  <a:pt x="2210" y="2684"/>
                </a:cubicBezTo>
                <a:cubicBezTo>
                  <a:pt x="2148" y="2714"/>
                  <a:pt x="1974" y="2793"/>
                  <a:pt x="1771" y="2842"/>
                </a:cubicBezTo>
                <a:cubicBezTo>
                  <a:pt x="1410" y="2216"/>
                  <a:pt x="1410" y="2216"/>
                  <a:pt x="1410" y="2216"/>
                </a:cubicBezTo>
                <a:cubicBezTo>
                  <a:pt x="1401" y="2202"/>
                  <a:pt x="1383" y="2197"/>
                  <a:pt x="1368" y="2205"/>
                </a:cubicBezTo>
                <a:cubicBezTo>
                  <a:pt x="1283" y="2254"/>
                  <a:pt x="1283" y="2254"/>
                  <a:pt x="1283" y="2254"/>
                </a:cubicBezTo>
                <a:cubicBezTo>
                  <a:pt x="1271" y="2216"/>
                  <a:pt x="1245" y="2181"/>
                  <a:pt x="1208" y="2160"/>
                </a:cubicBezTo>
                <a:cubicBezTo>
                  <a:pt x="1164" y="2133"/>
                  <a:pt x="1164" y="2133"/>
                  <a:pt x="1164" y="2133"/>
                </a:cubicBezTo>
                <a:cubicBezTo>
                  <a:pt x="1145" y="2075"/>
                  <a:pt x="1145" y="2075"/>
                  <a:pt x="1145" y="2075"/>
                </a:cubicBezTo>
                <a:cubicBezTo>
                  <a:pt x="1504" y="2075"/>
                  <a:pt x="1504" y="2075"/>
                  <a:pt x="1504" y="2075"/>
                </a:cubicBezTo>
                <a:lnTo>
                  <a:pt x="1859" y="2176"/>
                </a:lnTo>
                <a:close/>
                <a:moveTo>
                  <a:pt x="1838" y="562"/>
                </a:moveTo>
                <a:cubicBezTo>
                  <a:pt x="1841" y="567"/>
                  <a:pt x="1846" y="571"/>
                  <a:pt x="1850" y="576"/>
                </a:cubicBezTo>
                <a:cubicBezTo>
                  <a:pt x="1868" y="594"/>
                  <a:pt x="1871" y="598"/>
                  <a:pt x="1859" y="620"/>
                </a:cubicBezTo>
                <a:cubicBezTo>
                  <a:pt x="1854" y="627"/>
                  <a:pt x="1847" y="635"/>
                  <a:pt x="1837" y="642"/>
                </a:cubicBezTo>
                <a:cubicBezTo>
                  <a:pt x="1794" y="671"/>
                  <a:pt x="1774" y="716"/>
                  <a:pt x="1757" y="756"/>
                </a:cubicBezTo>
                <a:cubicBezTo>
                  <a:pt x="1756" y="757"/>
                  <a:pt x="1756" y="758"/>
                  <a:pt x="1755" y="759"/>
                </a:cubicBezTo>
                <a:cubicBezTo>
                  <a:pt x="1755" y="759"/>
                  <a:pt x="1755" y="759"/>
                  <a:pt x="1755" y="759"/>
                </a:cubicBezTo>
                <a:cubicBezTo>
                  <a:pt x="1753" y="759"/>
                  <a:pt x="1698" y="759"/>
                  <a:pt x="1658" y="688"/>
                </a:cubicBezTo>
                <a:cubicBezTo>
                  <a:pt x="1605" y="717"/>
                  <a:pt x="1605" y="717"/>
                  <a:pt x="1605" y="717"/>
                </a:cubicBezTo>
                <a:cubicBezTo>
                  <a:pt x="1642" y="785"/>
                  <a:pt x="1693" y="808"/>
                  <a:pt x="1725" y="816"/>
                </a:cubicBezTo>
                <a:cubicBezTo>
                  <a:pt x="1686" y="872"/>
                  <a:pt x="1620" y="908"/>
                  <a:pt x="1552" y="909"/>
                </a:cubicBezTo>
                <a:cubicBezTo>
                  <a:pt x="1539" y="909"/>
                  <a:pt x="1528" y="917"/>
                  <a:pt x="1523" y="928"/>
                </a:cubicBezTo>
                <a:cubicBezTo>
                  <a:pt x="1466" y="1072"/>
                  <a:pt x="1466" y="1072"/>
                  <a:pt x="1466" y="1072"/>
                </a:cubicBezTo>
                <a:cubicBezTo>
                  <a:pt x="1462" y="1082"/>
                  <a:pt x="1464" y="1094"/>
                  <a:pt x="1471" y="1103"/>
                </a:cubicBezTo>
                <a:cubicBezTo>
                  <a:pt x="1481" y="1115"/>
                  <a:pt x="1491" y="1129"/>
                  <a:pt x="1500" y="1142"/>
                </a:cubicBezTo>
                <a:cubicBezTo>
                  <a:pt x="1325" y="1101"/>
                  <a:pt x="1262" y="1002"/>
                  <a:pt x="1246" y="969"/>
                </a:cubicBezTo>
                <a:cubicBezTo>
                  <a:pt x="1370" y="660"/>
                  <a:pt x="1370" y="660"/>
                  <a:pt x="1370" y="660"/>
                </a:cubicBezTo>
                <a:cubicBezTo>
                  <a:pt x="1376" y="646"/>
                  <a:pt x="1370" y="630"/>
                  <a:pt x="1357" y="622"/>
                </a:cubicBezTo>
                <a:cubicBezTo>
                  <a:pt x="1357" y="622"/>
                  <a:pt x="1329" y="606"/>
                  <a:pt x="1313" y="581"/>
                </a:cubicBezTo>
                <a:cubicBezTo>
                  <a:pt x="1298" y="559"/>
                  <a:pt x="1298" y="530"/>
                  <a:pt x="1311" y="514"/>
                </a:cubicBezTo>
                <a:cubicBezTo>
                  <a:pt x="1315" y="509"/>
                  <a:pt x="1320" y="505"/>
                  <a:pt x="1327" y="501"/>
                </a:cubicBezTo>
                <a:cubicBezTo>
                  <a:pt x="1354" y="485"/>
                  <a:pt x="1391" y="485"/>
                  <a:pt x="1418" y="501"/>
                </a:cubicBezTo>
                <a:cubicBezTo>
                  <a:pt x="1423" y="504"/>
                  <a:pt x="1427" y="505"/>
                  <a:pt x="1432" y="505"/>
                </a:cubicBezTo>
                <a:cubicBezTo>
                  <a:pt x="1437" y="506"/>
                  <a:pt x="1558" y="514"/>
                  <a:pt x="1670" y="470"/>
                </a:cubicBezTo>
                <a:cubicBezTo>
                  <a:pt x="1721" y="450"/>
                  <a:pt x="1760" y="425"/>
                  <a:pt x="1790" y="401"/>
                </a:cubicBezTo>
                <a:cubicBezTo>
                  <a:pt x="1790" y="403"/>
                  <a:pt x="1791" y="405"/>
                  <a:pt x="1791" y="407"/>
                </a:cubicBezTo>
                <a:cubicBezTo>
                  <a:pt x="1792" y="416"/>
                  <a:pt x="1794" y="426"/>
                  <a:pt x="1795" y="436"/>
                </a:cubicBezTo>
                <a:cubicBezTo>
                  <a:pt x="1800" y="478"/>
                  <a:pt x="1807" y="525"/>
                  <a:pt x="1838" y="562"/>
                </a:cubicBezTo>
                <a:close/>
                <a:moveTo>
                  <a:pt x="690" y="1006"/>
                </a:moveTo>
                <a:cubicBezTo>
                  <a:pt x="725" y="997"/>
                  <a:pt x="759" y="971"/>
                  <a:pt x="790" y="930"/>
                </a:cubicBezTo>
                <a:cubicBezTo>
                  <a:pt x="853" y="845"/>
                  <a:pt x="886" y="745"/>
                  <a:pt x="919" y="648"/>
                </a:cubicBezTo>
                <a:cubicBezTo>
                  <a:pt x="934" y="605"/>
                  <a:pt x="949" y="560"/>
                  <a:pt x="966" y="518"/>
                </a:cubicBezTo>
                <a:cubicBezTo>
                  <a:pt x="973" y="501"/>
                  <a:pt x="980" y="484"/>
                  <a:pt x="986" y="468"/>
                </a:cubicBezTo>
                <a:cubicBezTo>
                  <a:pt x="1049" y="309"/>
                  <a:pt x="1103" y="173"/>
                  <a:pt x="1357" y="103"/>
                </a:cubicBezTo>
                <a:cubicBezTo>
                  <a:pt x="1525" y="67"/>
                  <a:pt x="1732" y="138"/>
                  <a:pt x="1818" y="261"/>
                </a:cubicBezTo>
                <a:cubicBezTo>
                  <a:pt x="1809" y="288"/>
                  <a:pt x="1775" y="362"/>
                  <a:pt x="1647" y="413"/>
                </a:cubicBezTo>
                <a:cubicBezTo>
                  <a:pt x="1563" y="446"/>
                  <a:pt x="1468" y="445"/>
                  <a:pt x="1443" y="445"/>
                </a:cubicBezTo>
                <a:cubicBezTo>
                  <a:pt x="1397" y="420"/>
                  <a:pt x="1340" y="422"/>
                  <a:pt x="1295" y="448"/>
                </a:cubicBezTo>
                <a:cubicBezTo>
                  <a:pt x="1283" y="456"/>
                  <a:pt x="1272" y="465"/>
                  <a:pt x="1264" y="474"/>
                </a:cubicBezTo>
                <a:cubicBezTo>
                  <a:pt x="1233" y="511"/>
                  <a:pt x="1232" y="571"/>
                  <a:pt x="1261" y="615"/>
                </a:cubicBezTo>
                <a:cubicBezTo>
                  <a:pt x="1274" y="634"/>
                  <a:pt x="1291" y="650"/>
                  <a:pt x="1304" y="660"/>
                </a:cubicBezTo>
                <a:cubicBezTo>
                  <a:pt x="1189" y="947"/>
                  <a:pt x="1189" y="947"/>
                  <a:pt x="1189" y="947"/>
                </a:cubicBezTo>
                <a:cubicBezTo>
                  <a:pt x="1070" y="996"/>
                  <a:pt x="1070" y="996"/>
                  <a:pt x="1070" y="996"/>
                </a:cubicBezTo>
                <a:cubicBezTo>
                  <a:pt x="982" y="1033"/>
                  <a:pt x="907" y="1091"/>
                  <a:pt x="850" y="1166"/>
                </a:cubicBezTo>
                <a:cubicBezTo>
                  <a:pt x="777" y="1139"/>
                  <a:pt x="717" y="1078"/>
                  <a:pt x="690" y="1006"/>
                </a:cubicBezTo>
                <a:close/>
                <a:moveTo>
                  <a:pt x="857" y="2237"/>
                </a:moveTo>
                <a:cubicBezTo>
                  <a:pt x="642" y="1852"/>
                  <a:pt x="642" y="1852"/>
                  <a:pt x="642" y="1852"/>
                </a:cubicBezTo>
                <a:cubicBezTo>
                  <a:pt x="591" y="1761"/>
                  <a:pt x="596" y="1651"/>
                  <a:pt x="654" y="1564"/>
                </a:cubicBezTo>
                <a:cubicBezTo>
                  <a:pt x="882" y="1226"/>
                  <a:pt x="882" y="1226"/>
                  <a:pt x="882" y="1226"/>
                </a:cubicBezTo>
                <a:cubicBezTo>
                  <a:pt x="934" y="1149"/>
                  <a:pt x="1007" y="1089"/>
                  <a:pt x="1093" y="1053"/>
                </a:cubicBezTo>
                <a:cubicBezTo>
                  <a:pt x="1198" y="1009"/>
                  <a:pt x="1198" y="1009"/>
                  <a:pt x="1198" y="1009"/>
                </a:cubicBezTo>
                <a:cubicBezTo>
                  <a:pt x="1230" y="1064"/>
                  <a:pt x="1322" y="1180"/>
                  <a:pt x="1542" y="1212"/>
                </a:cubicBezTo>
                <a:cubicBezTo>
                  <a:pt x="1606" y="1338"/>
                  <a:pt x="1623" y="1484"/>
                  <a:pt x="1587" y="1623"/>
                </a:cubicBezTo>
                <a:cubicBezTo>
                  <a:pt x="1485" y="2014"/>
                  <a:pt x="1485" y="2014"/>
                  <a:pt x="1485" y="2014"/>
                </a:cubicBezTo>
                <a:cubicBezTo>
                  <a:pt x="1126" y="2014"/>
                  <a:pt x="1126" y="2014"/>
                  <a:pt x="1126" y="2014"/>
                </a:cubicBezTo>
                <a:cubicBezTo>
                  <a:pt x="1029" y="1709"/>
                  <a:pt x="1029" y="1709"/>
                  <a:pt x="1029" y="1709"/>
                </a:cubicBezTo>
                <a:cubicBezTo>
                  <a:pt x="1297" y="1360"/>
                  <a:pt x="1297" y="1360"/>
                  <a:pt x="1297" y="1360"/>
                </a:cubicBezTo>
                <a:cubicBezTo>
                  <a:pt x="1249" y="1322"/>
                  <a:pt x="1249" y="1322"/>
                  <a:pt x="1249" y="1322"/>
                </a:cubicBezTo>
                <a:cubicBezTo>
                  <a:pt x="984" y="1667"/>
                  <a:pt x="984" y="1667"/>
                  <a:pt x="984" y="1667"/>
                </a:cubicBezTo>
                <a:cubicBezTo>
                  <a:pt x="955" y="1657"/>
                  <a:pt x="900" y="1638"/>
                  <a:pt x="852" y="1624"/>
                </a:cubicBezTo>
                <a:cubicBezTo>
                  <a:pt x="834" y="1682"/>
                  <a:pt x="834" y="1682"/>
                  <a:pt x="834" y="1682"/>
                </a:cubicBezTo>
                <a:cubicBezTo>
                  <a:pt x="885" y="1697"/>
                  <a:pt x="943" y="1718"/>
                  <a:pt x="970" y="1727"/>
                </a:cubicBezTo>
                <a:cubicBezTo>
                  <a:pt x="1100" y="2136"/>
                  <a:pt x="1100" y="2136"/>
                  <a:pt x="1100" y="2136"/>
                </a:cubicBezTo>
                <a:lnTo>
                  <a:pt x="857" y="2237"/>
                </a:lnTo>
                <a:close/>
                <a:moveTo>
                  <a:pt x="884" y="2292"/>
                </a:moveTo>
                <a:cubicBezTo>
                  <a:pt x="1135" y="2188"/>
                  <a:pt x="1135" y="2188"/>
                  <a:pt x="1135" y="2188"/>
                </a:cubicBezTo>
                <a:cubicBezTo>
                  <a:pt x="1177" y="2212"/>
                  <a:pt x="1177" y="2212"/>
                  <a:pt x="1177" y="2212"/>
                </a:cubicBezTo>
                <a:cubicBezTo>
                  <a:pt x="1218" y="2237"/>
                  <a:pt x="1238" y="2286"/>
                  <a:pt x="1226" y="2331"/>
                </a:cubicBezTo>
                <a:cubicBezTo>
                  <a:pt x="1217" y="2367"/>
                  <a:pt x="1189" y="2396"/>
                  <a:pt x="1153" y="2407"/>
                </a:cubicBezTo>
                <a:cubicBezTo>
                  <a:pt x="1052" y="2437"/>
                  <a:pt x="1052" y="2437"/>
                  <a:pt x="1052" y="2437"/>
                </a:cubicBezTo>
                <a:cubicBezTo>
                  <a:pt x="1001" y="2452"/>
                  <a:pt x="946" y="2427"/>
                  <a:pt x="924" y="2379"/>
                </a:cubicBezTo>
                <a:lnTo>
                  <a:pt x="884" y="2292"/>
                </a:lnTo>
                <a:close/>
                <a:moveTo>
                  <a:pt x="4067" y="9942"/>
                </a:moveTo>
                <a:cubicBezTo>
                  <a:pt x="73" y="3024"/>
                  <a:pt x="73" y="3024"/>
                  <a:pt x="73" y="3024"/>
                </a:cubicBezTo>
                <a:cubicBezTo>
                  <a:pt x="984" y="2498"/>
                  <a:pt x="984" y="2498"/>
                  <a:pt x="984" y="2498"/>
                </a:cubicBezTo>
                <a:cubicBezTo>
                  <a:pt x="996" y="2501"/>
                  <a:pt x="1009" y="2502"/>
                  <a:pt x="1022" y="2502"/>
                </a:cubicBezTo>
                <a:cubicBezTo>
                  <a:pt x="1038" y="2502"/>
                  <a:pt x="1054" y="2500"/>
                  <a:pt x="1069" y="2496"/>
                </a:cubicBezTo>
                <a:cubicBezTo>
                  <a:pt x="1170" y="2466"/>
                  <a:pt x="1170" y="2466"/>
                  <a:pt x="1170" y="2466"/>
                </a:cubicBezTo>
                <a:cubicBezTo>
                  <a:pt x="1226" y="2449"/>
                  <a:pt x="1271" y="2404"/>
                  <a:pt x="1285" y="2347"/>
                </a:cubicBezTo>
                <a:cubicBezTo>
                  <a:pt x="1288" y="2338"/>
                  <a:pt x="1289" y="2330"/>
                  <a:pt x="1290" y="2321"/>
                </a:cubicBezTo>
                <a:cubicBezTo>
                  <a:pt x="1372" y="2274"/>
                  <a:pt x="1372" y="2274"/>
                  <a:pt x="1372" y="2274"/>
                </a:cubicBezTo>
                <a:cubicBezTo>
                  <a:pt x="2079" y="3498"/>
                  <a:pt x="2079" y="3498"/>
                  <a:pt x="2079" y="3498"/>
                </a:cubicBezTo>
                <a:cubicBezTo>
                  <a:pt x="2121" y="3573"/>
                  <a:pt x="2121" y="3573"/>
                  <a:pt x="2121" y="3573"/>
                </a:cubicBezTo>
                <a:cubicBezTo>
                  <a:pt x="2122" y="3576"/>
                  <a:pt x="2124" y="3578"/>
                  <a:pt x="2127" y="3580"/>
                </a:cubicBezTo>
                <a:cubicBezTo>
                  <a:pt x="5366" y="9192"/>
                  <a:pt x="5366" y="9192"/>
                  <a:pt x="5366" y="9192"/>
                </a:cubicBezTo>
                <a:lnTo>
                  <a:pt x="4067" y="9942"/>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2" name="Freeform 102"/>
          <p:cNvSpPr/>
          <p:nvPr userDrawn="1">
            <p:custDataLst>
              <p:tags r:id="rId27"/>
            </p:custDataLst>
          </p:nvPr>
        </p:nvSpPr>
        <p:spPr bwMode="auto">
          <a:xfrm>
            <a:off x="10422890" y="2372360"/>
            <a:ext cx="36830" cy="36195"/>
          </a:xfrm>
          <a:custGeom>
            <a:avLst/>
            <a:gdLst>
              <a:gd name="T0" fmla="*/ 33 w 81"/>
              <a:gd name="T1" fmla="*/ 4 h 81"/>
              <a:gd name="T2" fmla="*/ 4 w 81"/>
              <a:gd name="T3" fmla="*/ 47 h 81"/>
              <a:gd name="T4" fmla="*/ 48 w 81"/>
              <a:gd name="T5" fmla="*/ 77 h 81"/>
              <a:gd name="T6" fmla="*/ 77 w 81"/>
              <a:gd name="T7" fmla="*/ 33 h 81"/>
              <a:gd name="T8" fmla="*/ 33 w 81"/>
              <a:gd name="T9" fmla="*/ 4 h 81"/>
            </a:gdLst>
            <a:ahLst/>
            <a:cxnLst>
              <a:cxn ang="0">
                <a:pos x="T0" y="T1"/>
              </a:cxn>
              <a:cxn ang="0">
                <a:pos x="T2" y="T3"/>
              </a:cxn>
              <a:cxn ang="0">
                <a:pos x="T4" y="T5"/>
              </a:cxn>
              <a:cxn ang="0">
                <a:pos x="T6" y="T7"/>
              </a:cxn>
              <a:cxn ang="0">
                <a:pos x="T8" y="T9"/>
              </a:cxn>
            </a:cxnLst>
            <a:rect l="0" t="0" r="r" b="b"/>
            <a:pathLst>
              <a:path w="81" h="81">
                <a:moveTo>
                  <a:pt x="33" y="4"/>
                </a:moveTo>
                <a:cubicBezTo>
                  <a:pt x="13" y="8"/>
                  <a:pt x="0" y="27"/>
                  <a:pt x="4" y="47"/>
                </a:cubicBezTo>
                <a:cubicBezTo>
                  <a:pt x="8" y="67"/>
                  <a:pt x="27" y="81"/>
                  <a:pt x="48" y="77"/>
                </a:cubicBezTo>
                <a:cubicBezTo>
                  <a:pt x="68" y="73"/>
                  <a:pt x="81" y="53"/>
                  <a:pt x="77" y="33"/>
                </a:cubicBezTo>
                <a:cubicBezTo>
                  <a:pt x="73" y="13"/>
                  <a:pt x="53" y="0"/>
                  <a:pt x="33" y="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3"/>
          <p:cNvSpPr/>
          <p:nvPr userDrawn="1">
            <p:custDataLst>
              <p:tags r:id="rId28"/>
            </p:custDataLst>
          </p:nvPr>
        </p:nvSpPr>
        <p:spPr bwMode="auto">
          <a:xfrm>
            <a:off x="10337800" y="2272665"/>
            <a:ext cx="87630" cy="31750"/>
          </a:xfrm>
          <a:custGeom>
            <a:avLst/>
            <a:gdLst>
              <a:gd name="T0" fmla="*/ 191 w 191"/>
              <a:gd name="T1" fmla="*/ 61 h 69"/>
              <a:gd name="T2" fmla="*/ 183 w 191"/>
              <a:gd name="T3" fmla="*/ 0 h 69"/>
              <a:gd name="T4" fmla="*/ 4 w 191"/>
              <a:gd name="T5" fmla="*/ 5 h 69"/>
              <a:gd name="T6" fmla="*/ 0 w 191"/>
              <a:gd name="T7" fmla="*/ 67 h 69"/>
              <a:gd name="T8" fmla="*/ 66 w 191"/>
              <a:gd name="T9" fmla="*/ 69 h 69"/>
              <a:gd name="T10" fmla="*/ 191 w 191"/>
              <a:gd name="T11" fmla="*/ 61 h 69"/>
            </a:gdLst>
            <a:ahLst/>
            <a:cxnLst>
              <a:cxn ang="0">
                <a:pos x="T0" y="T1"/>
              </a:cxn>
              <a:cxn ang="0">
                <a:pos x="T2" y="T3"/>
              </a:cxn>
              <a:cxn ang="0">
                <a:pos x="T4" y="T5"/>
              </a:cxn>
              <a:cxn ang="0">
                <a:pos x="T6" y="T7"/>
              </a:cxn>
              <a:cxn ang="0">
                <a:pos x="T8" y="T9"/>
              </a:cxn>
              <a:cxn ang="0">
                <a:pos x="T10" y="T11"/>
              </a:cxn>
            </a:cxnLst>
            <a:rect l="0" t="0" r="r" b="b"/>
            <a:pathLst>
              <a:path w="191" h="69">
                <a:moveTo>
                  <a:pt x="191" y="61"/>
                </a:moveTo>
                <a:cubicBezTo>
                  <a:pt x="183" y="0"/>
                  <a:pt x="183" y="0"/>
                  <a:pt x="183" y="0"/>
                </a:cubicBezTo>
                <a:cubicBezTo>
                  <a:pt x="124" y="7"/>
                  <a:pt x="64" y="9"/>
                  <a:pt x="4" y="5"/>
                </a:cubicBezTo>
                <a:cubicBezTo>
                  <a:pt x="0" y="67"/>
                  <a:pt x="0" y="67"/>
                  <a:pt x="0" y="67"/>
                </a:cubicBezTo>
                <a:cubicBezTo>
                  <a:pt x="22" y="68"/>
                  <a:pt x="44" y="69"/>
                  <a:pt x="66" y="69"/>
                </a:cubicBezTo>
                <a:cubicBezTo>
                  <a:pt x="107" y="69"/>
                  <a:pt x="149" y="66"/>
                  <a:pt x="191" y="61"/>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4"/>
          <p:cNvSpPr/>
          <p:nvPr userDrawn="1">
            <p:custDataLst>
              <p:tags r:id="rId29"/>
            </p:custDataLst>
          </p:nvPr>
        </p:nvSpPr>
        <p:spPr bwMode="auto">
          <a:xfrm>
            <a:off x="10121265" y="2466975"/>
            <a:ext cx="91440" cy="83820"/>
          </a:xfrm>
          <a:custGeom>
            <a:avLst/>
            <a:gdLst>
              <a:gd name="T0" fmla="*/ 198 w 198"/>
              <a:gd name="T1" fmla="*/ 32 h 185"/>
              <a:gd name="T2" fmla="*/ 146 w 198"/>
              <a:gd name="T3" fmla="*/ 0 h 185"/>
              <a:gd name="T4" fmla="*/ 0 w 198"/>
              <a:gd name="T5" fmla="*/ 129 h 185"/>
              <a:gd name="T6" fmla="*/ 25 w 198"/>
              <a:gd name="T7" fmla="*/ 185 h 185"/>
              <a:gd name="T8" fmla="*/ 198 w 198"/>
              <a:gd name="T9" fmla="*/ 32 h 185"/>
            </a:gdLst>
            <a:ahLst/>
            <a:cxnLst>
              <a:cxn ang="0">
                <a:pos x="T0" y="T1"/>
              </a:cxn>
              <a:cxn ang="0">
                <a:pos x="T2" y="T3"/>
              </a:cxn>
              <a:cxn ang="0">
                <a:pos x="T4" y="T5"/>
              </a:cxn>
              <a:cxn ang="0">
                <a:pos x="T6" y="T7"/>
              </a:cxn>
              <a:cxn ang="0">
                <a:pos x="T8" y="T9"/>
              </a:cxn>
            </a:cxnLst>
            <a:rect l="0" t="0" r="r" b="b"/>
            <a:pathLst>
              <a:path w="198" h="185">
                <a:moveTo>
                  <a:pt x="198" y="32"/>
                </a:moveTo>
                <a:cubicBezTo>
                  <a:pt x="146" y="0"/>
                  <a:pt x="146" y="0"/>
                  <a:pt x="146" y="0"/>
                </a:cubicBezTo>
                <a:cubicBezTo>
                  <a:pt x="111" y="56"/>
                  <a:pt x="60" y="102"/>
                  <a:pt x="0" y="129"/>
                </a:cubicBezTo>
                <a:cubicBezTo>
                  <a:pt x="25" y="185"/>
                  <a:pt x="25" y="185"/>
                  <a:pt x="25" y="185"/>
                </a:cubicBezTo>
                <a:cubicBezTo>
                  <a:pt x="96" y="153"/>
                  <a:pt x="157" y="99"/>
                  <a:pt x="198" y="3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5"/>
          <p:cNvSpPr/>
          <p:nvPr userDrawn="1">
            <p:custDataLst>
              <p:tags r:id="rId30"/>
            </p:custDataLst>
          </p:nvPr>
        </p:nvSpPr>
        <p:spPr bwMode="auto">
          <a:xfrm>
            <a:off x="11485245" y="6062345"/>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6" name="Freeform 106"/>
          <p:cNvSpPr/>
          <p:nvPr userDrawn="1">
            <p:custDataLst>
              <p:tags r:id="rId31"/>
            </p:custDataLst>
          </p:nvPr>
        </p:nvSpPr>
        <p:spPr bwMode="auto">
          <a:xfrm>
            <a:off x="11298555" y="5745480"/>
            <a:ext cx="351155" cy="213360"/>
          </a:xfrm>
          <a:custGeom>
            <a:avLst/>
            <a:gdLst>
              <a:gd name="T0" fmla="*/ 6 w 173"/>
              <a:gd name="T1" fmla="*/ 107 h 107"/>
              <a:gd name="T2" fmla="*/ 173 w 173"/>
              <a:gd name="T3" fmla="*/ 12 h 107"/>
              <a:gd name="T4" fmla="*/ 166 w 173"/>
              <a:gd name="T5" fmla="*/ 0 h 107"/>
              <a:gd name="T6" fmla="*/ 0 w 173"/>
              <a:gd name="T7" fmla="*/ 95 h 107"/>
              <a:gd name="T8" fmla="*/ 6 w 173"/>
              <a:gd name="T9" fmla="*/ 107 h 107"/>
            </a:gdLst>
            <a:ahLst/>
            <a:cxnLst>
              <a:cxn ang="0">
                <a:pos x="T0" y="T1"/>
              </a:cxn>
              <a:cxn ang="0">
                <a:pos x="T2" y="T3"/>
              </a:cxn>
              <a:cxn ang="0">
                <a:pos x="T4" y="T5"/>
              </a:cxn>
              <a:cxn ang="0">
                <a:pos x="T6" y="T7"/>
              </a:cxn>
              <a:cxn ang="0">
                <a:pos x="T8" y="T9"/>
              </a:cxn>
            </a:cxnLst>
            <a:rect l="0" t="0" r="r" b="b"/>
            <a:pathLst>
              <a:path w="173" h="107">
                <a:moveTo>
                  <a:pt x="6" y="107"/>
                </a:moveTo>
                <a:lnTo>
                  <a:pt x="173" y="12"/>
                </a:lnTo>
                <a:lnTo>
                  <a:pt x="166" y="0"/>
                </a:lnTo>
                <a:lnTo>
                  <a:pt x="0" y="95"/>
                </a:lnTo>
                <a:lnTo>
                  <a:pt x="6"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7" name="Freeform 107"/>
          <p:cNvSpPr/>
          <p:nvPr userDrawn="1">
            <p:custDataLst>
              <p:tags r:id="rId32"/>
            </p:custDataLst>
          </p:nvPr>
        </p:nvSpPr>
        <p:spPr bwMode="auto">
          <a:xfrm>
            <a:off x="11111230" y="5426710"/>
            <a:ext cx="351155" cy="215265"/>
          </a:xfrm>
          <a:custGeom>
            <a:avLst/>
            <a:gdLst>
              <a:gd name="T0" fmla="*/ 6 w 173"/>
              <a:gd name="T1" fmla="*/ 108 h 108"/>
              <a:gd name="T2" fmla="*/ 173 w 173"/>
              <a:gd name="T3" fmla="*/ 12 h 108"/>
              <a:gd name="T4" fmla="*/ 166 w 173"/>
              <a:gd name="T5" fmla="*/ 0 h 108"/>
              <a:gd name="T6" fmla="*/ 0 w 173"/>
              <a:gd name="T7" fmla="*/ 96 h 108"/>
              <a:gd name="T8" fmla="*/ 6 w 173"/>
              <a:gd name="T9" fmla="*/ 108 h 108"/>
            </a:gdLst>
            <a:ahLst/>
            <a:cxnLst>
              <a:cxn ang="0">
                <a:pos x="T0" y="T1"/>
              </a:cxn>
              <a:cxn ang="0">
                <a:pos x="T2" y="T3"/>
              </a:cxn>
              <a:cxn ang="0">
                <a:pos x="T4" y="T5"/>
              </a:cxn>
              <a:cxn ang="0">
                <a:pos x="T6" y="T7"/>
              </a:cxn>
              <a:cxn ang="0">
                <a:pos x="T8" y="T9"/>
              </a:cxn>
            </a:cxnLst>
            <a:rect l="0" t="0" r="r" b="b"/>
            <a:pathLst>
              <a:path w="173" h="108">
                <a:moveTo>
                  <a:pt x="6" y="108"/>
                </a:moveTo>
                <a:lnTo>
                  <a:pt x="173" y="12"/>
                </a:lnTo>
                <a:lnTo>
                  <a:pt x="166" y="0"/>
                </a:lnTo>
                <a:lnTo>
                  <a:pt x="0" y="96"/>
                </a:lnTo>
                <a:lnTo>
                  <a:pt x="6"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8" name="Freeform 108"/>
          <p:cNvSpPr/>
          <p:nvPr userDrawn="1">
            <p:custDataLst>
              <p:tags r:id="rId33"/>
            </p:custDataLst>
          </p:nvPr>
        </p:nvSpPr>
        <p:spPr bwMode="auto">
          <a:xfrm>
            <a:off x="10922635" y="510794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19" name="Freeform 109"/>
          <p:cNvSpPr/>
          <p:nvPr userDrawn="1">
            <p:custDataLst>
              <p:tags r:id="rId34"/>
            </p:custDataLst>
          </p:nvPr>
        </p:nvSpPr>
        <p:spPr bwMode="auto">
          <a:xfrm>
            <a:off x="10735945" y="4790440"/>
            <a:ext cx="351155" cy="213360"/>
          </a:xfrm>
          <a:custGeom>
            <a:avLst/>
            <a:gdLst>
              <a:gd name="T0" fmla="*/ 7 w 173"/>
              <a:gd name="T1" fmla="*/ 107 h 107"/>
              <a:gd name="T2" fmla="*/ 173 w 173"/>
              <a:gd name="T3" fmla="*/ 12 h 107"/>
              <a:gd name="T4" fmla="*/ 166 w 173"/>
              <a:gd name="T5" fmla="*/ 0 h 107"/>
              <a:gd name="T6" fmla="*/ 0 w 173"/>
              <a:gd name="T7" fmla="*/ 95 h 107"/>
              <a:gd name="T8" fmla="*/ 7 w 173"/>
              <a:gd name="T9" fmla="*/ 107 h 107"/>
            </a:gdLst>
            <a:ahLst/>
            <a:cxnLst>
              <a:cxn ang="0">
                <a:pos x="T0" y="T1"/>
              </a:cxn>
              <a:cxn ang="0">
                <a:pos x="T2" y="T3"/>
              </a:cxn>
              <a:cxn ang="0">
                <a:pos x="T4" y="T5"/>
              </a:cxn>
              <a:cxn ang="0">
                <a:pos x="T6" y="T7"/>
              </a:cxn>
              <a:cxn ang="0">
                <a:pos x="T8" y="T9"/>
              </a:cxn>
            </a:cxnLst>
            <a:rect l="0" t="0" r="r" b="b"/>
            <a:pathLst>
              <a:path w="173" h="107">
                <a:moveTo>
                  <a:pt x="7" y="107"/>
                </a:moveTo>
                <a:lnTo>
                  <a:pt x="173" y="12"/>
                </a:lnTo>
                <a:lnTo>
                  <a:pt x="166" y="0"/>
                </a:lnTo>
                <a:lnTo>
                  <a:pt x="0" y="95"/>
                </a:lnTo>
                <a:lnTo>
                  <a:pt x="7" y="107"/>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0" name="Freeform 110"/>
          <p:cNvSpPr/>
          <p:nvPr userDrawn="1">
            <p:custDataLst>
              <p:tags r:id="rId35"/>
            </p:custDataLst>
          </p:nvPr>
        </p:nvSpPr>
        <p:spPr bwMode="auto">
          <a:xfrm>
            <a:off x="10548620" y="447167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1" name="Freeform 111"/>
          <p:cNvSpPr/>
          <p:nvPr userDrawn="1">
            <p:custDataLst>
              <p:tags r:id="rId36"/>
            </p:custDataLst>
          </p:nvPr>
        </p:nvSpPr>
        <p:spPr bwMode="auto">
          <a:xfrm>
            <a:off x="10361930" y="4152900"/>
            <a:ext cx="351155" cy="215265"/>
          </a:xfrm>
          <a:custGeom>
            <a:avLst/>
            <a:gdLst>
              <a:gd name="T0" fmla="*/ 7 w 173"/>
              <a:gd name="T1" fmla="*/ 108 h 108"/>
              <a:gd name="T2" fmla="*/ 173 w 173"/>
              <a:gd name="T3" fmla="*/ 12 h 108"/>
              <a:gd name="T4" fmla="*/ 166 w 173"/>
              <a:gd name="T5" fmla="*/ 0 h 108"/>
              <a:gd name="T6" fmla="*/ 0 w 173"/>
              <a:gd name="T7" fmla="*/ 96 h 108"/>
              <a:gd name="T8" fmla="*/ 7 w 173"/>
              <a:gd name="T9" fmla="*/ 108 h 108"/>
            </a:gdLst>
            <a:ahLst/>
            <a:cxnLst>
              <a:cxn ang="0">
                <a:pos x="T0" y="T1"/>
              </a:cxn>
              <a:cxn ang="0">
                <a:pos x="T2" y="T3"/>
              </a:cxn>
              <a:cxn ang="0">
                <a:pos x="T4" y="T5"/>
              </a:cxn>
              <a:cxn ang="0">
                <a:pos x="T6" y="T7"/>
              </a:cxn>
              <a:cxn ang="0">
                <a:pos x="T8" y="T9"/>
              </a:cxn>
            </a:cxnLst>
            <a:rect l="0" t="0" r="r" b="b"/>
            <a:pathLst>
              <a:path w="173" h="108">
                <a:moveTo>
                  <a:pt x="7" y="108"/>
                </a:moveTo>
                <a:lnTo>
                  <a:pt x="173" y="12"/>
                </a:lnTo>
                <a:lnTo>
                  <a:pt x="166" y="0"/>
                </a:lnTo>
                <a:lnTo>
                  <a:pt x="0" y="96"/>
                </a:lnTo>
                <a:lnTo>
                  <a:pt x="7" y="108"/>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2" name="Freeform 112"/>
          <p:cNvSpPr/>
          <p:nvPr userDrawn="1">
            <p:custDataLst>
              <p:tags r:id="rId37"/>
            </p:custDataLst>
          </p:nvPr>
        </p:nvSpPr>
        <p:spPr bwMode="auto">
          <a:xfrm>
            <a:off x="10175240" y="3835400"/>
            <a:ext cx="351155" cy="215265"/>
          </a:xfrm>
          <a:custGeom>
            <a:avLst/>
            <a:gdLst>
              <a:gd name="T0" fmla="*/ 166 w 173"/>
              <a:gd name="T1" fmla="*/ 0 h 108"/>
              <a:gd name="T2" fmla="*/ 0 w 173"/>
              <a:gd name="T3" fmla="*/ 95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5"/>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3" name="Freeform 113"/>
          <p:cNvSpPr/>
          <p:nvPr userDrawn="1">
            <p:custDataLst>
              <p:tags r:id="rId38"/>
            </p:custDataLst>
          </p:nvPr>
        </p:nvSpPr>
        <p:spPr bwMode="auto">
          <a:xfrm>
            <a:off x="9987915" y="3516630"/>
            <a:ext cx="351155" cy="215265"/>
          </a:xfrm>
          <a:custGeom>
            <a:avLst/>
            <a:gdLst>
              <a:gd name="T0" fmla="*/ 166 w 173"/>
              <a:gd name="T1" fmla="*/ 0 h 108"/>
              <a:gd name="T2" fmla="*/ 0 w 173"/>
              <a:gd name="T3" fmla="*/ 96 h 108"/>
              <a:gd name="T4" fmla="*/ 7 w 173"/>
              <a:gd name="T5" fmla="*/ 108 h 108"/>
              <a:gd name="T6" fmla="*/ 173 w 173"/>
              <a:gd name="T7" fmla="*/ 12 h 108"/>
              <a:gd name="T8" fmla="*/ 166 w 173"/>
              <a:gd name="T9" fmla="*/ 0 h 108"/>
            </a:gdLst>
            <a:ahLst/>
            <a:cxnLst>
              <a:cxn ang="0">
                <a:pos x="T0" y="T1"/>
              </a:cxn>
              <a:cxn ang="0">
                <a:pos x="T2" y="T3"/>
              </a:cxn>
              <a:cxn ang="0">
                <a:pos x="T4" y="T5"/>
              </a:cxn>
              <a:cxn ang="0">
                <a:pos x="T6" y="T7"/>
              </a:cxn>
              <a:cxn ang="0">
                <a:pos x="T8" y="T9"/>
              </a:cxn>
            </a:cxnLst>
            <a:rect l="0" t="0" r="r" b="b"/>
            <a:pathLst>
              <a:path w="173" h="108">
                <a:moveTo>
                  <a:pt x="166" y="0"/>
                </a:moveTo>
                <a:lnTo>
                  <a:pt x="0" y="96"/>
                </a:lnTo>
                <a:lnTo>
                  <a:pt x="7" y="108"/>
                </a:lnTo>
                <a:lnTo>
                  <a:pt x="173" y="12"/>
                </a:lnTo>
                <a:lnTo>
                  <a:pt x="166" y="0"/>
                </a:lnTo>
                <a:close/>
              </a:path>
            </a:pathLst>
          </a:custGeom>
          <a:solidFill>
            <a:srgbClr val="1A1A1A"/>
          </a:solidFill>
          <a:ln w="6350">
            <a:solidFill>
              <a:srgbClr val="000000"/>
            </a:solidFill>
            <a:round/>
          </a:ln>
        </p:spPr>
        <p:txBody>
          <a:bodyPr vert="horz" wrap="square" lIns="91440" tIns="45720" rIns="91440" bIns="45720" numCol="1" anchor="t" anchorCtr="0" compatLnSpc="1"/>
          <a:lstStyle/>
          <a:p>
            <a:endParaRPr lang="zh-CN" altLang="en-US"/>
          </a:p>
        </p:txBody>
      </p:sp>
      <p:sp>
        <p:nvSpPr>
          <p:cNvPr id="124" name="Freeform 114"/>
          <p:cNvSpPr/>
          <p:nvPr userDrawn="1">
            <p:custDataLst>
              <p:tags r:id="rId39"/>
            </p:custDataLst>
          </p:nvPr>
        </p:nvSpPr>
        <p:spPr bwMode="auto">
          <a:xfrm>
            <a:off x="10045065" y="1616710"/>
            <a:ext cx="288290" cy="219075"/>
          </a:xfrm>
          <a:custGeom>
            <a:avLst/>
            <a:gdLst>
              <a:gd name="T0" fmla="*/ 142 w 142"/>
              <a:gd name="T1" fmla="*/ 0 h 110"/>
              <a:gd name="T2" fmla="*/ 0 w 142"/>
              <a:gd name="T3" fmla="*/ 110 h 110"/>
              <a:gd name="T4" fmla="*/ 139 w 142"/>
              <a:gd name="T5" fmla="*/ 69 h 110"/>
              <a:gd name="T6" fmla="*/ 142 w 142"/>
              <a:gd name="T7" fmla="*/ 0 h 110"/>
            </a:gdLst>
            <a:ahLst/>
            <a:cxnLst>
              <a:cxn ang="0">
                <a:pos x="T0" y="T1"/>
              </a:cxn>
              <a:cxn ang="0">
                <a:pos x="T2" y="T3"/>
              </a:cxn>
              <a:cxn ang="0">
                <a:pos x="T4" y="T5"/>
              </a:cxn>
              <a:cxn ang="0">
                <a:pos x="T6" y="T7"/>
              </a:cxn>
            </a:cxnLst>
            <a:rect l="0" t="0" r="r" b="b"/>
            <a:pathLst>
              <a:path w="142" h="110">
                <a:moveTo>
                  <a:pt x="142" y="0"/>
                </a:moveTo>
                <a:lnTo>
                  <a:pt x="0" y="110"/>
                </a:lnTo>
                <a:lnTo>
                  <a:pt x="139" y="69"/>
                </a:lnTo>
                <a:lnTo>
                  <a:pt x="142"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15"/>
          <p:cNvSpPr/>
          <p:nvPr userDrawn="1">
            <p:custDataLst>
              <p:tags r:id="rId40"/>
            </p:custDataLst>
          </p:nvPr>
        </p:nvSpPr>
        <p:spPr bwMode="auto">
          <a:xfrm>
            <a:off x="10059035" y="1780540"/>
            <a:ext cx="371475" cy="101600"/>
          </a:xfrm>
          <a:custGeom>
            <a:avLst/>
            <a:gdLst>
              <a:gd name="T0" fmla="*/ 0 w 183"/>
              <a:gd name="T1" fmla="*/ 40 h 51"/>
              <a:gd name="T2" fmla="*/ 183 w 183"/>
              <a:gd name="T3" fmla="*/ 51 h 51"/>
              <a:gd name="T4" fmla="*/ 137 w 183"/>
              <a:gd name="T5" fmla="*/ 0 h 51"/>
              <a:gd name="T6" fmla="*/ 0 w 183"/>
              <a:gd name="T7" fmla="*/ 40 h 51"/>
            </a:gdLst>
            <a:ahLst/>
            <a:cxnLst>
              <a:cxn ang="0">
                <a:pos x="T0" y="T1"/>
              </a:cxn>
              <a:cxn ang="0">
                <a:pos x="T2" y="T3"/>
              </a:cxn>
              <a:cxn ang="0">
                <a:pos x="T4" y="T5"/>
              </a:cxn>
              <a:cxn ang="0">
                <a:pos x="T6" y="T7"/>
              </a:cxn>
            </a:cxnLst>
            <a:rect l="0" t="0" r="r" b="b"/>
            <a:pathLst>
              <a:path w="183" h="51">
                <a:moveTo>
                  <a:pt x="0" y="40"/>
                </a:moveTo>
                <a:lnTo>
                  <a:pt x="183" y="51"/>
                </a:lnTo>
                <a:lnTo>
                  <a:pt x="137" y="0"/>
                </a:lnTo>
                <a:lnTo>
                  <a:pt x="0" y="4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16"/>
          <p:cNvSpPr/>
          <p:nvPr userDrawn="1">
            <p:custDataLst>
              <p:tags r:id="rId41"/>
            </p:custDataLst>
          </p:nvPr>
        </p:nvSpPr>
        <p:spPr bwMode="auto">
          <a:xfrm>
            <a:off x="10836910" y="2813050"/>
            <a:ext cx="38735" cy="33655"/>
          </a:xfrm>
          <a:custGeom>
            <a:avLst/>
            <a:gdLst>
              <a:gd name="T0" fmla="*/ 0 w 86"/>
              <a:gd name="T1" fmla="*/ 16 h 77"/>
              <a:gd name="T2" fmla="*/ 5 w 86"/>
              <a:gd name="T3" fmla="*/ 77 h 77"/>
              <a:gd name="T4" fmla="*/ 86 w 86"/>
              <a:gd name="T5" fmla="*/ 55 h 77"/>
              <a:gd name="T6" fmla="*/ 61 w 86"/>
              <a:gd name="T7" fmla="*/ 0 h 77"/>
              <a:gd name="T8" fmla="*/ 0 w 86"/>
              <a:gd name="T9" fmla="*/ 16 h 77"/>
            </a:gdLst>
            <a:ahLst/>
            <a:cxnLst>
              <a:cxn ang="0">
                <a:pos x="T0" y="T1"/>
              </a:cxn>
              <a:cxn ang="0">
                <a:pos x="T2" y="T3"/>
              </a:cxn>
              <a:cxn ang="0">
                <a:pos x="T4" y="T5"/>
              </a:cxn>
              <a:cxn ang="0">
                <a:pos x="T6" y="T7"/>
              </a:cxn>
              <a:cxn ang="0">
                <a:pos x="T8" y="T9"/>
              </a:cxn>
            </a:cxnLst>
            <a:rect l="0" t="0" r="r" b="b"/>
            <a:pathLst>
              <a:path w="86" h="77">
                <a:moveTo>
                  <a:pt x="0" y="16"/>
                </a:moveTo>
                <a:cubicBezTo>
                  <a:pt x="5" y="77"/>
                  <a:pt x="5" y="77"/>
                  <a:pt x="5" y="77"/>
                </a:cubicBezTo>
                <a:cubicBezTo>
                  <a:pt x="33" y="74"/>
                  <a:pt x="60" y="67"/>
                  <a:pt x="86" y="55"/>
                </a:cubicBezTo>
                <a:cubicBezTo>
                  <a:pt x="61" y="0"/>
                  <a:pt x="61" y="0"/>
                  <a:pt x="61" y="0"/>
                </a:cubicBezTo>
                <a:cubicBezTo>
                  <a:pt x="41" y="8"/>
                  <a:pt x="21" y="14"/>
                  <a:pt x="0" y="16"/>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17"/>
          <p:cNvSpPr/>
          <p:nvPr userDrawn="1">
            <p:custDataLst>
              <p:tags r:id="rId42"/>
            </p:custDataLst>
          </p:nvPr>
        </p:nvSpPr>
        <p:spPr bwMode="auto">
          <a:xfrm>
            <a:off x="10695305" y="2521585"/>
            <a:ext cx="57150" cy="71755"/>
          </a:xfrm>
          <a:custGeom>
            <a:avLst/>
            <a:gdLst>
              <a:gd name="T0" fmla="*/ 126 w 126"/>
              <a:gd name="T1" fmla="*/ 35 h 159"/>
              <a:gd name="T2" fmla="*/ 75 w 126"/>
              <a:gd name="T3" fmla="*/ 0 h 159"/>
              <a:gd name="T4" fmla="*/ 0 w 126"/>
              <a:gd name="T5" fmla="*/ 134 h 159"/>
              <a:gd name="T6" fmla="*/ 56 w 126"/>
              <a:gd name="T7" fmla="*/ 159 h 159"/>
              <a:gd name="T8" fmla="*/ 126 w 126"/>
              <a:gd name="T9" fmla="*/ 35 h 159"/>
            </a:gdLst>
            <a:ahLst/>
            <a:cxnLst>
              <a:cxn ang="0">
                <a:pos x="T0" y="T1"/>
              </a:cxn>
              <a:cxn ang="0">
                <a:pos x="T2" y="T3"/>
              </a:cxn>
              <a:cxn ang="0">
                <a:pos x="T4" y="T5"/>
              </a:cxn>
              <a:cxn ang="0">
                <a:pos x="T6" y="T7"/>
              </a:cxn>
              <a:cxn ang="0">
                <a:pos x="T8" y="T9"/>
              </a:cxn>
            </a:cxnLst>
            <a:rect l="0" t="0" r="r" b="b"/>
            <a:pathLst>
              <a:path w="126" h="159">
                <a:moveTo>
                  <a:pt x="126" y="35"/>
                </a:moveTo>
                <a:cubicBezTo>
                  <a:pt x="75" y="0"/>
                  <a:pt x="75" y="0"/>
                  <a:pt x="75" y="0"/>
                </a:cubicBezTo>
                <a:cubicBezTo>
                  <a:pt x="44" y="45"/>
                  <a:pt x="19" y="90"/>
                  <a:pt x="0" y="134"/>
                </a:cubicBezTo>
                <a:cubicBezTo>
                  <a:pt x="56" y="159"/>
                  <a:pt x="56" y="159"/>
                  <a:pt x="56" y="159"/>
                </a:cubicBezTo>
                <a:cubicBezTo>
                  <a:pt x="74" y="118"/>
                  <a:pt x="97" y="77"/>
                  <a:pt x="126" y="3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18"/>
          <p:cNvSpPr/>
          <p:nvPr userDrawn="1">
            <p:custDataLst>
              <p:tags r:id="rId43"/>
            </p:custDataLst>
          </p:nvPr>
        </p:nvSpPr>
        <p:spPr bwMode="auto">
          <a:xfrm>
            <a:off x="10987405" y="1957705"/>
            <a:ext cx="44450" cy="71755"/>
          </a:xfrm>
          <a:custGeom>
            <a:avLst/>
            <a:gdLst>
              <a:gd name="T0" fmla="*/ 96 w 96"/>
              <a:gd name="T1" fmla="*/ 148 h 159"/>
              <a:gd name="T2" fmla="*/ 58 w 96"/>
              <a:gd name="T3" fmla="*/ 0 h 159"/>
              <a:gd name="T4" fmla="*/ 0 w 96"/>
              <a:gd name="T5" fmla="*/ 21 h 159"/>
              <a:gd name="T6" fmla="*/ 36 w 96"/>
              <a:gd name="T7" fmla="*/ 159 h 159"/>
              <a:gd name="T8" fmla="*/ 96 w 96"/>
              <a:gd name="T9" fmla="*/ 148 h 159"/>
            </a:gdLst>
            <a:ahLst/>
            <a:cxnLst>
              <a:cxn ang="0">
                <a:pos x="T0" y="T1"/>
              </a:cxn>
              <a:cxn ang="0">
                <a:pos x="T2" y="T3"/>
              </a:cxn>
              <a:cxn ang="0">
                <a:pos x="T4" y="T5"/>
              </a:cxn>
              <a:cxn ang="0">
                <a:pos x="T6" y="T7"/>
              </a:cxn>
              <a:cxn ang="0">
                <a:pos x="T8" y="T9"/>
              </a:cxn>
            </a:cxnLst>
            <a:rect l="0" t="0" r="r" b="b"/>
            <a:pathLst>
              <a:path w="96" h="159">
                <a:moveTo>
                  <a:pt x="96" y="148"/>
                </a:moveTo>
                <a:cubicBezTo>
                  <a:pt x="88" y="98"/>
                  <a:pt x="75" y="48"/>
                  <a:pt x="58" y="0"/>
                </a:cubicBezTo>
                <a:cubicBezTo>
                  <a:pt x="0" y="21"/>
                  <a:pt x="0" y="21"/>
                  <a:pt x="0" y="21"/>
                </a:cubicBezTo>
                <a:cubicBezTo>
                  <a:pt x="16" y="65"/>
                  <a:pt x="28" y="112"/>
                  <a:pt x="36" y="159"/>
                </a:cubicBezTo>
                <a:lnTo>
                  <a:pt x="96" y="14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19"/>
          <p:cNvSpPr/>
          <p:nvPr userDrawn="1">
            <p:custDataLst>
              <p:tags r:id="rId44"/>
            </p:custDataLst>
          </p:nvPr>
        </p:nvSpPr>
        <p:spPr bwMode="auto">
          <a:xfrm>
            <a:off x="10701020" y="1700530"/>
            <a:ext cx="73025" cy="45720"/>
          </a:xfrm>
          <a:custGeom>
            <a:avLst/>
            <a:gdLst>
              <a:gd name="T0" fmla="*/ 159 w 159"/>
              <a:gd name="T1" fmla="*/ 44 h 101"/>
              <a:gd name="T2" fmla="*/ 13 w 159"/>
              <a:gd name="T3" fmla="*/ 0 h 101"/>
              <a:gd name="T4" fmla="*/ 0 w 159"/>
              <a:gd name="T5" fmla="*/ 60 h 101"/>
              <a:gd name="T6" fmla="*/ 137 w 159"/>
              <a:gd name="T7" fmla="*/ 101 h 101"/>
              <a:gd name="T8" fmla="*/ 159 w 159"/>
              <a:gd name="T9" fmla="*/ 44 h 101"/>
            </a:gdLst>
            <a:ahLst/>
            <a:cxnLst>
              <a:cxn ang="0">
                <a:pos x="T0" y="T1"/>
              </a:cxn>
              <a:cxn ang="0">
                <a:pos x="T2" y="T3"/>
              </a:cxn>
              <a:cxn ang="0">
                <a:pos x="T4" y="T5"/>
              </a:cxn>
              <a:cxn ang="0">
                <a:pos x="T6" y="T7"/>
              </a:cxn>
              <a:cxn ang="0">
                <a:pos x="T8" y="T9"/>
              </a:cxn>
            </a:cxnLst>
            <a:rect l="0" t="0" r="r" b="b"/>
            <a:pathLst>
              <a:path w="159" h="101">
                <a:moveTo>
                  <a:pt x="159" y="44"/>
                </a:moveTo>
                <a:cubicBezTo>
                  <a:pt x="112" y="26"/>
                  <a:pt x="63" y="11"/>
                  <a:pt x="13" y="0"/>
                </a:cubicBezTo>
                <a:cubicBezTo>
                  <a:pt x="0" y="60"/>
                  <a:pt x="0" y="60"/>
                  <a:pt x="0" y="60"/>
                </a:cubicBezTo>
                <a:cubicBezTo>
                  <a:pt x="47" y="70"/>
                  <a:pt x="93" y="84"/>
                  <a:pt x="137" y="101"/>
                </a:cubicBezTo>
                <a:lnTo>
                  <a:pt x="159" y="44"/>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0"/>
          <p:cNvSpPr/>
          <p:nvPr userDrawn="1">
            <p:custDataLst>
              <p:tags r:id="rId45"/>
            </p:custDataLst>
          </p:nvPr>
        </p:nvSpPr>
        <p:spPr bwMode="auto">
          <a:xfrm>
            <a:off x="10924540" y="1838325"/>
            <a:ext cx="60960" cy="69850"/>
          </a:xfrm>
          <a:custGeom>
            <a:avLst/>
            <a:gdLst>
              <a:gd name="T0" fmla="*/ 135 w 135"/>
              <a:gd name="T1" fmla="*/ 127 h 157"/>
              <a:gd name="T2" fmla="*/ 48 w 135"/>
              <a:gd name="T3" fmla="*/ 0 h 157"/>
              <a:gd name="T4" fmla="*/ 0 w 135"/>
              <a:gd name="T5" fmla="*/ 39 h 157"/>
              <a:gd name="T6" fmla="*/ 81 w 135"/>
              <a:gd name="T7" fmla="*/ 157 h 157"/>
              <a:gd name="T8" fmla="*/ 135 w 135"/>
              <a:gd name="T9" fmla="*/ 127 h 157"/>
            </a:gdLst>
            <a:ahLst/>
            <a:cxnLst>
              <a:cxn ang="0">
                <a:pos x="T0" y="T1"/>
              </a:cxn>
              <a:cxn ang="0">
                <a:pos x="T2" y="T3"/>
              </a:cxn>
              <a:cxn ang="0">
                <a:pos x="T4" y="T5"/>
              </a:cxn>
              <a:cxn ang="0">
                <a:pos x="T6" y="T7"/>
              </a:cxn>
              <a:cxn ang="0">
                <a:pos x="T8" y="T9"/>
              </a:cxn>
            </a:cxnLst>
            <a:rect l="0" t="0" r="r" b="b"/>
            <a:pathLst>
              <a:path w="135" h="157">
                <a:moveTo>
                  <a:pt x="135" y="127"/>
                </a:moveTo>
                <a:cubicBezTo>
                  <a:pt x="109" y="82"/>
                  <a:pt x="80" y="39"/>
                  <a:pt x="48" y="0"/>
                </a:cubicBezTo>
                <a:cubicBezTo>
                  <a:pt x="0" y="39"/>
                  <a:pt x="0" y="39"/>
                  <a:pt x="0" y="39"/>
                </a:cubicBezTo>
                <a:cubicBezTo>
                  <a:pt x="30" y="75"/>
                  <a:pt x="58" y="115"/>
                  <a:pt x="81" y="157"/>
                </a:cubicBezTo>
                <a:lnTo>
                  <a:pt x="135" y="127"/>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1"/>
          <p:cNvSpPr/>
          <p:nvPr userDrawn="1">
            <p:custDataLst>
              <p:tags r:id="rId46"/>
            </p:custDataLst>
          </p:nvPr>
        </p:nvSpPr>
        <p:spPr bwMode="auto">
          <a:xfrm>
            <a:off x="10822940" y="1750060"/>
            <a:ext cx="73025" cy="59690"/>
          </a:xfrm>
          <a:custGeom>
            <a:avLst/>
            <a:gdLst>
              <a:gd name="T0" fmla="*/ 157 w 157"/>
              <a:gd name="T1" fmla="*/ 88 h 135"/>
              <a:gd name="T2" fmla="*/ 31 w 157"/>
              <a:gd name="T3" fmla="*/ 0 h 135"/>
              <a:gd name="T4" fmla="*/ 0 w 157"/>
              <a:gd name="T5" fmla="*/ 53 h 135"/>
              <a:gd name="T6" fmla="*/ 118 w 157"/>
              <a:gd name="T7" fmla="*/ 135 h 135"/>
              <a:gd name="T8" fmla="*/ 157 w 157"/>
              <a:gd name="T9" fmla="*/ 88 h 135"/>
            </a:gdLst>
            <a:ahLst/>
            <a:cxnLst>
              <a:cxn ang="0">
                <a:pos x="T0" y="T1"/>
              </a:cxn>
              <a:cxn ang="0">
                <a:pos x="T2" y="T3"/>
              </a:cxn>
              <a:cxn ang="0">
                <a:pos x="T4" y="T5"/>
              </a:cxn>
              <a:cxn ang="0">
                <a:pos x="T6" y="T7"/>
              </a:cxn>
              <a:cxn ang="0">
                <a:pos x="T8" y="T9"/>
              </a:cxn>
            </a:cxnLst>
            <a:rect l="0" t="0" r="r" b="b"/>
            <a:pathLst>
              <a:path w="157" h="135">
                <a:moveTo>
                  <a:pt x="157" y="88"/>
                </a:moveTo>
                <a:cubicBezTo>
                  <a:pt x="118" y="56"/>
                  <a:pt x="76" y="26"/>
                  <a:pt x="31" y="0"/>
                </a:cubicBezTo>
                <a:cubicBezTo>
                  <a:pt x="0" y="53"/>
                  <a:pt x="0" y="53"/>
                  <a:pt x="0" y="53"/>
                </a:cubicBezTo>
                <a:cubicBezTo>
                  <a:pt x="42" y="78"/>
                  <a:pt x="81" y="105"/>
                  <a:pt x="118" y="135"/>
                </a:cubicBezTo>
                <a:lnTo>
                  <a:pt x="157" y="88"/>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2"/>
          <p:cNvSpPr/>
          <p:nvPr userDrawn="1">
            <p:custDataLst>
              <p:tags r:id="rId47"/>
            </p:custDataLst>
          </p:nvPr>
        </p:nvSpPr>
        <p:spPr bwMode="auto">
          <a:xfrm>
            <a:off x="10568940" y="1688465"/>
            <a:ext cx="69215" cy="29845"/>
          </a:xfrm>
          <a:custGeom>
            <a:avLst/>
            <a:gdLst>
              <a:gd name="T0" fmla="*/ 0 w 153"/>
              <a:gd name="T1" fmla="*/ 5 h 66"/>
              <a:gd name="T2" fmla="*/ 5 w 153"/>
              <a:gd name="T3" fmla="*/ 66 h 66"/>
              <a:gd name="T4" fmla="*/ 149 w 153"/>
              <a:gd name="T5" fmla="*/ 65 h 66"/>
              <a:gd name="T6" fmla="*/ 153 w 153"/>
              <a:gd name="T7" fmla="*/ 4 h 66"/>
              <a:gd name="T8" fmla="*/ 0 w 153"/>
              <a:gd name="T9" fmla="*/ 5 h 66"/>
            </a:gdLst>
            <a:ahLst/>
            <a:cxnLst>
              <a:cxn ang="0">
                <a:pos x="T0" y="T1"/>
              </a:cxn>
              <a:cxn ang="0">
                <a:pos x="T2" y="T3"/>
              </a:cxn>
              <a:cxn ang="0">
                <a:pos x="T4" y="T5"/>
              </a:cxn>
              <a:cxn ang="0">
                <a:pos x="T6" y="T7"/>
              </a:cxn>
              <a:cxn ang="0">
                <a:pos x="T8" y="T9"/>
              </a:cxn>
            </a:cxnLst>
            <a:rect l="0" t="0" r="r" b="b"/>
            <a:pathLst>
              <a:path w="153" h="66">
                <a:moveTo>
                  <a:pt x="0" y="5"/>
                </a:moveTo>
                <a:cubicBezTo>
                  <a:pt x="5" y="66"/>
                  <a:pt x="5" y="66"/>
                  <a:pt x="5" y="66"/>
                </a:cubicBezTo>
                <a:cubicBezTo>
                  <a:pt x="53" y="62"/>
                  <a:pt x="101" y="62"/>
                  <a:pt x="149" y="65"/>
                </a:cubicBezTo>
                <a:cubicBezTo>
                  <a:pt x="153" y="4"/>
                  <a:pt x="153" y="4"/>
                  <a:pt x="153" y="4"/>
                </a:cubicBezTo>
                <a:cubicBezTo>
                  <a:pt x="102" y="0"/>
                  <a:pt x="51" y="1"/>
                  <a:pt x="0" y="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23"/>
          <p:cNvSpPr/>
          <p:nvPr userDrawn="1">
            <p:custDataLst>
              <p:tags r:id="rId48"/>
            </p:custDataLst>
          </p:nvPr>
        </p:nvSpPr>
        <p:spPr bwMode="auto">
          <a:xfrm>
            <a:off x="10772140" y="2419985"/>
            <a:ext cx="69215" cy="66040"/>
          </a:xfrm>
          <a:custGeom>
            <a:avLst/>
            <a:gdLst>
              <a:gd name="T0" fmla="*/ 106 w 148"/>
              <a:gd name="T1" fmla="*/ 0 h 148"/>
              <a:gd name="T2" fmla="*/ 29 w 148"/>
              <a:gd name="T3" fmla="*/ 76 h 148"/>
              <a:gd name="T4" fmla="*/ 0 w 148"/>
              <a:gd name="T5" fmla="*/ 106 h 148"/>
              <a:gd name="T6" fmla="*/ 46 w 148"/>
              <a:gd name="T7" fmla="*/ 148 h 148"/>
              <a:gd name="T8" fmla="*/ 73 w 148"/>
              <a:gd name="T9" fmla="*/ 119 h 148"/>
              <a:gd name="T10" fmla="*/ 148 w 148"/>
              <a:gd name="T11" fmla="*/ 44 h 148"/>
              <a:gd name="T12" fmla="*/ 106 w 14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48" h="148">
                <a:moveTo>
                  <a:pt x="106" y="0"/>
                </a:moveTo>
                <a:cubicBezTo>
                  <a:pt x="74" y="30"/>
                  <a:pt x="51" y="54"/>
                  <a:pt x="29" y="76"/>
                </a:cubicBezTo>
                <a:cubicBezTo>
                  <a:pt x="19" y="86"/>
                  <a:pt x="10" y="96"/>
                  <a:pt x="0" y="106"/>
                </a:cubicBezTo>
                <a:cubicBezTo>
                  <a:pt x="46" y="148"/>
                  <a:pt x="46" y="148"/>
                  <a:pt x="46" y="148"/>
                </a:cubicBezTo>
                <a:cubicBezTo>
                  <a:pt x="55" y="138"/>
                  <a:pt x="64" y="128"/>
                  <a:pt x="73" y="119"/>
                </a:cubicBezTo>
                <a:cubicBezTo>
                  <a:pt x="94" y="97"/>
                  <a:pt x="118" y="74"/>
                  <a:pt x="148" y="44"/>
                </a:cubicBezTo>
                <a:lnTo>
                  <a:pt x="106"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24"/>
          <p:cNvSpPr/>
          <p:nvPr userDrawn="1">
            <p:custDataLst>
              <p:tags r:id="rId49"/>
            </p:custDataLst>
          </p:nvPr>
        </p:nvSpPr>
        <p:spPr bwMode="auto">
          <a:xfrm>
            <a:off x="10956925" y="2218690"/>
            <a:ext cx="54610" cy="71755"/>
          </a:xfrm>
          <a:custGeom>
            <a:avLst/>
            <a:gdLst>
              <a:gd name="T0" fmla="*/ 14 w 122"/>
              <a:gd name="T1" fmla="*/ 103 h 160"/>
              <a:gd name="T2" fmla="*/ 0 w 122"/>
              <a:gd name="T3" fmla="*/ 126 h 160"/>
              <a:gd name="T4" fmla="*/ 51 w 122"/>
              <a:gd name="T5" fmla="*/ 160 h 160"/>
              <a:gd name="T6" fmla="*/ 67 w 122"/>
              <a:gd name="T7" fmla="*/ 135 h 160"/>
              <a:gd name="T8" fmla="*/ 122 w 122"/>
              <a:gd name="T9" fmla="*/ 23 h 160"/>
              <a:gd name="T10" fmla="*/ 65 w 122"/>
              <a:gd name="T11" fmla="*/ 0 h 160"/>
              <a:gd name="T12" fmla="*/ 14 w 122"/>
              <a:gd name="T13" fmla="*/ 103 h 160"/>
            </a:gdLst>
            <a:ahLst/>
            <a:cxnLst>
              <a:cxn ang="0">
                <a:pos x="T0" y="T1"/>
              </a:cxn>
              <a:cxn ang="0">
                <a:pos x="T2" y="T3"/>
              </a:cxn>
              <a:cxn ang="0">
                <a:pos x="T4" y="T5"/>
              </a:cxn>
              <a:cxn ang="0">
                <a:pos x="T6" y="T7"/>
              </a:cxn>
              <a:cxn ang="0">
                <a:pos x="T8" y="T9"/>
              </a:cxn>
              <a:cxn ang="0">
                <a:pos x="T10" y="T11"/>
              </a:cxn>
              <a:cxn ang="0">
                <a:pos x="T12" y="T13"/>
              </a:cxn>
            </a:cxnLst>
            <a:rect l="0" t="0" r="r" b="b"/>
            <a:pathLst>
              <a:path w="122" h="160">
                <a:moveTo>
                  <a:pt x="14" y="103"/>
                </a:moveTo>
                <a:cubicBezTo>
                  <a:pt x="10" y="111"/>
                  <a:pt x="5" y="119"/>
                  <a:pt x="0" y="126"/>
                </a:cubicBezTo>
                <a:cubicBezTo>
                  <a:pt x="51" y="160"/>
                  <a:pt x="51" y="160"/>
                  <a:pt x="51" y="160"/>
                </a:cubicBezTo>
                <a:cubicBezTo>
                  <a:pt x="57" y="151"/>
                  <a:pt x="62" y="143"/>
                  <a:pt x="67" y="135"/>
                </a:cubicBezTo>
                <a:cubicBezTo>
                  <a:pt x="88" y="99"/>
                  <a:pt x="107" y="62"/>
                  <a:pt x="122" y="23"/>
                </a:cubicBezTo>
                <a:cubicBezTo>
                  <a:pt x="65" y="0"/>
                  <a:pt x="65" y="0"/>
                  <a:pt x="65" y="0"/>
                </a:cubicBezTo>
                <a:cubicBezTo>
                  <a:pt x="51" y="36"/>
                  <a:pt x="34" y="71"/>
                  <a:pt x="14" y="10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25"/>
          <p:cNvSpPr/>
          <p:nvPr userDrawn="1">
            <p:custDataLst>
              <p:tags r:id="rId50"/>
            </p:custDataLst>
          </p:nvPr>
        </p:nvSpPr>
        <p:spPr bwMode="auto">
          <a:xfrm>
            <a:off x="11003915" y="2092960"/>
            <a:ext cx="34290" cy="69850"/>
          </a:xfrm>
          <a:custGeom>
            <a:avLst/>
            <a:gdLst>
              <a:gd name="T0" fmla="*/ 0 w 74"/>
              <a:gd name="T1" fmla="*/ 142 h 153"/>
              <a:gd name="T2" fmla="*/ 60 w 74"/>
              <a:gd name="T3" fmla="*/ 153 h 153"/>
              <a:gd name="T4" fmla="*/ 74 w 74"/>
              <a:gd name="T5" fmla="*/ 0 h 153"/>
              <a:gd name="T6" fmla="*/ 12 w 74"/>
              <a:gd name="T7" fmla="*/ 0 h 153"/>
              <a:gd name="T8" fmla="*/ 0 w 74"/>
              <a:gd name="T9" fmla="*/ 142 h 153"/>
            </a:gdLst>
            <a:ahLst/>
            <a:cxnLst>
              <a:cxn ang="0">
                <a:pos x="T0" y="T1"/>
              </a:cxn>
              <a:cxn ang="0">
                <a:pos x="T2" y="T3"/>
              </a:cxn>
              <a:cxn ang="0">
                <a:pos x="T4" y="T5"/>
              </a:cxn>
              <a:cxn ang="0">
                <a:pos x="T6" y="T7"/>
              </a:cxn>
              <a:cxn ang="0">
                <a:pos x="T8" y="T9"/>
              </a:cxn>
            </a:cxnLst>
            <a:rect l="0" t="0" r="r" b="b"/>
            <a:pathLst>
              <a:path w="74" h="153">
                <a:moveTo>
                  <a:pt x="0" y="142"/>
                </a:moveTo>
                <a:cubicBezTo>
                  <a:pt x="60" y="153"/>
                  <a:pt x="60" y="153"/>
                  <a:pt x="60" y="153"/>
                </a:cubicBezTo>
                <a:cubicBezTo>
                  <a:pt x="69" y="103"/>
                  <a:pt x="74" y="52"/>
                  <a:pt x="74" y="0"/>
                </a:cubicBezTo>
                <a:cubicBezTo>
                  <a:pt x="12" y="0"/>
                  <a:pt x="12" y="0"/>
                  <a:pt x="12" y="0"/>
                </a:cubicBezTo>
                <a:cubicBezTo>
                  <a:pt x="12" y="48"/>
                  <a:pt x="8" y="96"/>
                  <a:pt x="0" y="14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26"/>
          <p:cNvSpPr/>
          <p:nvPr userDrawn="1">
            <p:custDataLst>
              <p:tags r:id="rId51"/>
            </p:custDataLst>
          </p:nvPr>
        </p:nvSpPr>
        <p:spPr bwMode="auto">
          <a:xfrm>
            <a:off x="10869930" y="2326640"/>
            <a:ext cx="67310" cy="67945"/>
          </a:xfrm>
          <a:custGeom>
            <a:avLst/>
            <a:gdLst>
              <a:gd name="T0" fmla="*/ 0 w 147"/>
              <a:gd name="T1" fmla="*/ 104 h 149"/>
              <a:gd name="T2" fmla="*/ 43 w 147"/>
              <a:gd name="T3" fmla="*/ 149 h 149"/>
              <a:gd name="T4" fmla="*/ 147 w 147"/>
              <a:gd name="T5" fmla="*/ 40 h 149"/>
              <a:gd name="T6" fmla="*/ 101 w 147"/>
              <a:gd name="T7" fmla="*/ 0 h 149"/>
              <a:gd name="T8" fmla="*/ 0 w 147"/>
              <a:gd name="T9" fmla="*/ 104 h 149"/>
            </a:gdLst>
            <a:ahLst/>
            <a:cxnLst>
              <a:cxn ang="0">
                <a:pos x="T0" y="T1"/>
              </a:cxn>
              <a:cxn ang="0">
                <a:pos x="T2" y="T3"/>
              </a:cxn>
              <a:cxn ang="0">
                <a:pos x="T4" y="T5"/>
              </a:cxn>
              <a:cxn ang="0">
                <a:pos x="T6" y="T7"/>
              </a:cxn>
              <a:cxn ang="0">
                <a:pos x="T8" y="T9"/>
              </a:cxn>
            </a:cxnLst>
            <a:rect l="0" t="0" r="r" b="b"/>
            <a:pathLst>
              <a:path w="147" h="149">
                <a:moveTo>
                  <a:pt x="0" y="104"/>
                </a:moveTo>
                <a:cubicBezTo>
                  <a:pt x="43" y="149"/>
                  <a:pt x="43" y="149"/>
                  <a:pt x="43" y="149"/>
                </a:cubicBezTo>
                <a:cubicBezTo>
                  <a:pt x="85" y="107"/>
                  <a:pt x="118" y="73"/>
                  <a:pt x="147" y="40"/>
                </a:cubicBezTo>
                <a:cubicBezTo>
                  <a:pt x="101" y="0"/>
                  <a:pt x="101" y="0"/>
                  <a:pt x="101" y="0"/>
                </a:cubicBezTo>
                <a:cubicBezTo>
                  <a:pt x="73" y="31"/>
                  <a:pt x="42" y="64"/>
                  <a:pt x="0" y="10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7"/>
          <p:cNvSpPr/>
          <p:nvPr userDrawn="1">
            <p:custDataLst>
              <p:tags r:id="rId52"/>
            </p:custDataLst>
          </p:nvPr>
        </p:nvSpPr>
        <p:spPr bwMode="auto">
          <a:xfrm>
            <a:off x="10672445" y="2649220"/>
            <a:ext cx="32385" cy="71755"/>
          </a:xfrm>
          <a:custGeom>
            <a:avLst/>
            <a:gdLst>
              <a:gd name="T0" fmla="*/ 61 w 70"/>
              <a:gd name="T1" fmla="*/ 65 h 159"/>
              <a:gd name="T2" fmla="*/ 65 w 70"/>
              <a:gd name="T3" fmla="*/ 8 h 159"/>
              <a:gd name="T4" fmla="*/ 4 w 70"/>
              <a:gd name="T5" fmla="*/ 0 h 159"/>
              <a:gd name="T6" fmla="*/ 0 w 70"/>
              <a:gd name="T7" fmla="*/ 65 h 159"/>
              <a:gd name="T8" fmla="*/ 1 w 70"/>
              <a:gd name="T9" fmla="*/ 102 h 159"/>
              <a:gd name="T10" fmla="*/ 11 w 70"/>
              <a:gd name="T11" fmla="*/ 159 h 159"/>
              <a:gd name="T12" fmla="*/ 70 w 70"/>
              <a:gd name="T13" fmla="*/ 144 h 159"/>
              <a:gd name="T14" fmla="*/ 62 w 70"/>
              <a:gd name="T15" fmla="*/ 97 h 159"/>
              <a:gd name="T16" fmla="*/ 61 w 70"/>
              <a:gd name="T17"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9">
                <a:moveTo>
                  <a:pt x="61" y="65"/>
                </a:moveTo>
                <a:cubicBezTo>
                  <a:pt x="61" y="47"/>
                  <a:pt x="62" y="27"/>
                  <a:pt x="65" y="8"/>
                </a:cubicBezTo>
                <a:cubicBezTo>
                  <a:pt x="4" y="0"/>
                  <a:pt x="4" y="0"/>
                  <a:pt x="4" y="0"/>
                </a:cubicBezTo>
                <a:cubicBezTo>
                  <a:pt x="1" y="22"/>
                  <a:pt x="0" y="44"/>
                  <a:pt x="0" y="65"/>
                </a:cubicBezTo>
                <a:cubicBezTo>
                  <a:pt x="0" y="78"/>
                  <a:pt x="0" y="90"/>
                  <a:pt x="1" y="102"/>
                </a:cubicBezTo>
                <a:cubicBezTo>
                  <a:pt x="3" y="121"/>
                  <a:pt x="6" y="140"/>
                  <a:pt x="11" y="159"/>
                </a:cubicBezTo>
                <a:cubicBezTo>
                  <a:pt x="70" y="144"/>
                  <a:pt x="70" y="144"/>
                  <a:pt x="70" y="144"/>
                </a:cubicBezTo>
                <a:cubicBezTo>
                  <a:pt x="66" y="128"/>
                  <a:pt x="64" y="112"/>
                  <a:pt x="62" y="97"/>
                </a:cubicBezTo>
                <a:cubicBezTo>
                  <a:pt x="62" y="87"/>
                  <a:pt x="61" y="76"/>
                  <a:pt x="61" y="65"/>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28"/>
          <p:cNvSpPr/>
          <p:nvPr userDrawn="1">
            <p:custDataLst>
              <p:tags r:id="rId53"/>
            </p:custDataLst>
          </p:nvPr>
        </p:nvSpPr>
        <p:spPr bwMode="auto">
          <a:xfrm>
            <a:off x="10711180" y="2767330"/>
            <a:ext cx="67310" cy="63500"/>
          </a:xfrm>
          <a:custGeom>
            <a:avLst/>
            <a:gdLst>
              <a:gd name="T0" fmla="*/ 48 w 150"/>
              <a:gd name="T1" fmla="*/ 0 h 141"/>
              <a:gd name="T2" fmla="*/ 0 w 150"/>
              <a:gd name="T3" fmla="*/ 38 h 141"/>
              <a:gd name="T4" fmla="*/ 122 w 150"/>
              <a:gd name="T5" fmla="*/ 141 h 141"/>
              <a:gd name="T6" fmla="*/ 150 w 150"/>
              <a:gd name="T7" fmla="*/ 87 h 141"/>
              <a:gd name="T8" fmla="*/ 48 w 150"/>
              <a:gd name="T9" fmla="*/ 0 h 141"/>
            </a:gdLst>
            <a:ahLst/>
            <a:cxnLst>
              <a:cxn ang="0">
                <a:pos x="T0" y="T1"/>
              </a:cxn>
              <a:cxn ang="0">
                <a:pos x="T2" y="T3"/>
              </a:cxn>
              <a:cxn ang="0">
                <a:pos x="T4" y="T5"/>
              </a:cxn>
              <a:cxn ang="0">
                <a:pos x="T6" y="T7"/>
              </a:cxn>
              <a:cxn ang="0">
                <a:pos x="T8" y="T9"/>
              </a:cxn>
            </a:cxnLst>
            <a:rect l="0" t="0" r="r" b="b"/>
            <a:pathLst>
              <a:path w="150" h="141">
                <a:moveTo>
                  <a:pt x="48" y="0"/>
                </a:moveTo>
                <a:cubicBezTo>
                  <a:pt x="0" y="38"/>
                  <a:pt x="0" y="38"/>
                  <a:pt x="0" y="38"/>
                </a:cubicBezTo>
                <a:cubicBezTo>
                  <a:pt x="34" y="81"/>
                  <a:pt x="76" y="117"/>
                  <a:pt x="122" y="141"/>
                </a:cubicBezTo>
                <a:cubicBezTo>
                  <a:pt x="150" y="87"/>
                  <a:pt x="150" y="87"/>
                  <a:pt x="150" y="87"/>
                </a:cubicBezTo>
                <a:cubicBezTo>
                  <a:pt x="112" y="66"/>
                  <a:pt x="77" y="36"/>
                  <a:pt x="48" y="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9"/>
          <p:cNvSpPr/>
          <p:nvPr userDrawn="1">
            <p:custDataLst>
              <p:tags r:id="rId54"/>
            </p:custDataLst>
          </p:nvPr>
        </p:nvSpPr>
        <p:spPr bwMode="auto">
          <a:xfrm>
            <a:off x="10465435" y="1702435"/>
            <a:ext cx="40640" cy="36195"/>
          </a:xfrm>
          <a:custGeom>
            <a:avLst/>
            <a:gdLst>
              <a:gd name="T0" fmla="*/ 0 w 88"/>
              <a:gd name="T1" fmla="*/ 20 h 79"/>
              <a:gd name="T2" fmla="*/ 19 w 88"/>
              <a:gd name="T3" fmla="*/ 79 h 79"/>
              <a:gd name="T4" fmla="*/ 88 w 88"/>
              <a:gd name="T5" fmla="*/ 59 h 79"/>
              <a:gd name="T6" fmla="*/ 74 w 88"/>
              <a:gd name="T7" fmla="*/ 0 h 79"/>
              <a:gd name="T8" fmla="*/ 0 w 88"/>
              <a:gd name="T9" fmla="*/ 20 h 79"/>
            </a:gdLst>
            <a:ahLst/>
            <a:cxnLst>
              <a:cxn ang="0">
                <a:pos x="T0" y="T1"/>
              </a:cxn>
              <a:cxn ang="0">
                <a:pos x="T2" y="T3"/>
              </a:cxn>
              <a:cxn ang="0">
                <a:pos x="T4" y="T5"/>
              </a:cxn>
              <a:cxn ang="0">
                <a:pos x="T6" y="T7"/>
              </a:cxn>
              <a:cxn ang="0">
                <a:pos x="T8" y="T9"/>
              </a:cxn>
            </a:cxnLst>
            <a:rect l="0" t="0" r="r" b="b"/>
            <a:pathLst>
              <a:path w="88" h="79">
                <a:moveTo>
                  <a:pt x="0" y="20"/>
                </a:moveTo>
                <a:cubicBezTo>
                  <a:pt x="19" y="79"/>
                  <a:pt x="19" y="79"/>
                  <a:pt x="19" y="79"/>
                </a:cubicBezTo>
                <a:cubicBezTo>
                  <a:pt x="42" y="71"/>
                  <a:pt x="65" y="65"/>
                  <a:pt x="88" y="59"/>
                </a:cubicBezTo>
                <a:cubicBezTo>
                  <a:pt x="74" y="0"/>
                  <a:pt x="74" y="0"/>
                  <a:pt x="74" y="0"/>
                </a:cubicBezTo>
                <a:cubicBezTo>
                  <a:pt x="49" y="6"/>
                  <a:pt x="24" y="12"/>
                  <a:pt x="0" y="2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0"/>
          <p:cNvSpPr>
            <a:spLocks noEditPoints="1"/>
          </p:cNvSpPr>
          <p:nvPr userDrawn="1">
            <p:custDataLst>
              <p:tags r:id="rId55"/>
            </p:custDataLst>
          </p:nvPr>
        </p:nvSpPr>
        <p:spPr bwMode="auto">
          <a:xfrm>
            <a:off x="9961880" y="1572895"/>
            <a:ext cx="515620" cy="339090"/>
          </a:xfrm>
          <a:custGeom>
            <a:avLst/>
            <a:gdLst>
              <a:gd name="T0" fmla="*/ 859 w 1126"/>
              <a:gd name="T1" fmla="*/ 416 h 754"/>
              <a:gd name="T2" fmla="*/ 875 w 1126"/>
              <a:gd name="T3" fmla="*/ 34 h 754"/>
              <a:gd name="T4" fmla="*/ 858 w 1126"/>
              <a:gd name="T5" fmla="*/ 6 h 754"/>
              <a:gd name="T6" fmla="*/ 825 w 1126"/>
              <a:gd name="T7" fmla="*/ 9 h 754"/>
              <a:gd name="T8" fmla="*/ 16 w 1126"/>
              <a:gd name="T9" fmla="*/ 636 h 754"/>
              <a:gd name="T10" fmla="*/ 7 w 1126"/>
              <a:gd name="T11" fmla="*/ 675 h 754"/>
              <a:gd name="T12" fmla="*/ 33 w 1126"/>
              <a:gd name="T13" fmla="*/ 691 h 754"/>
              <a:gd name="T14" fmla="*/ 33 w 1126"/>
              <a:gd name="T15" fmla="*/ 691 h 754"/>
              <a:gd name="T16" fmla="*/ 1092 w 1126"/>
              <a:gd name="T17" fmla="*/ 753 h 754"/>
              <a:gd name="T18" fmla="*/ 1093 w 1126"/>
              <a:gd name="T19" fmla="*/ 754 h 754"/>
              <a:gd name="T20" fmla="*/ 1121 w 1126"/>
              <a:gd name="T21" fmla="*/ 736 h 754"/>
              <a:gd name="T22" fmla="*/ 1116 w 1126"/>
              <a:gd name="T23" fmla="*/ 702 h 754"/>
              <a:gd name="T24" fmla="*/ 859 w 1126"/>
              <a:gd name="T25" fmla="*/ 416 h 754"/>
              <a:gd name="T26" fmla="*/ 811 w 1126"/>
              <a:gd name="T27" fmla="*/ 98 h 754"/>
              <a:gd name="T28" fmla="*/ 798 w 1126"/>
              <a:gd name="T29" fmla="*/ 404 h 754"/>
              <a:gd name="T30" fmla="*/ 182 w 1126"/>
              <a:gd name="T31" fmla="*/ 585 h 754"/>
              <a:gd name="T32" fmla="*/ 811 w 1126"/>
              <a:gd name="T33" fmla="*/ 98 h 754"/>
              <a:gd name="T34" fmla="*/ 212 w 1126"/>
              <a:gd name="T35" fmla="*/ 640 h 754"/>
              <a:gd name="T36" fmla="*/ 818 w 1126"/>
              <a:gd name="T37" fmla="*/ 462 h 754"/>
              <a:gd name="T38" fmla="*/ 1021 w 1126"/>
              <a:gd name="T39" fmla="*/ 688 h 754"/>
              <a:gd name="T40" fmla="*/ 212 w 1126"/>
              <a:gd name="T41"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6" h="754">
                <a:moveTo>
                  <a:pt x="859" y="416"/>
                </a:moveTo>
                <a:cubicBezTo>
                  <a:pt x="875" y="34"/>
                  <a:pt x="875" y="34"/>
                  <a:pt x="875" y="34"/>
                </a:cubicBezTo>
                <a:cubicBezTo>
                  <a:pt x="875" y="22"/>
                  <a:pt x="869" y="11"/>
                  <a:pt x="858" y="6"/>
                </a:cubicBezTo>
                <a:cubicBezTo>
                  <a:pt x="848" y="0"/>
                  <a:pt x="835" y="1"/>
                  <a:pt x="825" y="9"/>
                </a:cubicBezTo>
                <a:cubicBezTo>
                  <a:pt x="16" y="636"/>
                  <a:pt x="16" y="636"/>
                  <a:pt x="16" y="636"/>
                </a:cubicBezTo>
                <a:cubicBezTo>
                  <a:pt x="4" y="645"/>
                  <a:pt x="0" y="661"/>
                  <a:pt x="7" y="675"/>
                </a:cubicBezTo>
                <a:cubicBezTo>
                  <a:pt x="12" y="685"/>
                  <a:pt x="22" y="690"/>
                  <a:pt x="33" y="691"/>
                </a:cubicBezTo>
                <a:cubicBezTo>
                  <a:pt x="33" y="691"/>
                  <a:pt x="33" y="691"/>
                  <a:pt x="33" y="691"/>
                </a:cubicBezTo>
                <a:cubicBezTo>
                  <a:pt x="1092" y="753"/>
                  <a:pt x="1092" y="753"/>
                  <a:pt x="1092" y="753"/>
                </a:cubicBezTo>
                <a:cubicBezTo>
                  <a:pt x="1092" y="754"/>
                  <a:pt x="1093" y="754"/>
                  <a:pt x="1093" y="754"/>
                </a:cubicBezTo>
                <a:cubicBezTo>
                  <a:pt x="1105" y="754"/>
                  <a:pt x="1116" y="747"/>
                  <a:pt x="1121" y="736"/>
                </a:cubicBezTo>
                <a:cubicBezTo>
                  <a:pt x="1126" y="725"/>
                  <a:pt x="1124" y="712"/>
                  <a:pt x="1116" y="702"/>
                </a:cubicBezTo>
                <a:lnTo>
                  <a:pt x="859" y="416"/>
                </a:lnTo>
                <a:close/>
                <a:moveTo>
                  <a:pt x="811" y="98"/>
                </a:moveTo>
                <a:cubicBezTo>
                  <a:pt x="798" y="404"/>
                  <a:pt x="798" y="404"/>
                  <a:pt x="798" y="404"/>
                </a:cubicBezTo>
                <a:cubicBezTo>
                  <a:pt x="182" y="585"/>
                  <a:pt x="182" y="585"/>
                  <a:pt x="182" y="585"/>
                </a:cubicBezTo>
                <a:lnTo>
                  <a:pt x="811" y="98"/>
                </a:lnTo>
                <a:close/>
                <a:moveTo>
                  <a:pt x="212" y="640"/>
                </a:moveTo>
                <a:cubicBezTo>
                  <a:pt x="818" y="462"/>
                  <a:pt x="818" y="462"/>
                  <a:pt x="818" y="462"/>
                </a:cubicBezTo>
                <a:cubicBezTo>
                  <a:pt x="1021" y="688"/>
                  <a:pt x="1021" y="688"/>
                  <a:pt x="1021" y="688"/>
                </a:cubicBezTo>
                <a:lnTo>
                  <a:pt x="212" y="64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70"/>
          <p:cNvSpPr>
            <a:spLocks noChangeArrowheads="1"/>
          </p:cNvSpPr>
          <p:nvPr userDrawn="1">
            <p:custDataLst>
              <p:tags r:id="rId56"/>
            </p:custDataLst>
          </p:nvPr>
        </p:nvSpPr>
        <p:spPr bwMode="auto">
          <a:xfrm>
            <a:off x="8858885" y="2767965"/>
            <a:ext cx="806450" cy="3874770"/>
          </a:xfrm>
          <a:prstGeom prst="rect">
            <a:avLst/>
          </a:prstGeom>
          <a:solidFill>
            <a:schemeClr val="accent2"/>
          </a:solidFill>
          <a:ln w="38100">
            <a:solidFill>
              <a:srgbClr val="000000"/>
            </a:solidFill>
          </a:ln>
        </p:spPr>
        <p:txBody>
          <a:bodyPr vert="horz" wrap="square" lIns="91440" tIns="45720" rIns="91440" bIns="45720" numCol="1" anchor="t" anchorCtr="0" compatLnSpc="1"/>
          <a:lstStyle/>
          <a:p>
            <a:endParaRPr lang="zh-CN" altLang="en-US"/>
          </a:p>
        </p:txBody>
      </p:sp>
      <p:sp>
        <p:nvSpPr>
          <p:cNvPr id="142" name="Rectangle 68"/>
          <p:cNvSpPr>
            <a:spLocks noChangeArrowheads="1"/>
          </p:cNvSpPr>
          <p:nvPr userDrawn="1">
            <p:custDataLst>
              <p:tags r:id="rId57"/>
            </p:custDataLst>
          </p:nvPr>
        </p:nvSpPr>
        <p:spPr bwMode="auto">
          <a:xfrm>
            <a:off x="8858885" y="5374640"/>
            <a:ext cx="806450" cy="944880"/>
          </a:xfrm>
          <a:prstGeom prst="rect">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43" name="Oval 69"/>
          <p:cNvSpPr>
            <a:spLocks noChangeArrowheads="1"/>
          </p:cNvSpPr>
          <p:nvPr userDrawn="1">
            <p:custDataLst>
              <p:tags r:id="rId58"/>
            </p:custDataLst>
          </p:nvPr>
        </p:nvSpPr>
        <p:spPr bwMode="auto">
          <a:xfrm>
            <a:off x="8992235" y="3154045"/>
            <a:ext cx="539750" cy="539750"/>
          </a:xfrm>
          <a:prstGeom prst="ellipse">
            <a:avLst/>
          </a:prstGeom>
          <a:solidFill>
            <a:schemeClr val="accent2">
              <a:lumMod val="20000"/>
              <a:lumOff val="8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65" name="Freeform 56"/>
          <p:cNvSpPr/>
          <p:nvPr userDrawn="1">
            <p:custDataLst>
              <p:tags r:id="rId59"/>
            </p:custDataLst>
          </p:nvPr>
        </p:nvSpPr>
        <p:spPr bwMode="auto">
          <a:xfrm>
            <a:off x="9733280" y="6337935"/>
            <a:ext cx="1334770" cy="32321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19050">
            <a:solidFill>
              <a:srgbClr val="000000"/>
            </a:solidFill>
            <a:round/>
          </a:ln>
        </p:spPr>
        <p:txBody>
          <a:bodyPr vert="horz" wrap="square" lIns="91440" tIns="45720" rIns="91440" bIns="45720" numCol="1" anchor="t" anchorCtr="0" compatLnSpc="1"/>
          <a:lstStyle/>
          <a:p>
            <a:endParaRPr lang="zh-CN" altLang="en-US"/>
          </a:p>
        </p:txBody>
      </p:sp>
      <p:sp>
        <p:nvSpPr>
          <p:cNvPr id="166" name="Freeform 57"/>
          <p:cNvSpPr/>
          <p:nvPr userDrawn="1">
            <p:custDataLst>
              <p:tags r:id="rId60"/>
            </p:custDataLst>
          </p:nvPr>
        </p:nvSpPr>
        <p:spPr bwMode="auto">
          <a:xfrm>
            <a:off x="9796780" y="6403975"/>
            <a:ext cx="1247140" cy="198120"/>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167" name="Rectangle 59"/>
          <p:cNvSpPr>
            <a:spLocks noChangeArrowheads="1"/>
          </p:cNvSpPr>
          <p:nvPr userDrawn="1">
            <p:custDataLst>
              <p:tags r:id="rId61"/>
            </p:custDataLst>
          </p:nvPr>
        </p:nvSpPr>
        <p:spPr bwMode="auto">
          <a:xfrm>
            <a:off x="9931400" y="6145530"/>
            <a:ext cx="1274445" cy="182245"/>
          </a:xfrm>
          <a:prstGeom prst="rect">
            <a:avLst/>
          </a:prstGeom>
          <a:solidFill>
            <a:schemeClr val="accent4"/>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8" name="Rectangle 60"/>
          <p:cNvSpPr>
            <a:spLocks noChangeArrowheads="1"/>
          </p:cNvSpPr>
          <p:nvPr userDrawn="1">
            <p:custDataLst>
              <p:tags r:id="rId62"/>
            </p:custDataLst>
          </p:nvPr>
        </p:nvSpPr>
        <p:spPr bwMode="auto">
          <a:xfrm>
            <a:off x="10041890"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69" name="Rectangle 62"/>
          <p:cNvSpPr>
            <a:spLocks noChangeArrowheads="1"/>
          </p:cNvSpPr>
          <p:nvPr userDrawn="1">
            <p:custDataLst>
              <p:tags r:id="rId63"/>
            </p:custDataLst>
          </p:nvPr>
        </p:nvSpPr>
        <p:spPr bwMode="auto">
          <a:xfrm>
            <a:off x="11097895" y="6145530"/>
            <a:ext cx="50800" cy="182245"/>
          </a:xfrm>
          <a:prstGeom prst="rect">
            <a:avLst/>
          </a:prstGeom>
          <a:solidFill>
            <a:schemeClr val="accent4">
              <a:lumMod val="20000"/>
              <a:lumOff val="80000"/>
            </a:schemeClr>
          </a:solidFill>
          <a:ln w="19050">
            <a:solidFill>
              <a:srgbClr val="000000"/>
            </a:solidFill>
            <a:miter lim="800000"/>
          </a:ln>
        </p:spPr>
        <p:txBody>
          <a:bodyPr vert="horz" wrap="square" lIns="91440" tIns="45720" rIns="91440" bIns="45720" numCol="1" anchor="t" anchorCtr="0" compatLnSpc="1"/>
          <a:lstStyle/>
          <a:p>
            <a:endParaRPr lang="zh-CN" altLang="en-US"/>
          </a:p>
        </p:txBody>
      </p:sp>
      <p:sp>
        <p:nvSpPr>
          <p:cNvPr id="146" name="Freeform 74"/>
          <p:cNvSpPr/>
          <p:nvPr userDrawn="1">
            <p:custDataLst>
              <p:tags r:id="rId64"/>
            </p:custDataLst>
          </p:nvPr>
        </p:nvSpPr>
        <p:spPr bwMode="auto">
          <a:xfrm>
            <a:off x="10219690" y="5927090"/>
            <a:ext cx="171450" cy="52705"/>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75"/>
          <p:cNvSpPr/>
          <p:nvPr userDrawn="1">
            <p:custDataLst>
              <p:tags r:id="rId65"/>
            </p:custDataLst>
          </p:nvPr>
        </p:nvSpPr>
        <p:spPr bwMode="auto">
          <a:xfrm>
            <a:off x="10121265" y="5827395"/>
            <a:ext cx="372110" cy="10922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76"/>
          <p:cNvSpPr/>
          <p:nvPr userDrawn="1">
            <p:custDataLst>
              <p:tags r:id="rId66"/>
            </p:custDataLst>
          </p:nvPr>
        </p:nvSpPr>
        <p:spPr bwMode="auto">
          <a:xfrm>
            <a:off x="10036810" y="5635625"/>
            <a:ext cx="78740" cy="118745"/>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77"/>
          <p:cNvSpPr/>
          <p:nvPr userDrawn="1">
            <p:custDataLst>
              <p:tags r:id="rId67"/>
            </p:custDataLst>
          </p:nvPr>
        </p:nvSpPr>
        <p:spPr bwMode="auto">
          <a:xfrm>
            <a:off x="10107930" y="5522595"/>
            <a:ext cx="184785" cy="316230"/>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78"/>
          <p:cNvSpPr/>
          <p:nvPr userDrawn="1">
            <p:custDataLst>
              <p:tags r:id="rId68"/>
            </p:custDataLst>
          </p:nvPr>
        </p:nvSpPr>
        <p:spPr bwMode="auto">
          <a:xfrm>
            <a:off x="9907905" y="5406390"/>
            <a:ext cx="799465" cy="381635"/>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79"/>
          <p:cNvSpPr/>
          <p:nvPr userDrawn="1">
            <p:custDataLst>
              <p:tags r:id="rId69"/>
            </p:custDataLst>
          </p:nvPr>
        </p:nvSpPr>
        <p:spPr bwMode="auto">
          <a:xfrm>
            <a:off x="10137140" y="4964430"/>
            <a:ext cx="340995" cy="176530"/>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414">
                <a:moveTo>
                  <a:pt x="26" y="380"/>
                </a:moveTo>
                <a:cubicBezTo>
                  <a:pt x="30" y="381"/>
                  <a:pt x="135" y="414"/>
                  <a:pt x="208" y="304"/>
                </a:cubicBezTo>
                <a:cubicBezTo>
                  <a:pt x="197" y="281"/>
                  <a:pt x="191" y="256"/>
                  <a:pt x="191" y="231"/>
                </a:cubicBezTo>
                <a:cubicBezTo>
                  <a:pt x="253" y="231"/>
                  <a:pt x="253" y="231"/>
                  <a:pt x="253" y="231"/>
                </a:cubicBezTo>
                <a:cubicBezTo>
                  <a:pt x="253" y="255"/>
                  <a:pt x="261" y="279"/>
                  <a:pt x="277" y="300"/>
                </a:cubicBezTo>
                <a:cubicBezTo>
                  <a:pt x="303" y="334"/>
                  <a:pt x="347" y="354"/>
                  <a:pt x="393" y="354"/>
                </a:cubicBezTo>
                <a:cubicBezTo>
                  <a:pt x="439" y="354"/>
                  <a:pt x="482" y="334"/>
                  <a:pt x="509" y="301"/>
                </a:cubicBezTo>
                <a:cubicBezTo>
                  <a:pt x="500" y="282"/>
                  <a:pt x="492" y="262"/>
                  <a:pt x="485" y="239"/>
                </a:cubicBezTo>
                <a:cubicBezTo>
                  <a:pt x="544" y="222"/>
                  <a:pt x="544" y="222"/>
                  <a:pt x="544" y="222"/>
                </a:cubicBezTo>
                <a:cubicBezTo>
                  <a:pt x="596" y="405"/>
                  <a:pt x="758" y="380"/>
                  <a:pt x="765" y="379"/>
                </a:cubicBezTo>
                <a:cubicBezTo>
                  <a:pt x="772" y="378"/>
                  <a:pt x="778" y="379"/>
                  <a:pt x="784" y="382"/>
                </a:cubicBezTo>
                <a:cubicBezTo>
                  <a:pt x="785" y="382"/>
                  <a:pt x="786" y="383"/>
                  <a:pt x="787" y="383"/>
                </a:cubicBezTo>
                <a:cubicBezTo>
                  <a:pt x="781" y="171"/>
                  <a:pt x="607" y="0"/>
                  <a:pt x="393" y="0"/>
                </a:cubicBezTo>
                <a:cubicBezTo>
                  <a:pt x="180" y="0"/>
                  <a:pt x="5" y="171"/>
                  <a:pt x="0" y="383"/>
                </a:cubicBezTo>
                <a:cubicBezTo>
                  <a:pt x="0" y="383"/>
                  <a:pt x="1" y="382"/>
                  <a:pt x="2" y="382"/>
                </a:cubicBezTo>
                <a:cubicBezTo>
                  <a:pt x="10" y="378"/>
                  <a:pt x="18" y="377"/>
                  <a:pt x="26" y="38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80"/>
          <p:cNvSpPr>
            <a:spLocks noEditPoints="1"/>
          </p:cNvSpPr>
          <p:nvPr userDrawn="1">
            <p:custDataLst>
              <p:tags r:id="rId70"/>
            </p:custDataLst>
          </p:nvPr>
        </p:nvSpPr>
        <p:spPr bwMode="auto">
          <a:xfrm>
            <a:off x="10125075" y="5114925"/>
            <a:ext cx="363855" cy="212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81"/>
          <p:cNvSpPr/>
          <p:nvPr userDrawn="1">
            <p:custDataLst>
              <p:tags r:id="rId71"/>
            </p:custDataLst>
          </p:nvPr>
        </p:nvSpPr>
        <p:spPr bwMode="auto">
          <a:xfrm>
            <a:off x="10200640" y="5344160"/>
            <a:ext cx="212090" cy="88265"/>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82"/>
          <p:cNvSpPr/>
          <p:nvPr userDrawn="1">
            <p:custDataLst>
              <p:tags r:id="rId72"/>
            </p:custDataLst>
          </p:nvPr>
        </p:nvSpPr>
        <p:spPr bwMode="auto">
          <a:xfrm>
            <a:off x="10232390" y="5798185"/>
            <a:ext cx="520065" cy="365125"/>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83"/>
          <p:cNvSpPr/>
          <p:nvPr userDrawn="1">
            <p:custDataLst>
              <p:tags r:id="rId73"/>
            </p:custDataLst>
          </p:nvPr>
        </p:nvSpPr>
        <p:spPr bwMode="auto">
          <a:xfrm>
            <a:off x="10017760" y="6062980"/>
            <a:ext cx="212090" cy="10922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84"/>
          <p:cNvSpPr/>
          <p:nvPr userDrawn="1">
            <p:custDataLst>
              <p:tags r:id="rId74"/>
            </p:custDataLst>
          </p:nvPr>
        </p:nvSpPr>
        <p:spPr bwMode="auto">
          <a:xfrm>
            <a:off x="10320020" y="5522595"/>
            <a:ext cx="186690" cy="316230"/>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85"/>
          <p:cNvSpPr/>
          <p:nvPr userDrawn="1">
            <p:custDataLst>
              <p:tags r:id="rId75"/>
            </p:custDataLst>
          </p:nvPr>
        </p:nvSpPr>
        <p:spPr bwMode="auto">
          <a:xfrm>
            <a:off x="10408285" y="6072505"/>
            <a:ext cx="186690" cy="9969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86"/>
          <p:cNvSpPr/>
          <p:nvPr userDrawn="1">
            <p:custDataLst>
              <p:tags r:id="rId76"/>
            </p:custDataLst>
          </p:nvPr>
        </p:nvSpPr>
        <p:spPr bwMode="auto">
          <a:xfrm>
            <a:off x="10499090" y="5639435"/>
            <a:ext cx="78740" cy="11493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87"/>
          <p:cNvSpPr/>
          <p:nvPr userDrawn="1">
            <p:custDataLst>
              <p:tags r:id="rId77"/>
            </p:custDataLst>
          </p:nvPr>
        </p:nvSpPr>
        <p:spPr bwMode="auto">
          <a:xfrm>
            <a:off x="9850120" y="5810885"/>
            <a:ext cx="431800" cy="23114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8"/>
          <p:cNvSpPr>
            <a:spLocks noEditPoints="1"/>
          </p:cNvSpPr>
          <p:nvPr userDrawn="1">
            <p:custDataLst>
              <p:tags r:id="rId78"/>
            </p:custDataLst>
          </p:nvPr>
        </p:nvSpPr>
        <p:spPr bwMode="auto">
          <a:xfrm>
            <a:off x="9819005" y="4939665"/>
            <a:ext cx="961390" cy="1258570"/>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89"/>
          <p:cNvSpPr>
            <a:spLocks noChangeArrowheads="1"/>
          </p:cNvSpPr>
          <p:nvPr userDrawn="1">
            <p:custDataLst>
              <p:tags r:id="rId79"/>
            </p:custDataLst>
          </p:nvPr>
        </p:nvSpPr>
        <p:spPr bwMode="auto">
          <a:xfrm>
            <a:off x="10221595"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90"/>
          <p:cNvSpPr>
            <a:spLocks noChangeArrowheads="1"/>
          </p:cNvSpPr>
          <p:nvPr userDrawn="1">
            <p:custDataLst>
              <p:tags r:id="rId80"/>
            </p:custDataLst>
          </p:nvPr>
        </p:nvSpPr>
        <p:spPr bwMode="auto">
          <a:xfrm>
            <a:off x="10354310" y="5182235"/>
            <a:ext cx="36830" cy="3365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91"/>
          <p:cNvSpPr>
            <a:spLocks noChangeArrowheads="1"/>
          </p:cNvSpPr>
          <p:nvPr userDrawn="1">
            <p:custDataLst>
              <p:tags r:id="rId81"/>
            </p:custDataLst>
          </p:nvPr>
        </p:nvSpPr>
        <p:spPr bwMode="auto">
          <a:xfrm>
            <a:off x="10288905" y="5199380"/>
            <a:ext cx="36830" cy="3556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92"/>
          <p:cNvSpPr/>
          <p:nvPr userDrawn="1">
            <p:custDataLst>
              <p:tags r:id="rId82"/>
            </p:custDataLst>
          </p:nvPr>
        </p:nvSpPr>
        <p:spPr bwMode="auto">
          <a:xfrm>
            <a:off x="10254615" y="5253990"/>
            <a:ext cx="104140" cy="39370"/>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文本占位符 23"/>
          <p:cNvSpPr>
            <a:spLocks noGrp="1"/>
          </p:cNvSpPr>
          <p:nvPr>
            <p:ph type="body" sz="quarter" idx="17" hasCustomPrompt="1"/>
            <p:custDataLst>
              <p:tags r:id="rId83"/>
            </p:custDataLst>
          </p:nvPr>
        </p:nvSpPr>
        <p:spPr>
          <a:xfrm>
            <a:off x="1446665" y="4784975"/>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
        <p:nvSpPr>
          <p:cNvPr id="171" name="副标题 2 副标题"/>
          <p:cNvSpPr>
            <a:spLocks noGrp="1"/>
          </p:cNvSpPr>
          <p:nvPr>
            <p:ph type="subTitle" idx="1"/>
            <p:custDataLst>
              <p:tags r:id="rId84"/>
            </p:custDataLst>
          </p:nvPr>
        </p:nvSpPr>
        <p:spPr>
          <a:xfrm>
            <a:off x="1530743" y="3870278"/>
            <a:ext cx="6712470" cy="659567"/>
          </a:xfrm>
        </p:spPr>
        <p:txBody>
          <a:bodyPr lIns="0" tIns="0" rIns="0" bIns="0">
            <a:normAutofit/>
          </a:bodyPr>
          <a:lstStyle>
            <a:lvl1pPr marL="0" indent="0" algn="l" eaLnBrk="1" fontAlgn="auto" latinLnBrk="0" hangingPunct="1">
              <a:lnSpc>
                <a:spcPct val="100000"/>
              </a:lnSpc>
              <a:spcBef>
                <a:spcPts val="0"/>
              </a:spcBef>
              <a:buNone/>
              <a:defRPr sz="18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3" name="矩形 102"/>
          <p:cNvSpPr/>
          <p:nvPr userDrawn="1">
            <p:custDataLst>
              <p:tags r:id="rId2"/>
            </p:custDataLst>
          </p:nvPr>
        </p:nvSpPr>
        <p:spPr>
          <a:xfrm>
            <a:off x="-4127"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4" name="矩形 103"/>
          <p:cNvSpPr/>
          <p:nvPr userDrawn="1">
            <p:custDataLst>
              <p:tags r:id="rId3"/>
            </p:custDataLst>
          </p:nvPr>
        </p:nvSpPr>
        <p:spPr>
          <a:xfrm>
            <a:off x="1029335" y="742953"/>
            <a:ext cx="8737600" cy="119697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48"/>
          <p:cNvSpPr/>
          <p:nvPr userDrawn="1">
            <p:custDataLst>
              <p:tags r:id="rId4"/>
            </p:custDataLst>
          </p:nvPr>
        </p:nvSpPr>
        <p:spPr bwMode="auto">
          <a:xfrm>
            <a:off x="1464013" y="6273265"/>
            <a:ext cx="8734425" cy="372110"/>
          </a:xfrm>
          <a:custGeom>
            <a:avLst/>
            <a:gdLst>
              <a:gd name="T0" fmla="*/ 142 w 4747"/>
              <a:gd name="T1" fmla="*/ 0 h 202"/>
              <a:gd name="T2" fmla="*/ 0 w 4747"/>
              <a:gd name="T3" fmla="*/ 0 h 202"/>
              <a:gd name="T4" fmla="*/ 0 w 4747"/>
              <a:gd name="T5" fmla="*/ 202 h 202"/>
              <a:gd name="T6" fmla="*/ 4747 w 4747"/>
              <a:gd name="T7" fmla="*/ 202 h 202"/>
              <a:gd name="T8" fmla="*/ 4747 w 4747"/>
              <a:gd name="T9" fmla="*/ 0 h 202"/>
              <a:gd name="T10" fmla="*/ 4605 w 4747"/>
              <a:gd name="T11" fmla="*/ 0 h 202"/>
              <a:gd name="T12" fmla="*/ 142 w 47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747" h="202">
                <a:moveTo>
                  <a:pt x="142" y="0"/>
                </a:moveTo>
                <a:lnTo>
                  <a:pt x="0" y="0"/>
                </a:lnTo>
                <a:lnTo>
                  <a:pt x="0" y="202"/>
                </a:lnTo>
                <a:lnTo>
                  <a:pt x="4747" y="202"/>
                </a:lnTo>
                <a:lnTo>
                  <a:pt x="4747" y="0"/>
                </a:lnTo>
                <a:lnTo>
                  <a:pt x="4605" y="0"/>
                </a:lnTo>
                <a:lnTo>
                  <a:pt x="142" y="0"/>
                </a:lnTo>
                <a:close/>
              </a:path>
            </a:pathLst>
          </a:custGeom>
          <a:solidFill>
            <a:schemeClr val="accent1">
              <a:lumMod val="40000"/>
              <a:lumOff val="6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06" name="矩形 105"/>
          <p:cNvSpPr>
            <a:spLocks noChangeAspect="1"/>
          </p:cNvSpPr>
          <p:nvPr userDrawn="1">
            <p:custDataLst>
              <p:tags r:id="rId5"/>
            </p:custDataLst>
          </p:nvPr>
        </p:nvSpPr>
        <p:spPr>
          <a:xfrm>
            <a:off x="2966085" y="0"/>
            <a:ext cx="6097270" cy="6800850"/>
          </a:xfrm>
          <a:prstGeom prst="rect">
            <a:avLst/>
          </a:prstGeom>
          <a:noFill/>
          <a:ln w="9525">
            <a:noFill/>
          </a:ln>
        </p:spPr>
      </p:sp>
      <p:sp>
        <p:nvSpPr>
          <p:cNvPr id="107" name="矩形 106"/>
          <p:cNvSpPr/>
          <p:nvPr userDrawn="1">
            <p:custDataLst>
              <p:tags r:id="rId6"/>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9" name="椭圆 108"/>
          <p:cNvSpPr/>
          <p:nvPr userDrawn="1">
            <p:custDataLst>
              <p:tags r:id="rId7"/>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userDrawn="1">
            <p:custDataLst>
              <p:tags r:id="rId8"/>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userDrawn="1">
            <p:custDataLst>
              <p:tags r:id="rId9"/>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userDrawn="1">
            <p:custDataLst>
              <p:tags r:id="rId10"/>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userDrawn="1">
            <p:custDataLst>
              <p:tags r:id="rId11"/>
            </p:custDataLst>
          </p:nvPr>
        </p:nvSpPr>
        <p:spPr>
          <a:xfrm>
            <a:off x="-3175" y="1878330"/>
            <a:ext cx="10291616" cy="4402455"/>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3"/>
          <p:cNvSpPr/>
          <p:nvPr userDrawn="1">
            <p:custDataLst>
              <p:tags r:id="rId12"/>
            </p:custDataLst>
          </p:nvPr>
        </p:nvSpPr>
        <p:spPr>
          <a:xfrm>
            <a:off x="9371965" y="3827780"/>
            <a:ext cx="2279650" cy="2451100"/>
          </a:xfrm>
          <a:custGeom>
            <a:avLst/>
            <a:gdLst>
              <a:gd name="connsiteX0" fmla="*/ 0 w 2277873"/>
              <a:gd name="connsiteY0" fmla="*/ 0 h 2448000"/>
              <a:gd name="connsiteX1" fmla="*/ 2277873 w 2277873"/>
              <a:gd name="connsiteY1" fmla="*/ 0 h 2448000"/>
              <a:gd name="connsiteX2" fmla="*/ 2277873 w 2277873"/>
              <a:gd name="connsiteY2" fmla="*/ 2448000 h 2448000"/>
              <a:gd name="connsiteX3" fmla="*/ 0 w 2277873"/>
              <a:gd name="connsiteY3" fmla="*/ 2448000 h 2448000"/>
              <a:gd name="connsiteX4" fmla="*/ 0 w 2277873"/>
              <a:gd name="connsiteY4" fmla="*/ 0 h 2448000"/>
              <a:gd name="connsiteX0-1" fmla="*/ 0 w 2277873"/>
              <a:gd name="connsiteY0-2" fmla="*/ 3279 h 2451279"/>
              <a:gd name="connsiteX1-3" fmla="*/ 578778 w 2277873"/>
              <a:gd name="connsiteY1-4" fmla="*/ 0 h 2451279"/>
              <a:gd name="connsiteX2-5" fmla="*/ 2277873 w 2277873"/>
              <a:gd name="connsiteY2-6" fmla="*/ 3279 h 2451279"/>
              <a:gd name="connsiteX3-7" fmla="*/ 2277873 w 2277873"/>
              <a:gd name="connsiteY3-8" fmla="*/ 2451279 h 2451279"/>
              <a:gd name="connsiteX4-9" fmla="*/ 0 w 2277873"/>
              <a:gd name="connsiteY4-10" fmla="*/ 2451279 h 2451279"/>
              <a:gd name="connsiteX5" fmla="*/ 0 w 2277873"/>
              <a:gd name="connsiteY5" fmla="*/ 3279 h 2451279"/>
              <a:gd name="connsiteX0-11" fmla="*/ 0 w 2277873"/>
              <a:gd name="connsiteY0-12" fmla="*/ 3279 h 2451279"/>
              <a:gd name="connsiteX1-13" fmla="*/ 578778 w 2277873"/>
              <a:gd name="connsiteY1-14" fmla="*/ 0 h 2451279"/>
              <a:gd name="connsiteX2-15" fmla="*/ 2277873 w 2277873"/>
              <a:gd name="connsiteY2-16" fmla="*/ 3279 h 2451279"/>
              <a:gd name="connsiteX3-17" fmla="*/ 2277873 w 2277873"/>
              <a:gd name="connsiteY3-18" fmla="*/ 2451279 h 2451279"/>
              <a:gd name="connsiteX4-19" fmla="*/ 0 w 2277873"/>
              <a:gd name="connsiteY4-20" fmla="*/ 2451279 h 2451279"/>
              <a:gd name="connsiteX5-21" fmla="*/ 0 w 2277873"/>
              <a:gd name="connsiteY5-22" fmla="*/ 3279 h 2451279"/>
              <a:gd name="connsiteX0-23" fmla="*/ 0 w 2277873"/>
              <a:gd name="connsiteY0-24" fmla="*/ 3279 h 2451279"/>
              <a:gd name="connsiteX1-25" fmla="*/ 578778 w 2277873"/>
              <a:gd name="connsiteY1-26" fmla="*/ 0 h 2451279"/>
              <a:gd name="connsiteX2-27" fmla="*/ 2277873 w 2277873"/>
              <a:gd name="connsiteY2-28" fmla="*/ 3279 h 2451279"/>
              <a:gd name="connsiteX3-29" fmla="*/ 2277873 w 2277873"/>
              <a:gd name="connsiteY3-30" fmla="*/ 2451279 h 2451279"/>
              <a:gd name="connsiteX4-31" fmla="*/ 0 w 2277873"/>
              <a:gd name="connsiteY4-32" fmla="*/ 2451279 h 2451279"/>
              <a:gd name="connsiteX5-33" fmla="*/ 0 w 2277873"/>
              <a:gd name="connsiteY5-34" fmla="*/ 3279 h 2451279"/>
              <a:gd name="connsiteX0-35" fmla="*/ 0 w 2277873"/>
              <a:gd name="connsiteY0-36" fmla="*/ 3279 h 2451279"/>
              <a:gd name="connsiteX1-37" fmla="*/ 578778 w 2277873"/>
              <a:gd name="connsiteY1-38" fmla="*/ 0 h 2451279"/>
              <a:gd name="connsiteX2-39" fmla="*/ 2277873 w 2277873"/>
              <a:gd name="connsiteY2-40" fmla="*/ 3279 h 2451279"/>
              <a:gd name="connsiteX3-41" fmla="*/ 2277873 w 2277873"/>
              <a:gd name="connsiteY3-42" fmla="*/ 2451279 h 2451279"/>
              <a:gd name="connsiteX4-43" fmla="*/ 0 w 2277873"/>
              <a:gd name="connsiteY4-44" fmla="*/ 2451279 h 2451279"/>
              <a:gd name="connsiteX5-45" fmla="*/ 0 w 2277873"/>
              <a:gd name="connsiteY5-46" fmla="*/ 3279 h 2451279"/>
              <a:gd name="connsiteX0-47" fmla="*/ 1900 w 2279773"/>
              <a:gd name="connsiteY0-48" fmla="*/ 3279 h 2451279"/>
              <a:gd name="connsiteX1-49" fmla="*/ 580678 w 2279773"/>
              <a:gd name="connsiteY1-50" fmla="*/ 0 h 2451279"/>
              <a:gd name="connsiteX2-51" fmla="*/ 2279773 w 2279773"/>
              <a:gd name="connsiteY2-52" fmla="*/ 3279 h 2451279"/>
              <a:gd name="connsiteX3-53" fmla="*/ 2279773 w 2279773"/>
              <a:gd name="connsiteY3-54" fmla="*/ 2451279 h 2451279"/>
              <a:gd name="connsiteX4-55" fmla="*/ 1900 w 2279773"/>
              <a:gd name="connsiteY4-56" fmla="*/ 2451279 h 2451279"/>
              <a:gd name="connsiteX5-57" fmla="*/ 0 w 2279773"/>
              <a:gd name="connsiteY5-58" fmla="*/ 951110 h 2451279"/>
              <a:gd name="connsiteX6" fmla="*/ 1900 w 2279773"/>
              <a:gd name="connsiteY6" fmla="*/ 3279 h 2451279"/>
              <a:gd name="connsiteX0-59" fmla="*/ 579240 w 2279773"/>
              <a:gd name="connsiteY0-60" fmla="*/ 587293 h 2451279"/>
              <a:gd name="connsiteX1-61" fmla="*/ 580678 w 2279773"/>
              <a:gd name="connsiteY1-62" fmla="*/ 0 h 2451279"/>
              <a:gd name="connsiteX2-63" fmla="*/ 2279773 w 2279773"/>
              <a:gd name="connsiteY2-64" fmla="*/ 3279 h 2451279"/>
              <a:gd name="connsiteX3-65" fmla="*/ 2279773 w 2279773"/>
              <a:gd name="connsiteY3-66" fmla="*/ 2451279 h 2451279"/>
              <a:gd name="connsiteX4-67" fmla="*/ 1900 w 2279773"/>
              <a:gd name="connsiteY4-68" fmla="*/ 2451279 h 2451279"/>
              <a:gd name="connsiteX5-69" fmla="*/ 0 w 2279773"/>
              <a:gd name="connsiteY5-70" fmla="*/ 951110 h 2451279"/>
              <a:gd name="connsiteX6-71" fmla="*/ 579240 w 2279773"/>
              <a:gd name="connsiteY6-72" fmla="*/ 587293 h 2451279"/>
              <a:gd name="connsiteX0-73" fmla="*/ 579240 w 2279773"/>
              <a:gd name="connsiteY0-74" fmla="*/ 587293 h 2451279"/>
              <a:gd name="connsiteX1-75" fmla="*/ 580678 w 2279773"/>
              <a:gd name="connsiteY1-76" fmla="*/ 0 h 2451279"/>
              <a:gd name="connsiteX2-77" fmla="*/ 2279773 w 2279773"/>
              <a:gd name="connsiteY2-78" fmla="*/ 3279 h 2451279"/>
              <a:gd name="connsiteX3-79" fmla="*/ 2279773 w 2279773"/>
              <a:gd name="connsiteY3-80" fmla="*/ 2451279 h 2451279"/>
              <a:gd name="connsiteX4-81" fmla="*/ 1900 w 2279773"/>
              <a:gd name="connsiteY4-82" fmla="*/ 2451279 h 2451279"/>
              <a:gd name="connsiteX5-83" fmla="*/ 0 w 2279773"/>
              <a:gd name="connsiteY5-84" fmla="*/ 951110 h 2451279"/>
              <a:gd name="connsiteX6-85" fmla="*/ 579240 w 2279773"/>
              <a:gd name="connsiteY6-86" fmla="*/ 587293 h 2451279"/>
              <a:gd name="connsiteX0-87" fmla="*/ 579240 w 2279773"/>
              <a:gd name="connsiteY0-88" fmla="*/ 587293 h 2451279"/>
              <a:gd name="connsiteX1-89" fmla="*/ 580678 w 2279773"/>
              <a:gd name="connsiteY1-90" fmla="*/ 0 h 2451279"/>
              <a:gd name="connsiteX2-91" fmla="*/ 2279773 w 2279773"/>
              <a:gd name="connsiteY2-92" fmla="*/ 3279 h 2451279"/>
              <a:gd name="connsiteX3-93" fmla="*/ 2279773 w 2279773"/>
              <a:gd name="connsiteY3-94" fmla="*/ 2451279 h 2451279"/>
              <a:gd name="connsiteX4-95" fmla="*/ 1900 w 2279773"/>
              <a:gd name="connsiteY4-96" fmla="*/ 2451279 h 2451279"/>
              <a:gd name="connsiteX5-97" fmla="*/ 0 w 2279773"/>
              <a:gd name="connsiteY5-98" fmla="*/ 951110 h 2451279"/>
              <a:gd name="connsiteX6-99" fmla="*/ 579240 w 2279773"/>
              <a:gd name="connsiteY6-100" fmla="*/ 587293 h 2451279"/>
              <a:gd name="connsiteX0-101" fmla="*/ 579240 w 2279773"/>
              <a:gd name="connsiteY0-102" fmla="*/ 587293 h 2451279"/>
              <a:gd name="connsiteX1-103" fmla="*/ 580678 w 2279773"/>
              <a:gd name="connsiteY1-104" fmla="*/ 0 h 2451279"/>
              <a:gd name="connsiteX2-105" fmla="*/ 2279773 w 2279773"/>
              <a:gd name="connsiteY2-106" fmla="*/ 3279 h 2451279"/>
              <a:gd name="connsiteX3-107" fmla="*/ 2279773 w 2279773"/>
              <a:gd name="connsiteY3-108" fmla="*/ 2451279 h 2451279"/>
              <a:gd name="connsiteX4-109" fmla="*/ 1900 w 2279773"/>
              <a:gd name="connsiteY4-110" fmla="*/ 2451279 h 2451279"/>
              <a:gd name="connsiteX5-111" fmla="*/ 0 w 2279773"/>
              <a:gd name="connsiteY5-112" fmla="*/ 951110 h 2451279"/>
              <a:gd name="connsiteX6-113" fmla="*/ 579240 w 2279773"/>
              <a:gd name="connsiteY6-114" fmla="*/ 587293 h 2451279"/>
              <a:gd name="connsiteX0-115" fmla="*/ 579240 w 2279773"/>
              <a:gd name="connsiteY0-116" fmla="*/ 587293 h 2451279"/>
              <a:gd name="connsiteX1-117" fmla="*/ 580678 w 2279773"/>
              <a:gd name="connsiteY1-118" fmla="*/ 0 h 2451279"/>
              <a:gd name="connsiteX2-119" fmla="*/ 2279773 w 2279773"/>
              <a:gd name="connsiteY2-120" fmla="*/ 3279 h 2451279"/>
              <a:gd name="connsiteX3-121" fmla="*/ 2279773 w 2279773"/>
              <a:gd name="connsiteY3-122" fmla="*/ 2451279 h 2451279"/>
              <a:gd name="connsiteX4-123" fmla="*/ 1900 w 2279773"/>
              <a:gd name="connsiteY4-124" fmla="*/ 2451279 h 2451279"/>
              <a:gd name="connsiteX5-125" fmla="*/ 0 w 2279773"/>
              <a:gd name="connsiteY5-126" fmla="*/ 951110 h 2451279"/>
              <a:gd name="connsiteX6-127" fmla="*/ 579240 w 2279773"/>
              <a:gd name="connsiteY6-128" fmla="*/ 587293 h 2451279"/>
              <a:gd name="connsiteX0-129" fmla="*/ 585914 w 2279773"/>
              <a:gd name="connsiteY0-130" fmla="*/ 627340 h 2451279"/>
              <a:gd name="connsiteX1-131" fmla="*/ 580678 w 2279773"/>
              <a:gd name="connsiteY1-132" fmla="*/ 0 h 2451279"/>
              <a:gd name="connsiteX2-133" fmla="*/ 2279773 w 2279773"/>
              <a:gd name="connsiteY2-134" fmla="*/ 3279 h 2451279"/>
              <a:gd name="connsiteX3-135" fmla="*/ 2279773 w 2279773"/>
              <a:gd name="connsiteY3-136" fmla="*/ 2451279 h 2451279"/>
              <a:gd name="connsiteX4-137" fmla="*/ 1900 w 2279773"/>
              <a:gd name="connsiteY4-138" fmla="*/ 2451279 h 2451279"/>
              <a:gd name="connsiteX5-139" fmla="*/ 0 w 2279773"/>
              <a:gd name="connsiteY5-140" fmla="*/ 951110 h 2451279"/>
              <a:gd name="connsiteX6-141" fmla="*/ 585914 w 2279773"/>
              <a:gd name="connsiteY6-142" fmla="*/ 627340 h 2451279"/>
              <a:gd name="connsiteX0-143" fmla="*/ 585914 w 2279773"/>
              <a:gd name="connsiteY0-144" fmla="*/ 627340 h 2451279"/>
              <a:gd name="connsiteX1-145" fmla="*/ 580678 w 2279773"/>
              <a:gd name="connsiteY1-146" fmla="*/ 0 h 2451279"/>
              <a:gd name="connsiteX2-147" fmla="*/ 2279773 w 2279773"/>
              <a:gd name="connsiteY2-148" fmla="*/ 3279 h 2451279"/>
              <a:gd name="connsiteX3-149" fmla="*/ 2279773 w 2279773"/>
              <a:gd name="connsiteY3-150" fmla="*/ 2451279 h 2451279"/>
              <a:gd name="connsiteX4-151" fmla="*/ 1900 w 2279773"/>
              <a:gd name="connsiteY4-152" fmla="*/ 2451279 h 2451279"/>
              <a:gd name="connsiteX5-153" fmla="*/ 0 w 2279773"/>
              <a:gd name="connsiteY5-154" fmla="*/ 951110 h 2451279"/>
              <a:gd name="connsiteX6-155" fmla="*/ 585914 w 2279773"/>
              <a:gd name="connsiteY6-156" fmla="*/ 627340 h 2451279"/>
              <a:gd name="connsiteX0-157" fmla="*/ 585960 w 2279819"/>
              <a:gd name="connsiteY0-158" fmla="*/ 627340 h 2451279"/>
              <a:gd name="connsiteX1-159" fmla="*/ 580724 w 2279819"/>
              <a:gd name="connsiteY1-160" fmla="*/ 0 h 2451279"/>
              <a:gd name="connsiteX2-161" fmla="*/ 2279819 w 2279819"/>
              <a:gd name="connsiteY2-162" fmla="*/ 3279 h 2451279"/>
              <a:gd name="connsiteX3-163" fmla="*/ 2279819 w 2279819"/>
              <a:gd name="connsiteY3-164" fmla="*/ 2451279 h 2451279"/>
              <a:gd name="connsiteX4-165" fmla="*/ 1946 w 2279819"/>
              <a:gd name="connsiteY4-166" fmla="*/ 2451279 h 2451279"/>
              <a:gd name="connsiteX5-167" fmla="*/ 46 w 2279819"/>
              <a:gd name="connsiteY5-168" fmla="*/ 951110 h 2451279"/>
              <a:gd name="connsiteX6-169" fmla="*/ 585960 w 2279819"/>
              <a:gd name="connsiteY6-170" fmla="*/ 627340 h 2451279"/>
              <a:gd name="connsiteX0-171" fmla="*/ 585960 w 2279819"/>
              <a:gd name="connsiteY0-172" fmla="*/ 627340 h 2451279"/>
              <a:gd name="connsiteX1-173" fmla="*/ 580724 w 2279819"/>
              <a:gd name="connsiteY1-174" fmla="*/ 0 h 2451279"/>
              <a:gd name="connsiteX2-175" fmla="*/ 2279819 w 2279819"/>
              <a:gd name="connsiteY2-176" fmla="*/ 3279 h 2451279"/>
              <a:gd name="connsiteX3-177" fmla="*/ 2279819 w 2279819"/>
              <a:gd name="connsiteY3-178" fmla="*/ 2451279 h 2451279"/>
              <a:gd name="connsiteX4-179" fmla="*/ 1946 w 2279819"/>
              <a:gd name="connsiteY4-180" fmla="*/ 2451279 h 2451279"/>
              <a:gd name="connsiteX5-181" fmla="*/ 46 w 2279819"/>
              <a:gd name="connsiteY5-182" fmla="*/ 951110 h 2451279"/>
              <a:gd name="connsiteX6-183" fmla="*/ 585960 w 2279819"/>
              <a:gd name="connsiteY6-184" fmla="*/ 627340 h 24512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71" y="connsiteY6-72"/>
              </a:cxn>
            </a:cxnLst>
            <a:rect l="l" t="t" r="r" b="b"/>
            <a:pathLst>
              <a:path w="2279819" h="2451279">
                <a:moveTo>
                  <a:pt x="585960" y="627340"/>
                </a:moveTo>
                <a:cubicBezTo>
                  <a:pt x="589670" y="628498"/>
                  <a:pt x="577629" y="287558"/>
                  <a:pt x="580724" y="0"/>
                </a:cubicBezTo>
                <a:lnTo>
                  <a:pt x="2279819" y="3279"/>
                </a:lnTo>
                <a:lnTo>
                  <a:pt x="2279819" y="2451279"/>
                </a:lnTo>
                <a:lnTo>
                  <a:pt x="1946" y="2451279"/>
                </a:lnTo>
                <a:cubicBezTo>
                  <a:pt x="1313" y="1951223"/>
                  <a:pt x="679" y="1451166"/>
                  <a:pt x="46" y="951110"/>
                </a:cubicBezTo>
                <a:cubicBezTo>
                  <a:pt x="-5996" y="942191"/>
                  <a:pt x="581989" y="629585"/>
                  <a:pt x="585960" y="627340"/>
                </a:cubicBezTo>
                <a:close/>
              </a:path>
            </a:pathLst>
          </a:custGeom>
          <a:solidFill>
            <a:schemeClr val="accent3">
              <a:lumMod val="60000"/>
              <a:lumOff val="40000"/>
            </a:schemeClr>
          </a:solidFill>
          <a:ln w="2222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Freeform 6"/>
          <p:cNvSpPr/>
          <p:nvPr userDrawn="1">
            <p:custDataLst>
              <p:tags r:id="rId13"/>
            </p:custDataLst>
          </p:nvPr>
        </p:nvSpPr>
        <p:spPr bwMode="auto">
          <a:xfrm>
            <a:off x="10808970" y="4352925"/>
            <a:ext cx="732790" cy="944245"/>
          </a:xfrm>
          <a:custGeom>
            <a:avLst/>
            <a:gdLst>
              <a:gd name="T0" fmla="*/ 1547 w 1682"/>
              <a:gd name="T1" fmla="*/ 0 h 2159"/>
              <a:gd name="T2" fmla="*/ 0 w 1682"/>
              <a:gd name="T3" fmla="*/ 2061 h 2159"/>
              <a:gd name="T4" fmla="*/ 137 w 1682"/>
              <a:gd name="T5" fmla="*/ 2159 h 2159"/>
              <a:gd name="T6" fmla="*/ 1090 w 1682"/>
              <a:gd name="T7" fmla="*/ 889 h 2159"/>
              <a:gd name="T8" fmla="*/ 1067 w 1682"/>
              <a:gd name="T9" fmla="*/ 821 h 2159"/>
              <a:gd name="T10" fmla="*/ 1109 w 1682"/>
              <a:gd name="T11" fmla="*/ 667 h 2159"/>
              <a:gd name="T12" fmla="*/ 1248 w 1682"/>
              <a:gd name="T13" fmla="*/ 493 h 2159"/>
              <a:gd name="T14" fmla="*/ 1442 w 1682"/>
              <a:gd name="T15" fmla="*/ 421 h 2159"/>
              <a:gd name="T16" fmla="*/ 1682 w 1682"/>
              <a:gd name="T17" fmla="*/ 102 h 2159"/>
              <a:gd name="T18" fmla="*/ 1547 w 1682"/>
              <a:gd name="T1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2" h="2159">
                <a:moveTo>
                  <a:pt x="1547" y="0"/>
                </a:moveTo>
                <a:cubicBezTo>
                  <a:pt x="0" y="2061"/>
                  <a:pt x="0" y="2061"/>
                  <a:pt x="0" y="2061"/>
                </a:cubicBezTo>
                <a:cubicBezTo>
                  <a:pt x="55" y="2076"/>
                  <a:pt x="103" y="2110"/>
                  <a:pt x="137" y="2159"/>
                </a:cubicBezTo>
                <a:cubicBezTo>
                  <a:pt x="1090" y="889"/>
                  <a:pt x="1090" y="889"/>
                  <a:pt x="1090" y="889"/>
                </a:cubicBezTo>
                <a:cubicBezTo>
                  <a:pt x="1079" y="869"/>
                  <a:pt x="1071" y="846"/>
                  <a:pt x="1067" y="821"/>
                </a:cubicBezTo>
                <a:cubicBezTo>
                  <a:pt x="1059" y="766"/>
                  <a:pt x="1074" y="711"/>
                  <a:pt x="1109" y="667"/>
                </a:cubicBezTo>
                <a:cubicBezTo>
                  <a:pt x="1248" y="493"/>
                  <a:pt x="1248" y="493"/>
                  <a:pt x="1248" y="493"/>
                </a:cubicBezTo>
                <a:cubicBezTo>
                  <a:pt x="1294" y="435"/>
                  <a:pt x="1370" y="407"/>
                  <a:pt x="1442" y="421"/>
                </a:cubicBezTo>
                <a:cubicBezTo>
                  <a:pt x="1682" y="102"/>
                  <a:pt x="1682" y="102"/>
                  <a:pt x="1682" y="102"/>
                </a:cubicBezTo>
                <a:lnTo>
                  <a:pt x="1547" y="0"/>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
          <p:cNvSpPr/>
          <p:nvPr userDrawn="1">
            <p:custDataLst>
              <p:tags r:id="rId14"/>
            </p:custDataLst>
          </p:nvPr>
        </p:nvSpPr>
        <p:spPr bwMode="auto">
          <a:xfrm>
            <a:off x="10277475" y="5469255"/>
            <a:ext cx="441960" cy="577850"/>
          </a:xfrm>
          <a:custGeom>
            <a:avLst/>
            <a:gdLst>
              <a:gd name="T0" fmla="*/ 1014 w 1014"/>
              <a:gd name="T1" fmla="*/ 66 h 1320"/>
              <a:gd name="T2" fmla="*/ 1010 w 1014"/>
              <a:gd name="T3" fmla="*/ 64 h 1320"/>
              <a:gd name="T4" fmla="*/ 852 w 1014"/>
              <a:gd name="T5" fmla="*/ 0 h 1320"/>
              <a:gd name="T6" fmla="*/ 0 w 1014"/>
              <a:gd name="T7" fmla="*/ 1135 h 1320"/>
              <a:gd name="T8" fmla="*/ 72 w 1014"/>
              <a:gd name="T9" fmla="*/ 1320 h 1320"/>
              <a:gd name="T10" fmla="*/ 1014 w 1014"/>
              <a:gd name="T11" fmla="*/ 66 h 1320"/>
            </a:gdLst>
            <a:ahLst/>
            <a:cxnLst>
              <a:cxn ang="0">
                <a:pos x="T0" y="T1"/>
              </a:cxn>
              <a:cxn ang="0">
                <a:pos x="T2" y="T3"/>
              </a:cxn>
              <a:cxn ang="0">
                <a:pos x="T4" y="T5"/>
              </a:cxn>
              <a:cxn ang="0">
                <a:pos x="T6" y="T7"/>
              </a:cxn>
              <a:cxn ang="0">
                <a:pos x="T8" y="T9"/>
              </a:cxn>
              <a:cxn ang="0">
                <a:pos x="T10" y="T11"/>
              </a:cxn>
            </a:cxnLst>
            <a:rect l="0" t="0" r="r" b="b"/>
            <a:pathLst>
              <a:path w="1014" h="1320">
                <a:moveTo>
                  <a:pt x="1014" y="66"/>
                </a:moveTo>
                <a:cubicBezTo>
                  <a:pt x="1012" y="65"/>
                  <a:pt x="1011" y="65"/>
                  <a:pt x="1010" y="64"/>
                </a:cubicBezTo>
                <a:cubicBezTo>
                  <a:pt x="852" y="0"/>
                  <a:pt x="852" y="0"/>
                  <a:pt x="852" y="0"/>
                </a:cubicBezTo>
                <a:cubicBezTo>
                  <a:pt x="0" y="1135"/>
                  <a:pt x="0" y="1135"/>
                  <a:pt x="0" y="1135"/>
                </a:cubicBezTo>
                <a:cubicBezTo>
                  <a:pt x="72" y="1320"/>
                  <a:pt x="72" y="1320"/>
                  <a:pt x="72" y="1320"/>
                </a:cubicBezTo>
                <a:lnTo>
                  <a:pt x="1014" y="6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
          <p:cNvSpPr/>
          <p:nvPr userDrawn="1">
            <p:custDataLst>
              <p:tags r:id="rId15"/>
            </p:custDataLst>
          </p:nvPr>
        </p:nvSpPr>
        <p:spPr bwMode="auto">
          <a:xfrm>
            <a:off x="11227435" y="4752340"/>
            <a:ext cx="252095" cy="511810"/>
          </a:xfrm>
          <a:custGeom>
            <a:avLst/>
            <a:gdLst>
              <a:gd name="T0" fmla="*/ 22 w 579"/>
              <a:gd name="T1" fmla="*/ 242 h 1170"/>
              <a:gd name="T2" fmla="*/ 0 w 579"/>
              <a:gd name="T3" fmla="*/ 758 h 1170"/>
              <a:gd name="T4" fmla="*/ 13 w 579"/>
              <a:gd name="T5" fmla="*/ 905 h 1170"/>
              <a:gd name="T6" fmla="*/ 117 w 579"/>
              <a:gd name="T7" fmla="*/ 1100 h 1170"/>
              <a:gd name="T8" fmla="*/ 329 w 579"/>
              <a:gd name="T9" fmla="*/ 1160 h 1170"/>
              <a:gd name="T10" fmla="*/ 575 w 579"/>
              <a:gd name="T11" fmla="*/ 873 h 1170"/>
              <a:gd name="T12" fmla="*/ 549 w 579"/>
              <a:gd name="T13" fmla="*/ 0 h 1170"/>
              <a:gd name="T14" fmla="*/ 472 w 579"/>
              <a:gd name="T15" fmla="*/ 66 h 1170"/>
              <a:gd name="T16" fmla="*/ 455 w 579"/>
              <a:gd name="T17" fmla="*/ 77 h 1170"/>
              <a:gd name="T18" fmla="*/ 346 w 579"/>
              <a:gd name="T19" fmla="*/ 110 h 1170"/>
              <a:gd name="T20" fmla="*/ 230 w 579"/>
              <a:gd name="T21" fmla="*/ 73 h 1170"/>
              <a:gd name="T22" fmla="*/ 202 w 579"/>
              <a:gd name="T23" fmla="*/ 53 h 1170"/>
              <a:gd name="T24" fmla="*/ 116 w 579"/>
              <a:gd name="T25" fmla="*/ 763 h 1170"/>
              <a:gd name="T26" fmla="*/ 44 w 579"/>
              <a:gd name="T27" fmla="*/ 754 h 1170"/>
              <a:gd name="T28" fmla="*/ 122 w 579"/>
              <a:gd name="T29" fmla="*/ 109 h 1170"/>
              <a:gd name="T30" fmla="*/ 22 w 579"/>
              <a:gd name="T31" fmla="*/ 242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9" h="1170">
                <a:moveTo>
                  <a:pt x="22" y="242"/>
                </a:moveTo>
                <a:cubicBezTo>
                  <a:pt x="0" y="758"/>
                  <a:pt x="0" y="758"/>
                  <a:pt x="0" y="758"/>
                </a:cubicBezTo>
                <a:cubicBezTo>
                  <a:pt x="13" y="905"/>
                  <a:pt x="13" y="905"/>
                  <a:pt x="13" y="905"/>
                </a:cubicBezTo>
                <a:cubicBezTo>
                  <a:pt x="20" y="983"/>
                  <a:pt x="57" y="1052"/>
                  <a:pt x="117" y="1100"/>
                </a:cubicBezTo>
                <a:cubicBezTo>
                  <a:pt x="177" y="1149"/>
                  <a:pt x="253" y="1170"/>
                  <a:pt x="329" y="1160"/>
                </a:cubicBezTo>
                <a:cubicBezTo>
                  <a:pt x="474" y="1142"/>
                  <a:pt x="579" y="1018"/>
                  <a:pt x="575" y="873"/>
                </a:cubicBezTo>
                <a:cubicBezTo>
                  <a:pt x="549" y="0"/>
                  <a:pt x="549" y="0"/>
                  <a:pt x="549" y="0"/>
                </a:cubicBezTo>
                <a:cubicBezTo>
                  <a:pt x="527" y="25"/>
                  <a:pt x="501" y="48"/>
                  <a:pt x="472" y="66"/>
                </a:cubicBezTo>
                <a:cubicBezTo>
                  <a:pt x="455" y="77"/>
                  <a:pt x="455" y="77"/>
                  <a:pt x="455" y="77"/>
                </a:cubicBezTo>
                <a:cubicBezTo>
                  <a:pt x="422" y="99"/>
                  <a:pt x="384" y="110"/>
                  <a:pt x="346" y="110"/>
                </a:cubicBezTo>
                <a:cubicBezTo>
                  <a:pt x="305" y="110"/>
                  <a:pt x="265" y="97"/>
                  <a:pt x="230" y="73"/>
                </a:cubicBezTo>
                <a:cubicBezTo>
                  <a:pt x="202" y="53"/>
                  <a:pt x="202" y="53"/>
                  <a:pt x="202" y="53"/>
                </a:cubicBezTo>
                <a:cubicBezTo>
                  <a:pt x="116" y="763"/>
                  <a:pt x="116" y="763"/>
                  <a:pt x="116" y="763"/>
                </a:cubicBezTo>
                <a:cubicBezTo>
                  <a:pt x="44" y="754"/>
                  <a:pt x="44" y="754"/>
                  <a:pt x="44" y="754"/>
                </a:cubicBezTo>
                <a:cubicBezTo>
                  <a:pt x="122" y="109"/>
                  <a:pt x="122" y="109"/>
                  <a:pt x="122" y="109"/>
                </a:cubicBezTo>
                <a:lnTo>
                  <a:pt x="22" y="24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
          <p:cNvSpPr/>
          <p:nvPr userDrawn="1">
            <p:custDataLst>
              <p:tags r:id="rId16"/>
            </p:custDataLst>
          </p:nvPr>
        </p:nvSpPr>
        <p:spPr bwMode="auto">
          <a:xfrm>
            <a:off x="11302365" y="4568190"/>
            <a:ext cx="183515" cy="204470"/>
          </a:xfrm>
          <a:custGeom>
            <a:avLst/>
            <a:gdLst>
              <a:gd name="T0" fmla="*/ 398 w 421"/>
              <a:gd name="T1" fmla="*/ 105 h 467"/>
              <a:gd name="T2" fmla="*/ 299 w 421"/>
              <a:gd name="T3" fmla="*/ 3 h 467"/>
              <a:gd name="T4" fmla="*/ 272 w 421"/>
              <a:gd name="T5" fmla="*/ 0 h 467"/>
              <a:gd name="T6" fmla="*/ 171 w 421"/>
              <a:gd name="T7" fmla="*/ 48 h 467"/>
              <a:gd name="T8" fmla="*/ 32 w 421"/>
              <a:gd name="T9" fmla="*/ 222 h 467"/>
              <a:gd name="T10" fmla="*/ 5 w 421"/>
              <a:gd name="T11" fmla="*/ 321 h 467"/>
              <a:gd name="T12" fmla="*/ 58 w 421"/>
              <a:gd name="T13" fmla="*/ 408 h 467"/>
              <a:gd name="T14" fmla="*/ 98 w 421"/>
              <a:gd name="T15" fmla="*/ 435 h 467"/>
              <a:gd name="T16" fmla="*/ 242 w 421"/>
              <a:gd name="T17" fmla="*/ 438 h 467"/>
              <a:gd name="T18" fmla="*/ 242 w 421"/>
              <a:gd name="T19" fmla="*/ 438 h 467"/>
              <a:gd name="T20" fmla="*/ 259 w 421"/>
              <a:gd name="T21" fmla="*/ 427 h 467"/>
              <a:gd name="T22" fmla="*/ 398 w 421"/>
              <a:gd name="T23" fmla="*/ 10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67">
                <a:moveTo>
                  <a:pt x="398" y="105"/>
                </a:moveTo>
                <a:cubicBezTo>
                  <a:pt x="388" y="54"/>
                  <a:pt x="350" y="14"/>
                  <a:pt x="299" y="3"/>
                </a:cubicBezTo>
                <a:cubicBezTo>
                  <a:pt x="290" y="1"/>
                  <a:pt x="281" y="0"/>
                  <a:pt x="272" y="0"/>
                </a:cubicBezTo>
                <a:cubicBezTo>
                  <a:pt x="233" y="0"/>
                  <a:pt x="195" y="17"/>
                  <a:pt x="171" y="48"/>
                </a:cubicBezTo>
                <a:cubicBezTo>
                  <a:pt x="32" y="222"/>
                  <a:pt x="32" y="222"/>
                  <a:pt x="32" y="222"/>
                </a:cubicBezTo>
                <a:cubicBezTo>
                  <a:pt x="10" y="250"/>
                  <a:pt x="0" y="285"/>
                  <a:pt x="5" y="321"/>
                </a:cubicBezTo>
                <a:cubicBezTo>
                  <a:pt x="10" y="356"/>
                  <a:pt x="29" y="387"/>
                  <a:pt x="58" y="408"/>
                </a:cubicBezTo>
                <a:cubicBezTo>
                  <a:pt x="98" y="435"/>
                  <a:pt x="98" y="435"/>
                  <a:pt x="98" y="435"/>
                </a:cubicBezTo>
                <a:cubicBezTo>
                  <a:pt x="141" y="466"/>
                  <a:pt x="197" y="467"/>
                  <a:pt x="242" y="438"/>
                </a:cubicBezTo>
                <a:cubicBezTo>
                  <a:pt x="242" y="438"/>
                  <a:pt x="242" y="438"/>
                  <a:pt x="242" y="438"/>
                </a:cubicBezTo>
                <a:cubicBezTo>
                  <a:pt x="259" y="427"/>
                  <a:pt x="259" y="427"/>
                  <a:pt x="259" y="427"/>
                </a:cubicBezTo>
                <a:cubicBezTo>
                  <a:pt x="367" y="358"/>
                  <a:pt x="421" y="231"/>
                  <a:pt x="398" y="10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
          <p:cNvSpPr/>
          <p:nvPr userDrawn="1">
            <p:custDataLst>
              <p:tags r:id="rId17"/>
            </p:custDataLst>
          </p:nvPr>
        </p:nvSpPr>
        <p:spPr bwMode="auto">
          <a:xfrm>
            <a:off x="11022330" y="5168900"/>
            <a:ext cx="171450" cy="220980"/>
          </a:xfrm>
          <a:custGeom>
            <a:avLst/>
            <a:gdLst>
              <a:gd name="T0" fmla="*/ 8 w 394"/>
              <a:gd name="T1" fmla="*/ 0 h 505"/>
              <a:gd name="T2" fmla="*/ 8 w 394"/>
              <a:gd name="T3" fmla="*/ 356 h 505"/>
              <a:gd name="T4" fmla="*/ 7 w 394"/>
              <a:gd name="T5" fmla="*/ 362 h 505"/>
              <a:gd name="T6" fmla="*/ 29 w 394"/>
              <a:gd name="T7" fmla="*/ 457 h 505"/>
              <a:gd name="T8" fmla="*/ 153 w 394"/>
              <a:gd name="T9" fmla="*/ 503 h 505"/>
              <a:gd name="T10" fmla="*/ 155 w 394"/>
              <a:gd name="T11" fmla="*/ 503 h 505"/>
              <a:gd name="T12" fmla="*/ 394 w 394"/>
              <a:gd name="T13" fmla="*/ 503 h 505"/>
              <a:gd name="T14" fmla="*/ 379 w 394"/>
              <a:gd name="T15" fmla="*/ 247 h 505"/>
              <a:gd name="T16" fmla="*/ 379 w 394"/>
              <a:gd name="T17" fmla="*/ 243 h 505"/>
              <a:gd name="T18" fmla="*/ 389 w 394"/>
              <a:gd name="T19" fmla="*/ 0 h 505"/>
              <a:gd name="T20" fmla="*/ 8 w 394"/>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505">
                <a:moveTo>
                  <a:pt x="8" y="0"/>
                </a:moveTo>
                <a:cubicBezTo>
                  <a:pt x="8" y="356"/>
                  <a:pt x="8" y="356"/>
                  <a:pt x="8" y="356"/>
                </a:cubicBezTo>
                <a:cubicBezTo>
                  <a:pt x="8" y="358"/>
                  <a:pt x="7" y="360"/>
                  <a:pt x="7" y="362"/>
                </a:cubicBezTo>
                <a:cubicBezTo>
                  <a:pt x="0" y="400"/>
                  <a:pt x="7" y="432"/>
                  <a:pt x="29" y="457"/>
                </a:cubicBezTo>
                <a:cubicBezTo>
                  <a:pt x="56" y="488"/>
                  <a:pt x="103" y="505"/>
                  <a:pt x="153" y="503"/>
                </a:cubicBezTo>
                <a:cubicBezTo>
                  <a:pt x="154" y="503"/>
                  <a:pt x="154" y="503"/>
                  <a:pt x="155" y="503"/>
                </a:cubicBezTo>
                <a:cubicBezTo>
                  <a:pt x="394" y="503"/>
                  <a:pt x="394" y="503"/>
                  <a:pt x="394" y="503"/>
                </a:cubicBezTo>
                <a:cubicBezTo>
                  <a:pt x="379" y="247"/>
                  <a:pt x="379" y="247"/>
                  <a:pt x="379" y="247"/>
                </a:cubicBezTo>
                <a:cubicBezTo>
                  <a:pt x="379" y="245"/>
                  <a:pt x="379" y="244"/>
                  <a:pt x="379" y="243"/>
                </a:cubicBezTo>
                <a:cubicBezTo>
                  <a:pt x="389" y="0"/>
                  <a:pt x="389" y="0"/>
                  <a:pt x="389" y="0"/>
                </a:cubicBezTo>
                <a:lnTo>
                  <a:pt x="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3"/>
          <p:cNvSpPr/>
          <p:nvPr userDrawn="1">
            <p:custDataLst>
              <p:tags r:id="rId18"/>
            </p:custDataLst>
          </p:nvPr>
        </p:nvSpPr>
        <p:spPr bwMode="auto">
          <a:xfrm>
            <a:off x="9939655" y="6166485"/>
            <a:ext cx="78740" cy="86995"/>
          </a:xfrm>
          <a:custGeom>
            <a:avLst/>
            <a:gdLst>
              <a:gd name="T0" fmla="*/ 22 w 98"/>
              <a:gd name="T1" fmla="*/ 0 h 108"/>
              <a:gd name="T2" fmla="*/ 0 w 98"/>
              <a:gd name="T3" fmla="*/ 108 h 108"/>
              <a:gd name="T4" fmla="*/ 98 w 98"/>
              <a:gd name="T5" fmla="*/ 57 h 108"/>
              <a:gd name="T6" fmla="*/ 22 w 98"/>
              <a:gd name="T7" fmla="*/ 0 h 108"/>
            </a:gdLst>
            <a:ahLst/>
            <a:cxnLst>
              <a:cxn ang="0">
                <a:pos x="T0" y="T1"/>
              </a:cxn>
              <a:cxn ang="0">
                <a:pos x="T2" y="T3"/>
              </a:cxn>
              <a:cxn ang="0">
                <a:pos x="T4" y="T5"/>
              </a:cxn>
              <a:cxn ang="0">
                <a:pos x="T6" y="T7"/>
              </a:cxn>
            </a:cxnLst>
            <a:rect l="0" t="0" r="r" b="b"/>
            <a:pathLst>
              <a:path w="98" h="108">
                <a:moveTo>
                  <a:pt x="22" y="0"/>
                </a:moveTo>
                <a:lnTo>
                  <a:pt x="0" y="108"/>
                </a:lnTo>
                <a:lnTo>
                  <a:pt x="98" y="57"/>
                </a:lnTo>
                <a:lnTo>
                  <a:pt x="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
          <p:cNvSpPr/>
          <p:nvPr userDrawn="1">
            <p:custDataLst>
              <p:tags r:id="rId19"/>
            </p:custDataLst>
          </p:nvPr>
        </p:nvSpPr>
        <p:spPr bwMode="auto">
          <a:xfrm>
            <a:off x="10145395" y="5403215"/>
            <a:ext cx="473075" cy="546100"/>
          </a:xfrm>
          <a:custGeom>
            <a:avLst/>
            <a:gdLst>
              <a:gd name="T0" fmla="*/ 0 w 591"/>
              <a:gd name="T1" fmla="*/ 577 h 679"/>
              <a:gd name="T2" fmla="*/ 27 w 591"/>
              <a:gd name="T3" fmla="*/ 679 h 679"/>
              <a:gd name="T4" fmla="*/ 133 w 591"/>
              <a:gd name="T5" fmla="*/ 677 h 679"/>
              <a:gd name="T6" fmla="*/ 591 w 591"/>
              <a:gd name="T7" fmla="*/ 66 h 679"/>
              <a:gd name="T8" fmla="*/ 432 w 591"/>
              <a:gd name="T9" fmla="*/ 0 h 679"/>
              <a:gd name="T10" fmla="*/ 0 w 591"/>
              <a:gd name="T11" fmla="*/ 577 h 679"/>
            </a:gdLst>
            <a:ahLst/>
            <a:cxnLst>
              <a:cxn ang="0">
                <a:pos x="T0" y="T1"/>
              </a:cxn>
              <a:cxn ang="0">
                <a:pos x="T2" y="T3"/>
              </a:cxn>
              <a:cxn ang="0">
                <a:pos x="T4" y="T5"/>
              </a:cxn>
              <a:cxn ang="0">
                <a:pos x="T6" y="T7"/>
              </a:cxn>
              <a:cxn ang="0">
                <a:pos x="T8" y="T9"/>
              </a:cxn>
              <a:cxn ang="0">
                <a:pos x="T10" y="T11"/>
              </a:cxn>
            </a:cxnLst>
            <a:rect l="0" t="0" r="r" b="b"/>
            <a:pathLst>
              <a:path w="591" h="679">
                <a:moveTo>
                  <a:pt x="0" y="577"/>
                </a:moveTo>
                <a:lnTo>
                  <a:pt x="27" y="679"/>
                </a:lnTo>
                <a:lnTo>
                  <a:pt x="133" y="677"/>
                </a:lnTo>
                <a:lnTo>
                  <a:pt x="591" y="66"/>
                </a:lnTo>
                <a:lnTo>
                  <a:pt x="432" y="0"/>
                </a:lnTo>
                <a:lnTo>
                  <a:pt x="0" y="577"/>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6"/>
          <p:cNvSpPr/>
          <p:nvPr userDrawn="1">
            <p:custDataLst>
              <p:tags r:id="rId20"/>
            </p:custDataLst>
          </p:nvPr>
        </p:nvSpPr>
        <p:spPr bwMode="auto">
          <a:xfrm>
            <a:off x="10034905" y="5361940"/>
            <a:ext cx="426720" cy="485140"/>
          </a:xfrm>
          <a:custGeom>
            <a:avLst/>
            <a:gdLst>
              <a:gd name="T0" fmla="*/ 533 w 533"/>
              <a:gd name="T1" fmla="*/ 36 h 603"/>
              <a:gd name="T2" fmla="*/ 446 w 533"/>
              <a:gd name="T3" fmla="*/ 0 h 603"/>
              <a:gd name="T4" fmla="*/ 0 w 533"/>
              <a:gd name="T5" fmla="*/ 593 h 603"/>
              <a:gd name="T6" fmla="*/ 107 w 533"/>
              <a:gd name="T7" fmla="*/ 603 h 603"/>
              <a:gd name="T8" fmla="*/ 533 w 533"/>
              <a:gd name="T9" fmla="*/ 36 h 603"/>
            </a:gdLst>
            <a:ahLst/>
            <a:cxnLst>
              <a:cxn ang="0">
                <a:pos x="T0" y="T1"/>
              </a:cxn>
              <a:cxn ang="0">
                <a:pos x="T2" y="T3"/>
              </a:cxn>
              <a:cxn ang="0">
                <a:pos x="T4" y="T5"/>
              </a:cxn>
              <a:cxn ang="0">
                <a:pos x="T6" y="T7"/>
              </a:cxn>
              <a:cxn ang="0">
                <a:pos x="T8" y="T9"/>
              </a:cxn>
            </a:cxnLst>
            <a:rect l="0" t="0" r="r" b="b"/>
            <a:pathLst>
              <a:path w="533" h="603">
                <a:moveTo>
                  <a:pt x="533" y="36"/>
                </a:moveTo>
                <a:lnTo>
                  <a:pt x="446" y="0"/>
                </a:lnTo>
                <a:lnTo>
                  <a:pt x="0" y="593"/>
                </a:lnTo>
                <a:lnTo>
                  <a:pt x="107" y="603"/>
                </a:lnTo>
                <a:lnTo>
                  <a:pt x="533" y="3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
          <p:cNvSpPr/>
          <p:nvPr userDrawn="1">
            <p:custDataLst>
              <p:tags r:id="rId21"/>
            </p:custDataLst>
          </p:nvPr>
        </p:nvSpPr>
        <p:spPr bwMode="auto">
          <a:xfrm>
            <a:off x="9964420" y="5869940"/>
            <a:ext cx="321310" cy="326390"/>
          </a:xfrm>
          <a:custGeom>
            <a:avLst/>
            <a:gdLst>
              <a:gd name="T0" fmla="*/ 737 w 737"/>
              <a:gd name="T1" fmla="*/ 460 h 746"/>
              <a:gd name="T2" fmla="*/ 654 w 737"/>
              <a:gd name="T3" fmla="*/ 251 h 746"/>
              <a:gd name="T4" fmla="*/ 439 w 737"/>
              <a:gd name="T5" fmla="*/ 255 h 746"/>
              <a:gd name="T6" fmla="*/ 403 w 737"/>
              <a:gd name="T7" fmla="*/ 228 h 746"/>
              <a:gd name="T8" fmla="*/ 347 w 737"/>
              <a:gd name="T9" fmla="*/ 20 h 746"/>
              <a:gd name="T10" fmla="*/ 123 w 737"/>
              <a:gd name="T11" fmla="*/ 0 h 746"/>
              <a:gd name="T12" fmla="*/ 0 w 737"/>
              <a:gd name="T13" fmla="*/ 601 h 746"/>
              <a:gd name="T14" fmla="*/ 194 w 737"/>
              <a:gd name="T15" fmla="*/ 746 h 746"/>
              <a:gd name="T16" fmla="*/ 737 w 737"/>
              <a:gd name="T17" fmla="*/ 46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46">
                <a:moveTo>
                  <a:pt x="737" y="460"/>
                </a:moveTo>
                <a:cubicBezTo>
                  <a:pt x="654" y="251"/>
                  <a:pt x="654" y="251"/>
                  <a:pt x="654" y="251"/>
                </a:cubicBezTo>
                <a:cubicBezTo>
                  <a:pt x="439" y="255"/>
                  <a:pt x="439" y="255"/>
                  <a:pt x="439" y="255"/>
                </a:cubicBezTo>
                <a:cubicBezTo>
                  <a:pt x="422" y="256"/>
                  <a:pt x="407" y="244"/>
                  <a:pt x="403" y="228"/>
                </a:cubicBezTo>
                <a:cubicBezTo>
                  <a:pt x="347" y="20"/>
                  <a:pt x="347" y="20"/>
                  <a:pt x="347" y="20"/>
                </a:cubicBezTo>
                <a:cubicBezTo>
                  <a:pt x="123" y="0"/>
                  <a:pt x="123" y="0"/>
                  <a:pt x="123" y="0"/>
                </a:cubicBezTo>
                <a:cubicBezTo>
                  <a:pt x="0" y="601"/>
                  <a:pt x="0" y="601"/>
                  <a:pt x="0" y="601"/>
                </a:cubicBezTo>
                <a:cubicBezTo>
                  <a:pt x="194" y="746"/>
                  <a:pt x="194" y="746"/>
                  <a:pt x="194" y="746"/>
                </a:cubicBezTo>
                <a:lnTo>
                  <a:pt x="737" y="46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
          <p:cNvSpPr/>
          <p:nvPr userDrawn="1">
            <p:custDataLst>
              <p:tags r:id="rId22"/>
            </p:custDataLst>
          </p:nvPr>
        </p:nvSpPr>
        <p:spPr bwMode="auto">
          <a:xfrm>
            <a:off x="10172700" y="4458335"/>
            <a:ext cx="578485" cy="967740"/>
          </a:xfrm>
          <a:custGeom>
            <a:avLst/>
            <a:gdLst>
              <a:gd name="T0" fmla="*/ 1249 w 1328"/>
              <a:gd name="T1" fmla="*/ 1881 h 2212"/>
              <a:gd name="T2" fmla="*/ 428 w 1328"/>
              <a:gd name="T3" fmla="*/ 1358 h 2212"/>
              <a:gd name="T4" fmla="*/ 467 w 1328"/>
              <a:gd name="T5" fmla="*/ 1297 h 2212"/>
              <a:gd name="T6" fmla="*/ 563 w 1328"/>
              <a:gd name="T7" fmla="*/ 1358 h 2212"/>
              <a:gd name="T8" fmla="*/ 525 w 1328"/>
              <a:gd name="T9" fmla="*/ 460 h 2212"/>
              <a:gd name="T10" fmla="*/ 597 w 1328"/>
              <a:gd name="T11" fmla="*/ 457 h 2212"/>
              <a:gd name="T12" fmla="*/ 638 w 1328"/>
              <a:gd name="T13" fmla="*/ 1406 h 2212"/>
              <a:gd name="T14" fmla="*/ 826 w 1328"/>
              <a:gd name="T15" fmla="*/ 1526 h 2212"/>
              <a:gd name="T16" fmla="*/ 1328 w 1328"/>
              <a:gd name="T17" fmla="*/ 858 h 2212"/>
              <a:gd name="T18" fmla="*/ 924 w 1328"/>
              <a:gd name="T19" fmla="*/ 242 h 2212"/>
              <a:gd name="T20" fmla="*/ 934 w 1328"/>
              <a:gd name="T21" fmla="*/ 197 h 2212"/>
              <a:gd name="T22" fmla="*/ 1035 w 1328"/>
              <a:gd name="T23" fmla="*/ 121 h 2212"/>
              <a:gd name="T24" fmla="*/ 996 w 1328"/>
              <a:gd name="T25" fmla="*/ 0 h 2212"/>
              <a:gd name="T26" fmla="*/ 722 w 1328"/>
              <a:gd name="T27" fmla="*/ 64 h 2212"/>
              <a:gd name="T28" fmla="*/ 258 w 1328"/>
              <a:gd name="T29" fmla="*/ 530 h 2212"/>
              <a:gd name="T30" fmla="*/ 42 w 1328"/>
              <a:gd name="T31" fmla="*/ 1453 h 2212"/>
              <a:gd name="T32" fmla="*/ 261 w 1328"/>
              <a:gd name="T33" fmla="*/ 1882 h 2212"/>
              <a:gd name="T34" fmla="*/ 1056 w 1328"/>
              <a:gd name="T35" fmla="*/ 2212 h 2212"/>
              <a:gd name="T36" fmla="*/ 1249 w 1328"/>
              <a:gd name="T37" fmla="*/ 1881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8" h="2212">
                <a:moveTo>
                  <a:pt x="1249" y="1881"/>
                </a:moveTo>
                <a:cubicBezTo>
                  <a:pt x="428" y="1358"/>
                  <a:pt x="428" y="1358"/>
                  <a:pt x="428" y="1358"/>
                </a:cubicBezTo>
                <a:cubicBezTo>
                  <a:pt x="467" y="1297"/>
                  <a:pt x="467" y="1297"/>
                  <a:pt x="467" y="1297"/>
                </a:cubicBezTo>
                <a:cubicBezTo>
                  <a:pt x="563" y="1358"/>
                  <a:pt x="563" y="1358"/>
                  <a:pt x="563" y="1358"/>
                </a:cubicBezTo>
                <a:cubicBezTo>
                  <a:pt x="525" y="460"/>
                  <a:pt x="525" y="460"/>
                  <a:pt x="525" y="460"/>
                </a:cubicBezTo>
                <a:cubicBezTo>
                  <a:pt x="597" y="457"/>
                  <a:pt x="597" y="457"/>
                  <a:pt x="597" y="457"/>
                </a:cubicBezTo>
                <a:cubicBezTo>
                  <a:pt x="638" y="1406"/>
                  <a:pt x="638" y="1406"/>
                  <a:pt x="638" y="1406"/>
                </a:cubicBezTo>
                <a:cubicBezTo>
                  <a:pt x="826" y="1526"/>
                  <a:pt x="826" y="1526"/>
                  <a:pt x="826" y="1526"/>
                </a:cubicBezTo>
                <a:cubicBezTo>
                  <a:pt x="1328" y="858"/>
                  <a:pt x="1328" y="858"/>
                  <a:pt x="1328" y="858"/>
                </a:cubicBezTo>
                <a:cubicBezTo>
                  <a:pt x="1068" y="527"/>
                  <a:pt x="925" y="245"/>
                  <a:pt x="924" y="242"/>
                </a:cubicBezTo>
                <a:cubicBezTo>
                  <a:pt x="916" y="227"/>
                  <a:pt x="920" y="208"/>
                  <a:pt x="934" y="197"/>
                </a:cubicBezTo>
                <a:cubicBezTo>
                  <a:pt x="1035" y="121"/>
                  <a:pt x="1035" y="121"/>
                  <a:pt x="1035" y="121"/>
                </a:cubicBezTo>
                <a:cubicBezTo>
                  <a:pt x="996" y="0"/>
                  <a:pt x="996" y="0"/>
                  <a:pt x="996" y="0"/>
                </a:cubicBezTo>
                <a:cubicBezTo>
                  <a:pt x="722" y="64"/>
                  <a:pt x="722" y="64"/>
                  <a:pt x="722" y="64"/>
                </a:cubicBezTo>
                <a:cubicBezTo>
                  <a:pt x="490" y="119"/>
                  <a:pt x="312" y="297"/>
                  <a:pt x="258" y="530"/>
                </a:cubicBezTo>
                <a:cubicBezTo>
                  <a:pt x="42" y="1453"/>
                  <a:pt x="42" y="1453"/>
                  <a:pt x="42" y="1453"/>
                </a:cubicBezTo>
                <a:cubicBezTo>
                  <a:pt x="0" y="1631"/>
                  <a:pt x="92" y="1811"/>
                  <a:pt x="261" y="1882"/>
                </a:cubicBezTo>
                <a:cubicBezTo>
                  <a:pt x="1056" y="2212"/>
                  <a:pt x="1056" y="2212"/>
                  <a:pt x="1056" y="2212"/>
                </a:cubicBezTo>
                <a:lnTo>
                  <a:pt x="1249" y="188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9"/>
          <p:cNvSpPr/>
          <p:nvPr userDrawn="1">
            <p:custDataLst>
              <p:tags r:id="rId23"/>
            </p:custDataLst>
          </p:nvPr>
        </p:nvSpPr>
        <p:spPr bwMode="auto">
          <a:xfrm>
            <a:off x="11285855" y="4004945"/>
            <a:ext cx="386080" cy="367665"/>
          </a:xfrm>
          <a:custGeom>
            <a:avLst/>
            <a:gdLst>
              <a:gd name="T0" fmla="*/ 789 w 885"/>
              <a:gd name="T1" fmla="*/ 255 h 841"/>
              <a:gd name="T2" fmla="*/ 518 w 885"/>
              <a:gd name="T3" fmla="*/ 52 h 841"/>
              <a:gd name="T4" fmla="*/ 352 w 885"/>
              <a:gd name="T5" fmla="*/ 9 h 841"/>
              <a:gd name="T6" fmla="*/ 204 w 885"/>
              <a:gd name="T7" fmla="*/ 96 h 841"/>
              <a:gd name="T8" fmla="*/ 0 w 885"/>
              <a:gd name="T9" fmla="*/ 367 h 841"/>
              <a:gd name="T10" fmla="*/ 630 w 885"/>
              <a:gd name="T11" fmla="*/ 841 h 841"/>
              <a:gd name="T12" fmla="*/ 834 w 885"/>
              <a:gd name="T13" fmla="*/ 569 h 841"/>
              <a:gd name="T14" fmla="*/ 877 w 885"/>
              <a:gd name="T15" fmla="*/ 403 h 841"/>
              <a:gd name="T16" fmla="*/ 789 w 885"/>
              <a:gd name="T17" fmla="*/ 255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41">
                <a:moveTo>
                  <a:pt x="789" y="255"/>
                </a:moveTo>
                <a:cubicBezTo>
                  <a:pt x="518" y="52"/>
                  <a:pt x="518" y="52"/>
                  <a:pt x="518" y="52"/>
                </a:cubicBezTo>
                <a:cubicBezTo>
                  <a:pt x="470" y="16"/>
                  <a:pt x="411" y="0"/>
                  <a:pt x="352" y="9"/>
                </a:cubicBezTo>
                <a:cubicBezTo>
                  <a:pt x="292" y="17"/>
                  <a:pt x="240" y="48"/>
                  <a:pt x="204" y="96"/>
                </a:cubicBezTo>
                <a:cubicBezTo>
                  <a:pt x="0" y="367"/>
                  <a:pt x="0" y="367"/>
                  <a:pt x="0" y="367"/>
                </a:cubicBezTo>
                <a:cubicBezTo>
                  <a:pt x="630" y="841"/>
                  <a:pt x="630" y="841"/>
                  <a:pt x="630" y="841"/>
                </a:cubicBezTo>
                <a:cubicBezTo>
                  <a:pt x="834" y="569"/>
                  <a:pt x="834" y="569"/>
                  <a:pt x="834" y="569"/>
                </a:cubicBezTo>
                <a:cubicBezTo>
                  <a:pt x="870" y="521"/>
                  <a:pt x="885" y="462"/>
                  <a:pt x="877" y="403"/>
                </a:cubicBezTo>
                <a:cubicBezTo>
                  <a:pt x="868" y="344"/>
                  <a:pt x="837" y="291"/>
                  <a:pt x="789" y="255"/>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1"/>
          <p:cNvSpPr/>
          <p:nvPr userDrawn="1">
            <p:custDataLst>
              <p:tags r:id="rId24"/>
            </p:custDataLst>
          </p:nvPr>
        </p:nvSpPr>
        <p:spPr bwMode="auto">
          <a:xfrm>
            <a:off x="10843895" y="5182870"/>
            <a:ext cx="356235" cy="311150"/>
          </a:xfrm>
          <a:custGeom>
            <a:avLst/>
            <a:gdLst>
              <a:gd name="T0" fmla="*/ 566 w 818"/>
              <a:gd name="T1" fmla="*/ 545 h 711"/>
              <a:gd name="T2" fmla="*/ 555 w 818"/>
              <a:gd name="T3" fmla="*/ 545 h 711"/>
              <a:gd name="T4" fmla="*/ 384 w 818"/>
              <a:gd name="T5" fmla="*/ 474 h 711"/>
              <a:gd name="T6" fmla="*/ 345 w 818"/>
              <a:gd name="T7" fmla="*/ 321 h 711"/>
              <a:gd name="T8" fmla="*/ 345 w 818"/>
              <a:gd name="T9" fmla="*/ 0 h 711"/>
              <a:gd name="T10" fmla="*/ 93 w 818"/>
              <a:gd name="T11" fmla="*/ 336 h 711"/>
              <a:gd name="T12" fmla="*/ 68 w 818"/>
              <a:gd name="T13" fmla="*/ 534 h 711"/>
              <a:gd name="T14" fmla="*/ 22 w 818"/>
              <a:gd name="T15" fmla="*/ 613 h 711"/>
              <a:gd name="T16" fmla="*/ 0 w 818"/>
              <a:gd name="T17" fmla="*/ 645 h 711"/>
              <a:gd name="T18" fmla="*/ 167 w 818"/>
              <a:gd name="T19" fmla="*/ 711 h 711"/>
              <a:gd name="T20" fmla="*/ 818 w 818"/>
              <a:gd name="T21" fmla="*/ 711 h 711"/>
              <a:gd name="T22" fmla="*/ 808 w 818"/>
              <a:gd name="T23" fmla="*/ 545 h 711"/>
              <a:gd name="T24" fmla="*/ 566 w 818"/>
              <a:gd name="T25" fmla="*/ 54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8" h="711">
                <a:moveTo>
                  <a:pt x="566" y="545"/>
                </a:moveTo>
                <a:cubicBezTo>
                  <a:pt x="562" y="545"/>
                  <a:pt x="559" y="545"/>
                  <a:pt x="555" y="545"/>
                </a:cubicBezTo>
                <a:cubicBezTo>
                  <a:pt x="487" y="545"/>
                  <a:pt x="423" y="519"/>
                  <a:pt x="384" y="474"/>
                </a:cubicBezTo>
                <a:cubicBezTo>
                  <a:pt x="349" y="433"/>
                  <a:pt x="335" y="380"/>
                  <a:pt x="345" y="321"/>
                </a:cubicBezTo>
                <a:cubicBezTo>
                  <a:pt x="345" y="0"/>
                  <a:pt x="345" y="0"/>
                  <a:pt x="345" y="0"/>
                </a:cubicBezTo>
                <a:cubicBezTo>
                  <a:pt x="93" y="336"/>
                  <a:pt x="93" y="336"/>
                  <a:pt x="93" y="336"/>
                </a:cubicBezTo>
                <a:cubicBezTo>
                  <a:pt x="112" y="402"/>
                  <a:pt x="104" y="473"/>
                  <a:pt x="68" y="534"/>
                </a:cubicBezTo>
                <a:cubicBezTo>
                  <a:pt x="22" y="613"/>
                  <a:pt x="22" y="613"/>
                  <a:pt x="22" y="613"/>
                </a:cubicBezTo>
                <a:cubicBezTo>
                  <a:pt x="16" y="624"/>
                  <a:pt x="8" y="635"/>
                  <a:pt x="0" y="645"/>
                </a:cubicBezTo>
                <a:cubicBezTo>
                  <a:pt x="45" y="687"/>
                  <a:pt x="104" y="711"/>
                  <a:pt x="167" y="711"/>
                </a:cubicBezTo>
                <a:cubicBezTo>
                  <a:pt x="818" y="711"/>
                  <a:pt x="818" y="711"/>
                  <a:pt x="818" y="711"/>
                </a:cubicBezTo>
                <a:cubicBezTo>
                  <a:pt x="808" y="545"/>
                  <a:pt x="808" y="545"/>
                  <a:pt x="808" y="545"/>
                </a:cubicBezTo>
                <a:lnTo>
                  <a:pt x="566" y="54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2"/>
          <p:cNvSpPr/>
          <p:nvPr userDrawn="1">
            <p:custDataLst>
              <p:tags r:id="rId25"/>
            </p:custDataLst>
          </p:nvPr>
        </p:nvSpPr>
        <p:spPr bwMode="auto">
          <a:xfrm>
            <a:off x="11028045" y="4903470"/>
            <a:ext cx="175260" cy="234315"/>
          </a:xfrm>
          <a:custGeom>
            <a:avLst/>
            <a:gdLst>
              <a:gd name="T0" fmla="*/ 206 w 219"/>
              <a:gd name="T1" fmla="*/ 291 h 291"/>
              <a:gd name="T2" fmla="*/ 219 w 219"/>
              <a:gd name="T3" fmla="*/ 0 h 291"/>
              <a:gd name="T4" fmla="*/ 0 w 219"/>
              <a:gd name="T5" fmla="*/ 291 h 291"/>
              <a:gd name="T6" fmla="*/ 206 w 219"/>
              <a:gd name="T7" fmla="*/ 291 h 291"/>
            </a:gdLst>
            <a:ahLst/>
            <a:cxnLst>
              <a:cxn ang="0">
                <a:pos x="T0" y="T1"/>
              </a:cxn>
              <a:cxn ang="0">
                <a:pos x="T2" y="T3"/>
              </a:cxn>
              <a:cxn ang="0">
                <a:pos x="T4" y="T5"/>
              </a:cxn>
              <a:cxn ang="0">
                <a:pos x="T6" y="T7"/>
              </a:cxn>
            </a:cxnLst>
            <a:rect l="0" t="0" r="r" b="b"/>
            <a:pathLst>
              <a:path w="219" h="291">
                <a:moveTo>
                  <a:pt x="206" y="291"/>
                </a:moveTo>
                <a:lnTo>
                  <a:pt x="219" y="0"/>
                </a:lnTo>
                <a:lnTo>
                  <a:pt x="0" y="291"/>
                </a:lnTo>
                <a:lnTo>
                  <a:pt x="206" y="29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3"/>
          <p:cNvSpPr/>
          <p:nvPr userDrawn="1">
            <p:custDataLst>
              <p:tags r:id="rId26"/>
            </p:custDataLst>
          </p:nvPr>
        </p:nvSpPr>
        <p:spPr bwMode="auto">
          <a:xfrm>
            <a:off x="10449560" y="5487035"/>
            <a:ext cx="742315" cy="780415"/>
          </a:xfrm>
          <a:custGeom>
            <a:avLst/>
            <a:gdLst>
              <a:gd name="T0" fmla="*/ 1072 w 1705"/>
              <a:gd name="T1" fmla="*/ 90 h 1785"/>
              <a:gd name="T2" fmla="*/ 851 w 1705"/>
              <a:gd name="T3" fmla="*/ 0 h 1785"/>
              <a:gd name="T4" fmla="*/ 710 w 1705"/>
              <a:gd name="T5" fmla="*/ 43 h 1785"/>
              <a:gd name="T6" fmla="*/ 698 w 1705"/>
              <a:gd name="T7" fmla="*/ 42 h 1785"/>
              <a:gd name="T8" fmla="*/ 23 w 1705"/>
              <a:gd name="T9" fmla="*/ 941 h 1785"/>
              <a:gd name="T10" fmla="*/ 0 w 1705"/>
              <a:gd name="T11" fmla="*/ 1785 h 1785"/>
              <a:gd name="T12" fmla="*/ 621 w 1705"/>
              <a:gd name="T13" fmla="*/ 1785 h 1785"/>
              <a:gd name="T14" fmla="*/ 821 w 1705"/>
              <a:gd name="T15" fmla="*/ 274 h 1785"/>
              <a:gd name="T16" fmla="*/ 857 w 1705"/>
              <a:gd name="T17" fmla="*/ 242 h 1785"/>
              <a:gd name="T18" fmla="*/ 857 w 1705"/>
              <a:gd name="T19" fmla="*/ 242 h 1785"/>
              <a:gd name="T20" fmla="*/ 893 w 1705"/>
              <a:gd name="T21" fmla="*/ 274 h 1785"/>
              <a:gd name="T22" fmla="*/ 1083 w 1705"/>
              <a:gd name="T23" fmla="*/ 1785 h 1785"/>
              <a:gd name="T24" fmla="*/ 1705 w 1705"/>
              <a:gd name="T25" fmla="*/ 1785 h 1785"/>
              <a:gd name="T26" fmla="*/ 1666 w 1705"/>
              <a:gd name="T27" fmla="*/ 90 h 1785"/>
              <a:gd name="T28" fmla="*/ 1072 w 1705"/>
              <a:gd name="T29" fmla="*/ 90 h 1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5" h="1785">
                <a:moveTo>
                  <a:pt x="1072" y="90"/>
                </a:moveTo>
                <a:cubicBezTo>
                  <a:pt x="989" y="90"/>
                  <a:pt x="910" y="57"/>
                  <a:pt x="851" y="0"/>
                </a:cubicBezTo>
                <a:cubicBezTo>
                  <a:pt x="809" y="27"/>
                  <a:pt x="760" y="43"/>
                  <a:pt x="710" y="43"/>
                </a:cubicBezTo>
                <a:cubicBezTo>
                  <a:pt x="706" y="43"/>
                  <a:pt x="702" y="42"/>
                  <a:pt x="698" y="42"/>
                </a:cubicBezTo>
                <a:cubicBezTo>
                  <a:pt x="23" y="941"/>
                  <a:pt x="23" y="941"/>
                  <a:pt x="23" y="941"/>
                </a:cubicBezTo>
                <a:cubicBezTo>
                  <a:pt x="0" y="1785"/>
                  <a:pt x="0" y="1785"/>
                  <a:pt x="0" y="1785"/>
                </a:cubicBezTo>
                <a:cubicBezTo>
                  <a:pt x="621" y="1785"/>
                  <a:pt x="621" y="1785"/>
                  <a:pt x="621" y="1785"/>
                </a:cubicBezTo>
                <a:cubicBezTo>
                  <a:pt x="821" y="274"/>
                  <a:pt x="821" y="274"/>
                  <a:pt x="821" y="274"/>
                </a:cubicBezTo>
                <a:cubicBezTo>
                  <a:pt x="823" y="256"/>
                  <a:pt x="838" y="242"/>
                  <a:pt x="857" y="242"/>
                </a:cubicBezTo>
                <a:cubicBezTo>
                  <a:pt x="857" y="242"/>
                  <a:pt x="857" y="242"/>
                  <a:pt x="857" y="242"/>
                </a:cubicBezTo>
                <a:cubicBezTo>
                  <a:pt x="875" y="242"/>
                  <a:pt x="890" y="256"/>
                  <a:pt x="893" y="274"/>
                </a:cubicBezTo>
                <a:cubicBezTo>
                  <a:pt x="1083" y="1785"/>
                  <a:pt x="1083" y="1785"/>
                  <a:pt x="1083" y="1785"/>
                </a:cubicBezTo>
                <a:cubicBezTo>
                  <a:pt x="1705" y="1785"/>
                  <a:pt x="1705" y="1785"/>
                  <a:pt x="1705" y="1785"/>
                </a:cubicBezTo>
                <a:cubicBezTo>
                  <a:pt x="1666" y="90"/>
                  <a:pt x="1666" y="90"/>
                  <a:pt x="1666" y="90"/>
                </a:cubicBezTo>
                <a:lnTo>
                  <a:pt x="1072" y="9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4"/>
          <p:cNvSpPr/>
          <p:nvPr userDrawn="1">
            <p:custDataLst>
              <p:tags r:id="rId27"/>
            </p:custDataLst>
          </p:nvPr>
        </p:nvSpPr>
        <p:spPr bwMode="auto">
          <a:xfrm>
            <a:off x="10608945" y="4409440"/>
            <a:ext cx="174625" cy="400050"/>
          </a:xfrm>
          <a:custGeom>
            <a:avLst/>
            <a:gdLst>
              <a:gd name="T0" fmla="*/ 97 w 401"/>
              <a:gd name="T1" fmla="*/ 278 h 913"/>
              <a:gd name="T2" fmla="*/ 0 w 401"/>
              <a:gd name="T3" fmla="*/ 351 h 913"/>
              <a:gd name="T4" fmla="*/ 371 w 401"/>
              <a:gd name="T5" fmla="*/ 913 h 913"/>
              <a:gd name="T6" fmla="*/ 401 w 401"/>
              <a:gd name="T7" fmla="*/ 872 h 913"/>
              <a:gd name="T8" fmla="*/ 203 w 401"/>
              <a:gd name="T9" fmla="*/ 44 h 913"/>
              <a:gd name="T10" fmla="*/ 202 w 401"/>
              <a:gd name="T11" fmla="*/ 36 h 913"/>
              <a:gd name="T12" fmla="*/ 202 w 401"/>
              <a:gd name="T13" fmla="*/ 0 h 913"/>
              <a:gd name="T14" fmla="*/ 62 w 401"/>
              <a:gd name="T15" fmla="*/ 87 h 913"/>
              <a:gd name="T16" fmla="*/ 109 w 401"/>
              <a:gd name="T17" fmla="*/ 238 h 913"/>
              <a:gd name="T18" fmla="*/ 97 w 401"/>
              <a:gd name="T19" fmla="*/ 2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913">
                <a:moveTo>
                  <a:pt x="97" y="278"/>
                </a:moveTo>
                <a:cubicBezTo>
                  <a:pt x="0" y="351"/>
                  <a:pt x="0" y="351"/>
                  <a:pt x="0" y="351"/>
                </a:cubicBezTo>
                <a:cubicBezTo>
                  <a:pt x="41" y="427"/>
                  <a:pt x="169" y="653"/>
                  <a:pt x="371" y="913"/>
                </a:cubicBezTo>
                <a:cubicBezTo>
                  <a:pt x="401" y="872"/>
                  <a:pt x="401" y="872"/>
                  <a:pt x="401" y="872"/>
                </a:cubicBezTo>
                <a:cubicBezTo>
                  <a:pt x="203" y="44"/>
                  <a:pt x="203" y="44"/>
                  <a:pt x="203" y="44"/>
                </a:cubicBezTo>
                <a:cubicBezTo>
                  <a:pt x="202" y="42"/>
                  <a:pt x="202" y="39"/>
                  <a:pt x="202" y="36"/>
                </a:cubicBezTo>
                <a:cubicBezTo>
                  <a:pt x="202" y="0"/>
                  <a:pt x="202" y="0"/>
                  <a:pt x="202" y="0"/>
                </a:cubicBezTo>
                <a:cubicBezTo>
                  <a:pt x="62" y="87"/>
                  <a:pt x="62" y="87"/>
                  <a:pt x="62" y="87"/>
                </a:cubicBezTo>
                <a:cubicBezTo>
                  <a:pt x="109" y="238"/>
                  <a:pt x="109" y="238"/>
                  <a:pt x="109" y="238"/>
                </a:cubicBezTo>
                <a:cubicBezTo>
                  <a:pt x="114" y="253"/>
                  <a:pt x="109" y="269"/>
                  <a:pt x="97" y="27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5"/>
          <p:cNvSpPr/>
          <p:nvPr userDrawn="1">
            <p:custDataLst>
              <p:tags r:id="rId28"/>
            </p:custDataLst>
          </p:nvPr>
        </p:nvSpPr>
        <p:spPr bwMode="auto">
          <a:xfrm>
            <a:off x="10905490" y="4409440"/>
            <a:ext cx="123190" cy="212090"/>
          </a:xfrm>
          <a:custGeom>
            <a:avLst/>
            <a:gdLst>
              <a:gd name="T0" fmla="*/ 107 w 282"/>
              <a:gd name="T1" fmla="*/ 0 h 484"/>
              <a:gd name="T2" fmla="*/ 107 w 282"/>
              <a:gd name="T3" fmla="*/ 32 h 484"/>
              <a:gd name="T4" fmla="*/ 106 w 282"/>
              <a:gd name="T5" fmla="*/ 40 h 484"/>
              <a:gd name="T6" fmla="*/ 0 w 282"/>
              <a:gd name="T7" fmla="*/ 484 h 484"/>
              <a:gd name="T8" fmla="*/ 282 w 282"/>
              <a:gd name="T9" fmla="*/ 109 h 484"/>
              <a:gd name="T10" fmla="*/ 107 w 282"/>
              <a:gd name="T11" fmla="*/ 0 h 484"/>
            </a:gdLst>
            <a:ahLst/>
            <a:cxnLst>
              <a:cxn ang="0">
                <a:pos x="T0" y="T1"/>
              </a:cxn>
              <a:cxn ang="0">
                <a:pos x="T2" y="T3"/>
              </a:cxn>
              <a:cxn ang="0">
                <a:pos x="T4" y="T5"/>
              </a:cxn>
              <a:cxn ang="0">
                <a:pos x="T6" y="T7"/>
              </a:cxn>
              <a:cxn ang="0">
                <a:pos x="T8" y="T9"/>
              </a:cxn>
              <a:cxn ang="0">
                <a:pos x="T10" y="T11"/>
              </a:cxn>
            </a:cxnLst>
            <a:rect l="0" t="0" r="r" b="b"/>
            <a:pathLst>
              <a:path w="282" h="484">
                <a:moveTo>
                  <a:pt x="107" y="0"/>
                </a:moveTo>
                <a:cubicBezTo>
                  <a:pt x="107" y="32"/>
                  <a:pt x="107" y="32"/>
                  <a:pt x="107" y="32"/>
                </a:cubicBezTo>
                <a:cubicBezTo>
                  <a:pt x="107" y="35"/>
                  <a:pt x="107" y="38"/>
                  <a:pt x="106" y="40"/>
                </a:cubicBezTo>
                <a:cubicBezTo>
                  <a:pt x="0" y="484"/>
                  <a:pt x="0" y="484"/>
                  <a:pt x="0" y="484"/>
                </a:cubicBezTo>
                <a:cubicBezTo>
                  <a:pt x="282" y="109"/>
                  <a:pt x="282" y="109"/>
                  <a:pt x="282" y="109"/>
                </a:cubicBezTo>
                <a:lnTo>
                  <a:pt x="107"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6"/>
          <p:cNvSpPr/>
          <p:nvPr userDrawn="1">
            <p:custDataLst>
              <p:tags r:id="rId29"/>
            </p:custDataLst>
          </p:nvPr>
        </p:nvSpPr>
        <p:spPr bwMode="auto">
          <a:xfrm>
            <a:off x="10644505" y="4254500"/>
            <a:ext cx="813435" cy="1003935"/>
          </a:xfrm>
          <a:custGeom>
            <a:avLst/>
            <a:gdLst>
              <a:gd name="T0" fmla="*/ 0 w 1867"/>
              <a:gd name="T1" fmla="*/ 2162 h 2296"/>
              <a:gd name="T2" fmla="*/ 211 w 1867"/>
              <a:gd name="T3" fmla="*/ 2296 h 2296"/>
              <a:gd name="T4" fmla="*/ 241 w 1867"/>
              <a:gd name="T5" fmla="*/ 2288 h 2296"/>
              <a:gd name="T6" fmla="*/ 294 w 1867"/>
              <a:gd name="T7" fmla="*/ 2279 h 2296"/>
              <a:gd name="T8" fmla="*/ 1867 w 1867"/>
              <a:gd name="T9" fmla="*/ 184 h 2296"/>
              <a:gd name="T10" fmla="*/ 1622 w 1867"/>
              <a:gd name="T11" fmla="*/ 0 h 2296"/>
              <a:gd name="T12" fmla="*/ 0 w 1867"/>
              <a:gd name="T13" fmla="*/ 2162 h 2296"/>
            </a:gdLst>
            <a:ahLst/>
            <a:cxnLst>
              <a:cxn ang="0">
                <a:pos x="T0" y="T1"/>
              </a:cxn>
              <a:cxn ang="0">
                <a:pos x="T2" y="T3"/>
              </a:cxn>
              <a:cxn ang="0">
                <a:pos x="T4" y="T5"/>
              </a:cxn>
              <a:cxn ang="0">
                <a:pos x="T6" y="T7"/>
              </a:cxn>
              <a:cxn ang="0">
                <a:pos x="T8" y="T9"/>
              </a:cxn>
              <a:cxn ang="0">
                <a:pos x="T10" y="T11"/>
              </a:cxn>
              <a:cxn ang="0">
                <a:pos x="T12" y="T13"/>
              </a:cxn>
            </a:cxnLst>
            <a:rect l="0" t="0" r="r" b="b"/>
            <a:pathLst>
              <a:path w="1867" h="2296">
                <a:moveTo>
                  <a:pt x="0" y="2162"/>
                </a:moveTo>
                <a:cubicBezTo>
                  <a:pt x="211" y="2296"/>
                  <a:pt x="211" y="2296"/>
                  <a:pt x="211" y="2296"/>
                </a:cubicBezTo>
                <a:cubicBezTo>
                  <a:pt x="241" y="2288"/>
                  <a:pt x="241" y="2288"/>
                  <a:pt x="241" y="2288"/>
                </a:cubicBezTo>
                <a:cubicBezTo>
                  <a:pt x="258" y="2283"/>
                  <a:pt x="276" y="2280"/>
                  <a:pt x="294" y="2279"/>
                </a:cubicBezTo>
                <a:cubicBezTo>
                  <a:pt x="1867" y="184"/>
                  <a:pt x="1867" y="184"/>
                  <a:pt x="1867" y="184"/>
                </a:cubicBezTo>
                <a:cubicBezTo>
                  <a:pt x="1622" y="0"/>
                  <a:pt x="1622" y="0"/>
                  <a:pt x="1622" y="0"/>
                </a:cubicBezTo>
                <a:lnTo>
                  <a:pt x="0" y="2162"/>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7"/>
          <p:cNvSpPr/>
          <p:nvPr userDrawn="1">
            <p:custDataLst>
              <p:tags r:id="rId30"/>
            </p:custDataLst>
          </p:nvPr>
        </p:nvSpPr>
        <p:spPr bwMode="auto">
          <a:xfrm>
            <a:off x="10848340" y="4457700"/>
            <a:ext cx="63500" cy="81280"/>
          </a:xfrm>
          <a:custGeom>
            <a:avLst/>
            <a:gdLst>
              <a:gd name="T0" fmla="*/ 55 w 79"/>
              <a:gd name="T1" fmla="*/ 101 h 101"/>
              <a:gd name="T2" fmla="*/ 79 w 79"/>
              <a:gd name="T3" fmla="*/ 0 h 101"/>
              <a:gd name="T4" fmla="*/ 0 w 79"/>
              <a:gd name="T5" fmla="*/ 55 h 101"/>
              <a:gd name="T6" fmla="*/ 55 w 79"/>
              <a:gd name="T7" fmla="*/ 101 h 101"/>
            </a:gdLst>
            <a:ahLst/>
            <a:cxnLst>
              <a:cxn ang="0">
                <a:pos x="T0" y="T1"/>
              </a:cxn>
              <a:cxn ang="0">
                <a:pos x="T2" y="T3"/>
              </a:cxn>
              <a:cxn ang="0">
                <a:pos x="T4" y="T5"/>
              </a:cxn>
              <a:cxn ang="0">
                <a:pos x="T6" y="T7"/>
              </a:cxn>
            </a:cxnLst>
            <a:rect l="0" t="0" r="r" b="b"/>
            <a:pathLst>
              <a:path w="79" h="101">
                <a:moveTo>
                  <a:pt x="55" y="101"/>
                </a:moveTo>
                <a:lnTo>
                  <a:pt x="79" y="0"/>
                </a:lnTo>
                <a:lnTo>
                  <a:pt x="0" y="55"/>
                </a:lnTo>
                <a:lnTo>
                  <a:pt x="55" y="101"/>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8"/>
          <p:cNvSpPr/>
          <p:nvPr userDrawn="1">
            <p:custDataLst>
              <p:tags r:id="rId31"/>
            </p:custDataLst>
          </p:nvPr>
        </p:nvSpPr>
        <p:spPr bwMode="auto">
          <a:xfrm>
            <a:off x="10657840" y="5276215"/>
            <a:ext cx="203200" cy="205740"/>
          </a:xfrm>
          <a:custGeom>
            <a:avLst/>
            <a:gdLst>
              <a:gd name="T0" fmla="*/ 386 w 467"/>
              <a:gd name="T1" fmla="*/ 363 h 471"/>
              <a:gd name="T2" fmla="*/ 432 w 467"/>
              <a:gd name="T3" fmla="*/ 284 h 471"/>
              <a:gd name="T4" fmla="*/ 427 w 467"/>
              <a:gd name="T5" fmla="*/ 96 h 471"/>
              <a:gd name="T6" fmla="*/ 229 w 467"/>
              <a:gd name="T7" fmla="*/ 22 h 471"/>
              <a:gd name="T8" fmla="*/ 198 w 467"/>
              <a:gd name="T9" fmla="*/ 31 h 471"/>
              <a:gd name="T10" fmla="*/ 0 w 467"/>
              <a:gd name="T11" fmla="*/ 371 h 471"/>
              <a:gd name="T12" fmla="*/ 164 w 467"/>
              <a:gd name="T13" fmla="*/ 438 h 471"/>
              <a:gd name="T14" fmla="*/ 386 w 467"/>
              <a:gd name="T15" fmla="*/ 363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471">
                <a:moveTo>
                  <a:pt x="386" y="363"/>
                </a:moveTo>
                <a:cubicBezTo>
                  <a:pt x="432" y="284"/>
                  <a:pt x="432" y="284"/>
                  <a:pt x="432" y="284"/>
                </a:cubicBezTo>
                <a:cubicBezTo>
                  <a:pt x="467" y="225"/>
                  <a:pt x="465" y="153"/>
                  <a:pt x="427" y="96"/>
                </a:cubicBezTo>
                <a:cubicBezTo>
                  <a:pt x="384" y="30"/>
                  <a:pt x="304" y="0"/>
                  <a:pt x="229" y="22"/>
                </a:cubicBezTo>
                <a:cubicBezTo>
                  <a:pt x="198" y="31"/>
                  <a:pt x="198" y="31"/>
                  <a:pt x="198" y="31"/>
                </a:cubicBezTo>
                <a:cubicBezTo>
                  <a:pt x="0" y="371"/>
                  <a:pt x="0" y="371"/>
                  <a:pt x="0" y="371"/>
                </a:cubicBezTo>
                <a:cubicBezTo>
                  <a:pt x="164" y="438"/>
                  <a:pt x="164" y="438"/>
                  <a:pt x="164" y="438"/>
                </a:cubicBezTo>
                <a:cubicBezTo>
                  <a:pt x="246" y="471"/>
                  <a:pt x="341" y="439"/>
                  <a:pt x="386" y="363"/>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9"/>
          <p:cNvSpPr/>
          <p:nvPr userDrawn="1">
            <p:custDataLst>
              <p:tags r:id="rId32"/>
            </p:custDataLst>
          </p:nvPr>
        </p:nvSpPr>
        <p:spPr bwMode="auto">
          <a:xfrm>
            <a:off x="10555605" y="4190365"/>
            <a:ext cx="770255" cy="991870"/>
          </a:xfrm>
          <a:custGeom>
            <a:avLst/>
            <a:gdLst>
              <a:gd name="T0" fmla="*/ 0 w 962"/>
              <a:gd name="T1" fmla="*/ 1184 h 1233"/>
              <a:gd name="T2" fmla="*/ 77 w 962"/>
              <a:gd name="T3" fmla="*/ 1233 h 1233"/>
              <a:gd name="T4" fmla="*/ 962 w 962"/>
              <a:gd name="T5" fmla="*/ 55 h 1233"/>
              <a:gd name="T6" fmla="*/ 889 w 962"/>
              <a:gd name="T7" fmla="*/ 0 h 1233"/>
              <a:gd name="T8" fmla="*/ 0 w 962"/>
              <a:gd name="T9" fmla="*/ 1184 h 1233"/>
            </a:gdLst>
            <a:ahLst/>
            <a:cxnLst>
              <a:cxn ang="0">
                <a:pos x="T0" y="T1"/>
              </a:cxn>
              <a:cxn ang="0">
                <a:pos x="T2" y="T3"/>
              </a:cxn>
              <a:cxn ang="0">
                <a:pos x="T4" y="T5"/>
              </a:cxn>
              <a:cxn ang="0">
                <a:pos x="T6" y="T7"/>
              </a:cxn>
              <a:cxn ang="0">
                <a:pos x="T8" y="T9"/>
              </a:cxn>
            </a:cxnLst>
            <a:rect l="0" t="0" r="r" b="b"/>
            <a:pathLst>
              <a:path w="962" h="1233">
                <a:moveTo>
                  <a:pt x="0" y="1184"/>
                </a:moveTo>
                <a:lnTo>
                  <a:pt x="77" y="1233"/>
                </a:lnTo>
                <a:lnTo>
                  <a:pt x="962" y="55"/>
                </a:lnTo>
                <a:lnTo>
                  <a:pt x="889" y="0"/>
                </a:lnTo>
                <a:lnTo>
                  <a:pt x="0" y="1184"/>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0"/>
          <p:cNvSpPr/>
          <p:nvPr userDrawn="1">
            <p:custDataLst>
              <p:tags r:id="rId33"/>
            </p:custDataLst>
          </p:nvPr>
        </p:nvSpPr>
        <p:spPr bwMode="auto">
          <a:xfrm>
            <a:off x="10549890" y="3712845"/>
            <a:ext cx="534670" cy="315595"/>
          </a:xfrm>
          <a:custGeom>
            <a:avLst/>
            <a:gdLst>
              <a:gd name="T0" fmla="*/ 97 w 1228"/>
              <a:gd name="T1" fmla="*/ 710 h 720"/>
              <a:gd name="T2" fmla="*/ 305 w 1228"/>
              <a:gd name="T3" fmla="*/ 341 h 720"/>
              <a:gd name="T4" fmla="*/ 338 w 1228"/>
              <a:gd name="T5" fmla="*/ 322 h 720"/>
              <a:gd name="T6" fmla="*/ 370 w 1228"/>
              <a:gd name="T7" fmla="*/ 344 h 720"/>
              <a:gd name="T8" fmla="*/ 489 w 1228"/>
              <a:gd name="T9" fmla="*/ 437 h 720"/>
              <a:gd name="T10" fmla="*/ 468 w 1228"/>
              <a:gd name="T11" fmla="*/ 329 h 720"/>
              <a:gd name="T12" fmla="*/ 484 w 1228"/>
              <a:gd name="T13" fmla="*/ 292 h 720"/>
              <a:gd name="T14" fmla="*/ 525 w 1228"/>
              <a:gd name="T15" fmla="*/ 293 h 720"/>
              <a:gd name="T16" fmla="*/ 1035 w 1228"/>
              <a:gd name="T17" fmla="*/ 440 h 720"/>
              <a:gd name="T18" fmla="*/ 1038 w 1228"/>
              <a:gd name="T19" fmla="*/ 512 h 720"/>
              <a:gd name="T20" fmla="*/ 1004 w 1228"/>
              <a:gd name="T21" fmla="*/ 512 h 720"/>
              <a:gd name="T22" fmla="*/ 1154 w 1228"/>
              <a:gd name="T23" fmla="*/ 709 h 720"/>
              <a:gd name="T24" fmla="*/ 1164 w 1228"/>
              <a:gd name="T25" fmla="*/ 714 h 720"/>
              <a:gd name="T26" fmla="*/ 1021 w 1228"/>
              <a:gd name="T27" fmla="*/ 202 h 720"/>
              <a:gd name="T28" fmla="*/ 506 w 1228"/>
              <a:gd name="T29" fmla="*/ 33 h 720"/>
              <a:gd name="T30" fmla="*/ 281 w 1228"/>
              <a:gd name="T31" fmla="*/ 192 h 720"/>
              <a:gd name="T32" fmla="*/ 254 w 1228"/>
              <a:gd name="T33" fmla="*/ 208 h 720"/>
              <a:gd name="T34" fmla="*/ 55 w 1228"/>
              <a:gd name="T35" fmla="*/ 403 h 720"/>
              <a:gd name="T36" fmla="*/ 76 w 1228"/>
              <a:gd name="T37" fmla="*/ 720 h 720"/>
              <a:gd name="T38" fmla="*/ 97 w 1228"/>
              <a:gd name="T39" fmla="*/ 71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720">
                <a:moveTo>
                  <a:pt x="97" y="710"/>
                </a:moveTo>
                <a:cubicBezTo>
                  <a:pt x="305" y="341"/>
                  <a:pt x="305" y="341"/>
                  <a:pt x="305" y="341"/>
                </a:cubicBezTo>
                <a:cubicBezTo>
                  <a:pt x="311" y="329"/>
                  <a:pt x="324" y="321"/>
                  <a:pt x="338" y="322"/>
                </a:cubicBezTo>
                <a:cubicBezTo>
                  <a:pt x="352" y="323"/>
                  <a:pt x="364" y="332"/>
                  <a:pt x="370" y="344"/>
                </a:cubicBezTo>
                <a:cubicBezTo>
                  <a:pt x="371" y="348"/>
                  <a:pt x="404" y="420"/>
                  <a:pt x="489" y="437"/>
                </a:cubicBezTo>
                <a:cubicBezTo>
                  <a:pt x="468" y="329"/>
                  <a:pt x="468" y="329"/>
                  <a:pt x="468" y="329"/>
                </a:cubicBezTo>
                <a:cubicBezTo>
                  <a:pt x="465" y="315"/>
                  <a:pt x="472" y="300"/>
                  <a:pt x="484" y="292"/>
                </a:cubicBezTo>
                <a:cubicBezTo>
                  <a:pt x="497" y="284"/>
                  <a:pt x="513" y="284"/>
                  <a:pt x="525" y="293"/>
                </a:cubicBezTo>
                <a:cubicBezTo>
                  <a:pt x="527" y="294"/>
                  <a:pt x="747" y="448"/>
                  <a:pt x="1035" y="440"/>
                </a:cubicBezTo>
                <a:cubicBezTo>
                  <a:pt x="1038" y="512"/>
                  <a:pt x="1038" y="512"/>
                  <a:pt x="1038" y="512"/>
                </a:cubicBezTo>
                <a:cubicBezTo>
                  <a:pt x="1026" y="512"/>
                  <a:pt x="1015" y="513"/>
                  <a:pt x="1004" y="512"/>
                </a:cubicBezTo>
                <a:cubicBezTo>
                  <a:pt x="1154" y="709"/>
                  <a:pt x="1154" y="709"/>
                  <a:pt x="1154" y="709"/>
                </a:cubicBezTo>
                <a:cubicBezTo>
                  <a:pt x="1157" y="711"/>
                  <a:pt x="1160" y="712"/>
                  <a:pt x="1164" y="714"/>
                </a:cubicBezTo>
                <a:cubicBezTo>
                  <a:pt x="1193" y="598"/>
                  <a:pt x="1228" y="344"/>
                  <a:pt x="1021" y="202"/>
                </a:cubicBezTo>
                <a:cubicBezTo>
                  <a:pt x="882" y="107"/>
                  <a:pt x="680" y="0"/>
                  <a:pt x="506" y="33"/>
                </a:cubicBezTo>
                <a:cubicBezTo>
                  <a:pt x="417" y="50"/>
                  <a:pt x="341" y="104"/>
                  <a:pt x="281" y="192"/>
                </a:cubicBezTo>
                <a:cubicBezTo>
                  <a:pt x="275" y="201"/>
                  <a:pt x="265" y="207"/>
                  <a:pt x="254" y="208"/>
                </a:cubicBezTo>
                <a:cubicBezTo>
                  <a:pt x="250" y="209"/>
                  <a:pt x="134" y="224"/>
                  <a:pt x="55" y="403"/>
                </a:cubicBezTo>
                <a:cubicBezTo>
                  <a:pt x="0" y="529"/>
                  <a:pt x="59" y="681"/>
                  <a:pt x="76" y="720"/>
                </a:cubicBezTo>
                <a:cubicBezTo>
                  <a:pt x="83" y="716"/>
                  <a:pt x="90" y="713"/>
                  <a:pt x="97" y="710"/>
                </a:cubicBezTo>
                <a:close/>
              </a:path>
            </a:pathLst>
          </a:custGeom>
          <a:solidFill>
            <a:srgbClr val="CE8C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1"/>
          <p:cNvSpPr/>
          <p:nvPr userDrawn="1">
            <p:custDataLst>
              <p:tags r:id="rId34"/>
            </p:custDataLst>
          </p:nvPr>
        </p:nvSpPr>
        <p:spPr bwMode="auto">
          <a:xfrm>
            <a:off x="10724515" y="4324985"/>
            <a:ext cx="196215" cy="156845"/>
          </a:xfrm>
          <a:custGeom>
            <a:avLst/>
            <a:gdLst>
              <a:gd name="T0" fmla="*/ 226 w 451"/>
              <a:gd name="T1" fmla="*/ 55 h 358"/>
              <a:gd name="T2" fmla="*/ 225 w 451"/>
              <a:gd name="T3" fmla="*/ 55 h 358"/>
              <a:gd name="T4" fmla="*/ 0 w 451"/>
              <a:gd name="T5" fmla="*/ 0 h 358"/>
              <a:gd name="T6" fmla="*/ 0 w 451"/>
              <a:gd name="T7" fmla="*/ 206 h 358"/>
              <a:gd name="T8" fmla="*/ 222 w 451"/>
              <a:gd name="T9" fmla="*/ 358 h 358"/>
              <a:gd name="T10" fmla="*/ 451 w 451"/>
              <a:gd name="T11" fmla="*/ 201 h 358"/>
              <a:gd name="T12" fmla="*/ 451 w 451"/>
              <a:gd name="T13" fmla="*/ 0 h 358"/>
              <a:gd name="T14" fmla="*/ 227 w 451"/>
              <a:gd name="T15" fmla="*/ 55 h 358"/>
              <a:gd name="T16" fmla="*/ 226 w 451"/>
              <a:gd name="T17" fmla="*/ 5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58">
                <a:moveTo>
                  <a:pt x="226" y="55"/>
                </a:moveTo>
                <a:cubicBezTo>
                  <a:pt x="225" y="55"/>
                  <a:pt x="225" y="55"/>
                  <a:pt x="225" y="55"/>
                </a:cubicBezTo>
                <a:cubicBezTo>
                  <a:pt x="145" y="52"/>
                  <a:pt x="69" y="33"/>
                  <a:pt x="0" y="0"/>
                </a:cubicBezTo>
                <a:cubicBezTo>
                  <a:pt x="0" y="206"/>
                  <a:pt x="0" y="206"/>
                  <a:pt x="0" y="206"/>
                </a:cubicBezTo>
                <a:cubicBezTo>
                  <a:pt x="222" y="358"/>
                  <a:pt x="222" y="358"/>
                  <a:pt x="222" y="358"/>
                </a:cubicBezTo>
                <a:cubicBezTo>
                  <a:pt x="451" y="201"/>
                  <a:pt x="451" y="201"/>
                  <a:pt x="451" y="201"/>
                </a:cubicBezTo>
                <a:cubicBezTo>
                  <a:pt x="451" y="0"/>
                  <a:pt x="451" y="0"/>
                  <a:pt x="451" y="0"/>
                </a:cubicBezTo>
                <a:cubicBezTo>
                  <a:pt x="383" y="33"/>
                  <a:pt x="306" y="52"/>
                  <a:pt x="227" y="55"/>
                </a:cubicBezTo>
                <a:cubicBezTo>
                  <a:pt x="226" y="55"/>
                  <a:pt x="226" y="55"/>
                  <a:pt x="226" y="5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2"/>
          <p:cNvSpPr>
            <a:spLocks noEditPoints="1"/>
          </p:cNvSpPr>
          <p:nvPr userDrawn="1">
            <p:custDataLst>
              <p:tags r:id="rId35"/>
            </p:custDataLst>
          </p:nvPr>
        </p:nvSpPr>
        <p:spPr bwMode="auto">
          <a:xfrm>
            <a:off x="10565765" y="3885565"/>
            <a:ext cx="514350" cy="431800"/>
          </a:xfrm>
          <a:custGeom>
            <a:avLst/>
            <a:gdLst>
              <a:gd name="T0" fmla="*/ 890 w 1180"/>
              <a:gd name="T1" fmla="*/ 866 h 987"/>
              <a:gd name="T2" fmla="*/ 1028 w 1180"/>
              <a:gd name="T3" fmla="*/ 621 h 987"/>
              <a:gd name="T4" fmla="*/ 1055 w 1180"/>
              <a:gd name="T5" fmla="*/ 596 h 987"/>
              <a:gd name="T6" fmla="*/ 1131 w 1180"/>
              <a:gd name="T7" fmla="*/ 558 h 987"/>
              <a:gd name="T8" fmla="*/ 1164 w 1180"/>
              <a:gd name="T9" fmla="*/ 445 h 987"/>
              <a:gd name="T10" fmla="*/ 1144 w 1180"/>
              <a:gd name="T11" fmla="*/ 417 h 987"/>
              <a:gd name="T12" fmla="*/ 1083 w 1180"/>
              <a:gd name="T13" fmla="*/ 379 h 987"/>
              <a:gd name="T14" fmla="*/ 1065 w 1180"/>
              <a:gd name="T15" fmla="*/ 367 h 987"/>
              <a:gd name="T16" fmla="*/ 871 w 1180"/>
              <a:gd name="T17" fmla="*/ 111 h 987"/>
              <a:gd name="T18" fmla="*/ 518 w 1180"/>
              <a:gd name="T19" fmla="*/ 0 h 987"/>
              <a:gd name="T20" fmla="*/ 532 w 1180"/>
              <a:gd name="T21" fmla="*/ 74 h 987"/>
              <a:gd name="T22" fmla="*/ 525 w 1180"/>
              <a:gd name="T23" fmla="*/ 103 h 987"/>
              <a:gd name="T24" fmla="*/ 498 w 1180"/>
              <a:gd name="T25" fmla="*/ 117 h 987"/>
              <a:gd name="T26" fmla="*/ 302 w 1180"/>
              <a:gd name="T27" fmla="*/ 33 h 987"/>
              <a:gd name="T28" fmla="*/ 117 w 1180"/>
              <a:gd name="T29" fmla="*/ 363 h 987"/>
              <a:gd name="T30" fmla="*/ 96 w 1180"/>
              <a:gd name="T31" fmla="*/ 379 h 987"/>
              <a:gd name="T32" fmla="*/ 35 w 1180"/>
              <a:gd name="T33" fmla="*/ 417 h 987"/>
              <a:gd name="T34" fmla="*/ 15 w 1180"/>
              <a:gd name="T35" fmla="*/ 445 h 987"/>
              <a:gd name="T36" fmla="*/ 48 w 1180"/>
              <a:gd name="T37" fmla="*/ 558 h 987"/>
              <a:gd name="T38" fmla="*/ 125 w 1180"/>
              <a:gd name="T39" fmla="*/ 596 h 987"/>
              <a:gd name="T40" fmla="*/ 151 w 1180"/>
              <a:gd name="T41" fmla="*/ 621 h 987"/>
              <a:gd name="T42" fmla="*/ 289 w 1180"/>
              <a:gd name="T43" fmla="*/ 866 h 987"/>
              <a:gd name="T44" fmla="*/ 590 w 1180"/>
              <a:gd name="T45" fmla="*/ 987 h 987"/>
              <a:gd name="T46" fmla="*/ 890 w 1180"/>
              <a:gd name="T47" fmla="*/ 866 h 987"/>
              <a:gd name="T48" fmla="*/ 793 w 1180"/>
              <a:gd name="T49" fmla="*/ 440 h 987"/>
              <a:gd name="T50" fmla="*/ 848 w 1180"/>
              <a:gd name="T51" fmla="*/ 495 h 987"/>
              <a:gd name="T52" fmla="*/ 793 w 1180"/>
              <a:gd name="T53" fmla="*/ 551 h 987"/>
              <a:gd name="T54" fmla="*/ 737 w 1180"/>
              <a:gd name="T55" fmla="*/ 495 h 987"/>
              <a:gd name="T56" fmla="*/ 793 w 1180"/>
              <a:gd name="T57" fmla="*/ 440 h 987"/>
              <a:gd name="T58" fmla="*/ 520 w 1180"/>
              <a:gd name="T59" fmla="*/ 550 h 987"/>
              <a:gd name="T60" fmla="*/ 608 w 1180"/>
              <a:gd name="T61" fmla="*/ 461 h 987"/>
              <a:gd name="T62" fmla="*/ 660 w 1180"/>
              <a:gd name="T63" fmla="*/ 513 h 987"/>
              <a:gd name="T64" fmla="*/ 596 w 1180"/>
              <a:gd name="T65" fmla="*/ 576 h 987"/>
              <a:gd name="T66" fmla="*/ 660 w 1180"/>
              <a:gd name="T67" fmla="*/ 639 h 987"/>
              <a:gd name="T68" fmla="*/ 608 w 1180"/>
              <a:gd name="T69" fmla="*/ 690 h 987"/>
              <a:gd name="T70" fmla="*/ 520 w 1180"/>
              <a:gd name="T71" fmla="*/ 601 h 987"/>
              <a:gd name="T72" fmla="*/ 520 w 1180"/>
              <a:gd name="T73" fmla="*/ 550 h 987"/>
              <a:gd name="T74" fmla="*/ 331 w 1180"/>
              <a:gd name="T75" fmla="*/ 495 h 987"/>
              <a:gd name="T76" fmla="*/ 387 w 1180"/>
              <a:gd name="T77" fmla="*/ 440 h 987"/>
              <a:gd name="T78" fmla="*/ 442 w 1180"/>
              <a:gd name="T79" fmla="*/ 495 h 987"/>
              <a:gd name="T80" fmla="*/ 387 w 1180"/>
              <a:gd name="T81" fmla="*/ 551 h 987"/>
              <a:gd name="T82" fmla="*/ 331 w 1180"/>
              <a:gd name="T83" fmla="*/ 495 h 987"/>
              <a:gd name="T84" fmla="*/ 467 w 1180"/>
              <a:gd name="T85" fmla="*/ 714 h 987"/>
              <a:gd name="T86" fmla="*/ 590 w 1180"/>
              <a:gd name="T87" fmla="*/ 765 h 987"/>
              <a:gd name="T88" fmla="*/ 713 w 1180"/>
              <a:gd name="T89" fmla="*/ 714 h 987"/>
              <a:gd name="T90" fmla="*/ 764 w 1180"/>
              <a:gd name="T91" fmla="*/ 765 h 987"/>
              <a:gd name="T92" fmla="*/ 590 w 1180"/>
              <a:gd name="T93" fmla="*/ 838 h 987"/>
              <a:gd name="T94" fmla="*/ 415 w 1180"/>
              <a:gd name="T95" fmla="*/ 765 h 987"/>
              <a:gd name="T96" fmla="*/ 467 w 1180"/>
              <a:gd name="T97" fmla="*/ 714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0" h="987">
                <a:moveTo>
                  <a:pt x="890" y="866"/>
                </a:moveTo>
                <a:cubicBezTo>
                  <a:pt x="954" y="804"/>
                  <a:pt x="1000" y="722"/>
                  <a:pt x="1028" y="621"/>
                </a:cubicBezTo>
                <a:cubicBezTo>
                  <a:pt x="1032" y="609"/>
                  <a:pt x="1042" y="599"/>
                  <a:pt x="1055" y="596"/>
                </a:cubicBezTo>
                <a:cubicBezTo>
                  <a:pt x="1086" y="588"/>
                  <a:pt x="1112" y="576"/>
                  <a:pt x="1131" y="558"/>
                </a:cubicBezTo>
                <a:cubicBezTo>
                  <a:pt x="1166" y="528"/>
                  <a:pt x="1180" y="479"/>
                  <a:pt x="1164" y="445"/>
                </a:cubicBezTo>
                <a:cubicBezTo>
                  <a:pt x="1160" y="436"/>
                  <a:pt x="1153" y="426"/>
                  <a:pt x="1144" y="417"/>
                </a:cubicBezTo>
                <a:cubicBezTo>
                  <a:pt x="1128" y="400"/>
                  <a:pt x="1107" y="387"/>
                  <a:pt x="1083" y="379"/>
                </a:cubicBezTo>
                <a:cubicBezTo>
                  <a:pt x="1076" y="377"/>
                  <a:pt x="1070" y="373"/>
                  <a:pt x="1065" y="367"/>
                </a:cubicBezTo>
                <a:cubicBezTo>
                  <a:pt x="871" y="111"/>
                  <a:pt x="871" y="111"/>
                  <a:pt x="871" y="111"/>
                </a:cubicBezTo>
                <a:cubicBezTo>
                  <a:pt x="716" y="93"/>
                  <a:pt x="591" y="39"/>
                  <a:pt x="518" y="0"/>
                </a:cubicBezTo>
                <a:cubicBezTo>
                  <a:pt x="532" y="74"/>
                  <a:pt x="532" y="74"/>
                  <a:pt x="532" y="74"/>
                </a:cubicBezTo>
                <a:cubicBezTo>
                  <a:pt x="534" y="84"/>
                  <a:pt x="531" y="95"/>
                  <a:pt x="525" y="103"/>
                </a:cubicBezTo>
                <a:cubicBezTo>
                  <a:pt x="518" y="112"/>
                  <a:pt x="508" y="117"/>
                  <a:pt x="498" y="117"/>
                </a:cubicBezTo>
                <a:cubicBezTo>
                  <a:pt x="398" y="121"/>
                  <a:pt x="336" y="74"/>
                  <a:pt x="302" y="33"/>
                </a:cubicBezTo>
                <a:cubicBezTo>
                  <a:pt x="117" y="363"/>
                  <a:pt x="117" y="363"/>
                  <a:pt x="117" y="363"/>
                </a:cubicBezTo>
                <a:cubicBezTo>
                  <a:pt x="112" y="371"/>
                  <a:pt x="105" y="377"/>
                  <a:pt x="96" y="379"/>
                </a:cubicBezTo>
                <a:cubicBezTo>
                  <a:pt x="72" y="387"/>
                  <a:pt x="51" y="400"/>
                  <a:pt x="35" y="417"/>
                </a:cubicBezTo>
                <a:cubicBezTo>
                  <a:pt x="26" y="426"/>
                  <a:pt x="19" y="436"/>
                  <a:pt x="15" y="445"/>
                </a:cubicBezTo>
                <a:cubicBezTo>
                  <a:pt x="0" y="479"/>
                  <a:pt x="14" y="528"/>
                  <a:pt x="48" y="558"/>
                </a:cubicBezTo>
                <a:cubicBezTo>
                  <a:pt x="67" y="576"/>
                  <a:pt x="93" y="588"/>
                  <a:pt x="125" y="596"/>
                </a:cubicBezTo>
                <a:cubicBezTo>
                  <a:pt x="137" y="599"/>
                  <a:pt x="147" y="609"/>
                  <a:pt x="151" y="621"/>
                </a:cubicBezTo>
                <a:cubicBezTo>
                  <a:pt x="179" y="722"/>
                  <a:pt x="226" y="804"/>
                  <a:pt x="289" y="866"/>
                </a:cubicBezTo>
                <a:cubicBezTo>
                  <a:pt x="365" y="940"/>
                  <a:pt x="474" y="984"/>
                  <a:pt x="590" y="987"/>
                </a:cubicBezTo>
                <a:cubicBezTo>
                  <a:pt x="705" y="984"/>
                  <a:pt x="814" y="940"/>
                  <a:pt x="890" y="866"/>
                </a:cubicBezTo>
                <a:close/>
                <a:moveTo>
                  <a:pt x="793" y="440"/>
                </a:moveTo>
                <a:cubicBezTo>
                  <a:pt x="823" y="440"/>
                  <a:pt x="848" y="465"/>
                  <a:pt x="848" y="495"/>
                </a:cubicBezTo>
                <a:cubicBezTo>
                  <a:pt x="848" y="526"/>
                  <a:pt x="823" y="551"/>
                  <a:pt x="793" y="551"/>
                </a:cubicBezTo>
                <a:cubicBezTo>
                  <a:pt x="762" y="551"/>
                  <a:pt x="737" y="526"/>
                  <a:pt x="737" y="495"/>
                </a:cubicBezTo>
                <a:cubicBezTo>
                  <a:pt x="737" y="465"/>
                  <a:pt x="762" y="440"/>
                  <a:pt x="793" y="440"/>
                </a:cubicBezTo>
                <a:close/>
                <a:moveTo>
                  <a:pt x="520" y="550"/>
                </a:moveTo>
                <a:cubicBezTo>
                  <a:pt x="608" y="461"/>
                  <a:pt x="608" y="461"/>
                  <a:pt x="608" y="461"/>
                </a:cubicBezTo>
                <a:cubicBezTo>
                  <a:pt x="660" y="513"/>
                  <a:pt x="660" y="513"/>
                  <a:pt x="660" y="513"/>
                </a:cubicBezTo>
                <a:cubicBezTo>
                  <a:pt x="596" y="576"/>
                  <a:pt x="596" y="576"/>
                  <a:pt x="596" y="576"/>
                </a:cubicBezTo>
                <a:cubicBezTo>
                  <a:pt x="660" y="639"/>
                  <a:pt x="660" y="639"/>
                  <a:pt x="660" y="639"/>
                </a:cubicBezTo>
                <a:cubicBezTo>
                  <a:pt x="608" y="690"/>
                  <a:pt x="608" y="690"/>
                  <a:pt x="608" y="690"/>
                </a:cubicBezTo>
                <a:cubicBezTo>
                  <a:pt x="520" y="601"/>
                  <a:pt x="520" y="601"/>
                  <a:pt x="520" y="601"/>
                </a:cubicBezTo>
                <a:cubicBezTo>
                  <a:pt x="505" y="587"/>
                  <a:pt x="505" y="564"/>
                  <a:pt x="520" y="550"/>
                </a:cubicBezTo>
                <a:close/>
                <a:moveTo>
                  <a:pt x="331" y="495"/>
                </a:moveTo>
                <a:cubicBezTo>
                  <a:pt x="331" y="465"/>
                  <a:pt x="356" y="440"/>
                  <a:pt x="387" y="440"/>
                </a:cubicBezTo>
                <a:cubicBezTo>
                  <a:pt x="417" y="440"/>
                  <a:pt x="442" y="465"/>
                  <a:pt x="442" y="495"/>
                </a:cubicBezTo>
                <a:cubicBezTo>
                  <a:pt x="442" y="526"/>
                  <a:pt x="417" y="551"/>
                  <a:pt x="387" y="551"/>
                </a:cubicBezTo>
                <a:cubicBezTo>
                  <a:pt x="356" y="551"/>
                  <a:pt x="331" y="526"/>
                  <a:pt x="331" y="495"/>
                </a:cubicBezTo>
                <a:close/>
                <a:moveTo>
                  <a:pt x="467" y="714"/>
                </a:moveTo>
                <a:cubicBezTo>
                  <a:pt x="499" y="747"/>
                  <a:pt x="543" y="765"/>
                  <a:pt x="590" y="765"/>
                </a:cubicBezTo>
                <a:cubicBezTo>
                  <a:pt x="636" y="765"/>
                  <a:pt x="680" y="747"/>
                  <a:pt x="713" y="714"/>
                </a:cubicBezTo>
                <a:cubicBezTo>
                  <a:pt x="764" y="765"/>
                  <a:pt x="764" y="765"/>
                  <a:pt x="764" y="765"/>
                </a:cubicBezTo>
                <a:cubicBezTo>
                  <a:pt x="717" y="812"/>
                  <a:pt x="655" y="838"/>
                  <a:pt x="590" y="838"/>
                </a:cubicBezTo>
                <a:cubicBezTo>
                  <a:pt x="524" y="838"/>
                  <a:pt x="462" y="812"/>
                  <a:pt x="415" y="765"/>
                </a:cubicBezTo>
                <a:lnTo>
                  <a:pt x="467" y="714"/>
                </a:ln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
          <p:cNvSpPr/>
          <p:nvPr userDrawn="1">
            <p:custDataLst>
              <p:tags r:id="rId36"/>
            </p:custDataLst>
          </p:nvPr>
        </p:nvSpPr>
        <p:spPr bwMode="auto">
          <a:xfrm>
            <a:off x="10760075" y="4519930"/>
            <a:ext cx="123825" cy="237490"/>
          </a:xfrm>
          <a:custGeom>
            <a:avLst/>
            <a:gdLst>
              <a:gd name="T0" fmla="*/ 121 w 155"/>
              <a:gd name="T1" fmla="*/ 206 h 295"/>
              <a:gd name="T2" fmla="*/ 155 w 155"/>
              <a:gd name="T3" fmla="*/ 68 h 295"/>
              <a:gd name="T4" fmla="*/ 76 w 155"/>
              <a:gd name="T5" fmla="*/ 0 h 295"/>
              <a:gd name="T6" fmla="*/ 0 w 155"/>
              <a:gd name="T7" fmla="*/ 65 h 295"/>
              <a:gd name="T8" fmla="*/ 55 w 155"/>
              <a:gd name="T9" fmla="*/ 295 h 295"/>
              <a:gd name="T10" fmla="*/ 121 w 155"/>
              <a:gd name="T11" fmla="*/ 206 h 295"/>
            </a:gdLst>
            <a:ahLst/>
            <a:cxnLst>
              <a:cxn ang="0">
                <a:pos x="T0" y="T1"/>
              </a:cxn>
              <a:cxn ang="0">
                <a:pos x="T2" y="T3"/>
              </a:cxn>
              <a:cxn ang="0">
                <a:pos x="T4" y="T5"/>
              </a:cxn>
              <a:cxn ang="0">
                <a:pos x="T6" y="T7"/>
              </a:cxn>
              <a:cxn ang="0">
                <a:pos x="T8" y="T9"/>
              </a:cxn>
              <a:cxn ang="0">
                <a:pos x="T10" y="T11"/>
              </a:cxn>
            </a:cxnLst>
            <a:rect l="0" t="0" r="r" b="b"/>
            <a:pathLst>
              <a:path w="155" h="295">
                <a:moveTo>
                  <a:pt x="121" y="206"/>
                </a:moveTo>
                <a:lnTo>
                  <a:pt x="155" y="68"/>
                </a:lnTo>
                <a:lnTo>
                  <a:pt x="76" y="0"/>
                </a:lnTo>
                <a:lnTo>
                  <a:pt x="0" y="65"/>
                </a:lnTo>
                <a:lnTo>
                  <a:pt x="55" y="295"/>
                </a:lnTo>
                <a:lnTo>
                  <a:pt x="121" y="206"/>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4"/>
          <p:cNvSpPr/>
          <p:nvPr userDrawn="1">
            <p:custDataLst>
              <p:tags r:id="rId37"/>
            </p:custDataLst>
          </p:nvPr>
        </p:nvSpPr>
        <p:spPr bwMode="auto">
          <a:xfrm>
            <a:off x="10733405" y="4460240"/>
            <a:ext cx="60325" cy="77470"/>
          </a:xfrm>
          <a:custGeom>
            <a:avLst/>
            <a:gdLst>
              <a:gd name="T0" fmla="*/ 75 w 75"/>
              <a:gd name="T1" fmla="*/ 52 h 96"/>
              <a:gd name="T2" fmla="*/ 0 w 75"/>
              <a:gd name="T3" fmla="*/ 0 h 96"/>
              <a:gd name="T4" fmla="*/ 24 w 75"/>
              <a:gd name="T5" fmla="*/ 96 h 96"/>
              <a:gd name="T6" fmla="*/ 75 w 75"/>
              <a:gd name="T7" fmla="*/ 52 h 96"/>
            </a:gdLst>
            <a:ahLst/>
            <a:cxnLst>
              <a:cxn ang="0">
                <a:pos x="T0" y="T1"/>
              </a:cxn>
              <a:cxn ang="0">
                <a:pos x="T2" y="T3"/>
              </a:cxn>
              <a:cxn ang="0">
                <a:pos x="T4" y="T5"/>
              </a:cxn>
              <a:cxn ang="0">
                <a:pos x="T6" y="T7"/>
              </a:cxn>
            </a:cxnLst>
            <a:rect l="0" t="0" r="r" b="b"/>
            <a:pathLst>
              <a:path w="75" h="96">
                <a:moveTo>
                  <a:pt x="75" y="52"/>
                </a:moveTo>
                <a:lnTo>
                  <a:pt x="0" y="0"/>
                </a:lnTo>
                <a:lnTo>
                  <a:pt x="24" y="96"/>
                </a:lnTo>
                <a:lnTo>
                  <a:pt x="75" y="52"/>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5"/>
          <p:cNvSpPr/>
          <p:nvPr userDrawn="1">
            <p:custDataLst>
              <p:tags r:id="rId38"/>
            </p:custDataLst>
          </p:nvPr>
        </p:nvSpPr>
        <p:spPr bwMode="auto">
          <a:xfrm>
            <a:off x="10786110" y="4087495"/>
            <a:ext cx="67310" cy="99695"/>
          </a:xfrm>
          <a:custGeom>
            <a:avLst/>
            <a:gdLst>
              <a:gd name="T0" fmla="*/ 103 w 155"/>
              <a:gd name="T1" fmla="*/ 229 h 229"/>
              <a:gd name="T2" fmla="*/ 155 w 155"/>
              <a:gd name="T3" fmla="*/ 178 h 229"/>
              <a:gd name="T4" fmla="*/ 91 w 155"/>
              <a:gd name="T5" fmla="*/ 115 h 229"/>
              <a:gd name="T6" fmla="*/ 155 w 155"/>
              <a:gd name="T7" fmla="*/ 52 h 229"/>
              <a:gd name="T8" fmla="*/ 103 w 155"/>
              <a:gd name="T9" fmla="*/ 0 h 229"/>
              <a:gd name="T10" fmla="*/ 15 w 155"/>
              <a:gd name="T11" fmla="*/ 89 h 229"/>
              <a:gd name="T12" fmla="*/ 15 w 155"/>
              <a:gd name="T13" fmla="*/ 140 h 229"/>
              <a:gd name="T14" fmla="*/ 103 w 155"/>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29">
                <a:moveTo>
                  <a:pt x="103" y="229"/>
                </a:moveTo>
                <a:cubicBezTo>
                  <a:pt x="155" y="178"/>
                  <a:pt x="155" y="178"/>
                  <a:pt x="155" y="178"/>
                </a:cubicBezTo>
                <a:cubicBezTo>
                  <a:pt x="91" y="115"/>
                  <a:pt x="91" y="115"/>
                  <a:pt x="91" y="115"/>
                </a:cubicBezTo>
                <a:cubicBezTo>
                  <a:pt x="155" y="52"/>
                  <a:pt x="155" y="52"/>
                  <a:pt x="155" y="52"/>
                </a:cubicBezTo>
                <a:cubicBezTo>
                  <a:pt x="103" y="0"/>
                  <a:pt x="103" y="0"/>
                  <a:pt x="103" y="0"/>
                </a:cubicBezTo>
                <a:cubicBezTo>
                  <a:pt x="15" y="89"/>
                  <a:pt x="15" y="89"/>
                  <a:pt x="15" y="89"/>
                </a:cubicBezTo>
                <a:cubicBezTo>
                  <a:pt x="0" y="103"/>
                  <a:pt x="0" y="126"/>
                  <a:pt x="15" y="140"/>
                </a:cubicBezTo>
                <a:lnTo>
                  <a:pt x="103" y="229"/>
                </a:ln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Oval 36"/>
          <p:cNvSpPr>
            <a:spLocks noChangeArrowheads="1"/>
          </p:cNvSpPr>
          <p:nvPr userDrawn="1">
            <p:custDataLst>
              <p:tags r:id="rId39"/>
            </p:custDataLst>
          </p:nvPr>
        </p:nvSpPr>
        <p:spPr bwMode="auto">
          <a:xfrm>
            <a:off x="10709910"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Oval 37"/>
          <p:cNvSpPr>
            <a:spLocks noChangeArrowheads="1"/>
          </p:cNvSpPr>
          <p:nvPr userDrawn="1">
            <p:custDataLst>
              <p:tags r:id="rId40"/>
            </p:custDataLst>
          </p:nvPr>
        </p:nvSpPr>
        <p:spPr bwMode="auto">
          <a:xfrm>
            <a:off x="10887075"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8"/>
          <p:cNvSpPr>
            <a:spLocks noEditPoints="1"/>
          </p:cNvSpPr>
          <p:nvPr userDrawn="1">
            <p:custDataLst>
              <p:tags r:id="rId41"/>
            </p:custDataLst>
          </p:nvPr>
        </p:nvSpPr>
        <p:spPr bwMode="auto">
          <a:xfrm>
            <a:off x="9363710" y="3683000"/>
            <a:ext cx="2339975" cy="2615565"/>
          </a:xfrm>
          <a:custGeom>
            <a:avLst/>
            <a:gdLst>
              <a:gd name="T0" fmla="*/ 3216 w 5373"/>
              <a:gd name="T1" fmla="*/ 30 h 5979"/>
              <a:gd name="T2" fmla="*/ 19 w 5373"/>
              <a:gd name="T3" fmla="*/ 2468 h 5979"/>
              <a:gd name="T4" fmla="*/ 1364 w 5373"/>
              <a:gd name="T5" fmla="*/ 1821 h 5979"/>
              <a:gd name="T6" fmla="*/ 2748 w 5373"/>
              <a:gd name="T7" fmla="*/ 825 h 5979"/>
              <a:gd name="T8" fmla="*/ 3052 w 5373"/>
              <a:gd name="T9" fmla="*/ 1425 h 5979"/>
              <a:gd name="T10" fmla="*/ 2082 w 5373"/>
              <a:gd name="T11" fmla="*/ 3720 h 5979"/>
              <a:gd name="T12" fmla="*/ 1272 w 5373"/>
              <a:gd name="T13" fmla="*/ 5943 h 5979"/>
              <a:gd name="T14" fmla="*/ 5288 w 5373"/>
              <a:gd name="T15" fmla="*/ 1370 h 5979"/>
              <a:gd name="T16" fmla="*/ 4974 w 5373"/>
              <a:gd name="T17" fmla="*/ 729 h 5979"/>
              <a:gd name="T18" fmla="*/ 3647 w 5373"/>
              <a:gd name="T19" fmla="*/ 1425 h 5979"/>
              <a:gd name="T20" fmla="*/ 3950 w 5373"/>
              <a:gd name="T21" fmla="*/ 824 h 5979"/>
              <a:gd name="T22" fmla="*/ 4508 w 5373"/>
              <a:gd name="T23" fmla="*/ 2517 h 5979"/>
              <a:gd name="T24" fmla="*/ 4607 w 5373"/>
              <a:gd name="T25" fmla="*/ 3604 h 5979"/>
              <a:gd name="T26" fmla="*/ 4322 w 5373"/>
              <a:gd name="T27" fmla="*/ 3198 h 5979"/>
              <a:gd name="T28" fmla="*/ 4510 w 5373"/>
              <a:gd name="T29" fmla="*/ 2430 h 5979"/>
              <a:gd name="T30" fmla="*/ 4850 w 5373"/>
              <a:gd name="T31" fmla="*/ 2127 h 5979"/>
              <a:gd name="T32" fmla="*/ 4408 w 5373"/>
              <a:gd name="T33" fmla="*/ 2421 h 5979"/>
              <a:gd name="T34" fmla="*/ 4187 w 5373"/>
              <a:gd name="T35" fmla="*/ 3644 h 5979"/>
              <a:gd name="T36" fmla="*/ 3816 w 5373"/>
              <a:gd name="T37" fmla="*/ 3753 h 5979"/>
              <a:gd name="T38" fmla="*/ 3109 w 5373"/>
              <a:gd name="T39" fmla="*/ 4146 h 5979"/>
              <a:gd name="T40" fmla="*/ 1845 w 5373"/>
              <a:gd name="T41" fmla="*/ 5180 h 5979"/>
              <a:gd name="T42" fmla="*/ 3170 w 5373"/>
              <a:gd name="T43" fmla="*/ 3672 h 5979"/>
              <a:gd name="T44" fmla="*/ 2972 w 5373"/>
              <a:gd name="T45" fmla="*/ 4012 h 5979"/>
              <a:gd name="T46" fmla="*/ 4807 w 5373"/>
              <a:gd name="T47" fmla="*/ 1489 h 5979"/>
              <a:gd name="T48" fmla="*/ 2878 w 5373"/>
              <a:gd name="T49" fmla="*/ 3428 h 5979"/>
              <a:gd name="T50" fmla="*/ 3646 w 5373"/>
              <a:gd name="T51" fmla="*/ 1701 h 5979"/>
              <a:gd name="T52" fmla="*/ 3346 w 5373"/>
              <a:gd name="T53" fmla="*/ 1826 h 5979"/>
              <a:gd name="T54" fmla="*/ 3575 w 5373"/>
              <a:gd name="T55" fmla="*/ 1468 h 5979"/>
              <a:gd name="T56" fmla="*/ 3346 w 5373"/>
              <a:gd name="T57" fmla="*/ 1912 h 5979"/>
              <a:gd name="T58" fmla="*/ 2778 w 5373"/>
              <a:gd name="T59" fmla="*/ 471 h 5979"/>
              <a:gd name="T60" fmla="*/ 3877 w 5373"/>
              <a:gd name="T61" fmla="*/ 777 h 5979"/>
              <a:gd name="T62" fmla="*/ 3191 w 5373"/>
              <a:gd name="T63" fmla="*/ 397 h 5979"/>
              <a:gd name="T64" fmla="*/ 2799 w 5373"/>
              <a:gd name="T65" fmla="*/ 788 h 5979"/>
              <a:gd name="T66" fmla="*/ 2775 w 5373"/>
              <a:gd name="T67" fmla="*/ 908 h 5979"/>
              <a:gd name="T68" fmla="*/ 3285 w 5373"/>
              <a:gd name="T69" fmla="*/ 566 h 5979"/>
              <a:gd name="T70" fmla="*/ 3904 w 5373"/>
              <a:gd name="T71" fmla="*/ 880 h 5979"/>
              <a:gd name="T72" fmla="*/ 3350 w 5373"/>
              <a:gd name="T73" fmla="*/ 1450 h 5979"/>
              <a:gd name="T74" fmla="*/ 3221 w 5373"/>
              <a:gd name="T75" fmla="*/ 2570 h 5979"/>
              <a:gd name="T76" fmla="*/ 2109 w 5373"/>
              <a:gd name="T77" fmla="*/ 3654 h 5979"/>
              <a:gd name="T78" fmla="*/ 2782 w 5373"/>
              <a:gd name="T79" fmla="*/ 1969 h 5979"/>
              <a:gd name="T80" fmla="*/ 2373 w 5373"/>
              <a:gd name="T81" fmla="*/ 2232 h 5979"/>
              <a:gd name="T82" fmla="*/ 2109 w 5373"/>
              <a:gd name="T83" fmla="*/ 3654 h 5979"/>
              <a:gd name="T84" fmla="*/ 1502 w 5373"/>
              <a:gd name="T85" fmla="*/ 4998 h 5979"/>
              <a:gd name="T86" fmla="*/ 1573 w 5373"/>
              <a:gd name="T87" fmla="*/ 5744 h 5979"/>
              <a:gd name="T88" fmla="*/ 1363 w 5373"/>
              <a:gd name="T89" fmla="*/ 5677 h 5979"/>
              <a:gd name="T90" fmla="*/ 2421 w 5373"/>
              <a:gd name="T91" fmla="*/ 5907 h 5979"/>
              <a:gd name="T92" fmla="*/ 3386 w 5373"/>
              <a:gd name="T93" fmla="*/ 4396 h 5979"/>
              <a:gd name="T94" fmla="*/ 2516 w 5373"/>
              <a:gd name="T95" fmla="*/ 5063 h 5979"/>
              <a:gd name="T96" fmla="*/ 4198 w 5373"/>
              <a:gd name="T97" fmla="*/ 5907 h 5979"/>
              <a:gd name="T98" fmla="*/ 3491 w 5373"/>
              <a:gd name="T99" fmla="*/ 3764 h 5979"/>
              <a:gd name="T100" fmla="*/ 4206 w 5373"/>
              <a:gd name="T101" fmla="*/ 3973 h 5979"/>
              <a:gd name="T102" fmla="*/ 4200 w 5373"/>
              <a:gd name="T103" fmla="*/ 3325 h 5979"/>
              <a:gd name="T104" fmla="*/ 4291 w 5373"/>
              <a:gd name="T105" fmla="*/ 4173 h 5979"/>
              <a:gd name="T106" fmla="*/ 4925 w 5373"/>
              <a:gd name="T107" fmla="*/ 3315 h 5979"/>
              <a:gd name="T108" fmla="*/ 5216 w 5373"/>
              <a:gd name="T109" fmla="*/ 5907 h 5979"/>
              <a:gd name="T110" fmla="*/ 4931 w 5373"/>
              <a:gd name="T111" fmla="*/ 787 h 5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73" h="5979">
                <a:moveTo>
                  <a:pt x="5288" y="971"/>
                </a:moveTo>
                <a:cubicBezTo>
                  <a:pt x="5288" y="353"/>
                  <a:pt x="5288" y="353"/>
                  <a:pt x="5288" y="353"/>
                </a:cubicBezTo>
                <a:cubicBezTo>
                  <a:pt x="5288" y="333"/>
                  <a:pt x="5272" y="317"/>
                  <a:pt x="5252" y="317"/>
                </a:cubicBezTo>
                <a:cubicBezTo>
                  <a:pt x="3894" y="317"/>
                  <a:pt x="3894" y="317"/>
                  <a:pt x="3894" y="317"/>
                </a:cubicBezTo>
                <a:cubicBezTo>
                  <a:pt x="3865" y="276"/>
                  <a:pt x="3828" y="240"/>
                  <a:pt x="3785" y="210"/>
                </a:cubicBezTo>
                <a:cubicBezTo>
                  <a:pt x="3566" y="60"/>
                  <a:pt x="3375" y="0"/>
                  <a:pt x="3216" y="30"/>
                </a:cubicBezTo>
                <a:cubicBezTo>
                  <a:pt x="3111" y="50"/>
                  <a:pt x="3022" y="109"/>
                  <a:pt x="2953" y="207"/>
                </a:cubicBezTo>
                <a:cubicBezTo>
                  <a:pt x="2921" y="215"/>
                  <a:pt x="2853" y="240"/>
                  <a:pt x="2788" y="317"/>
                </a:cubicBezTo>
                <a:cubicBezTo>
                  <a:pt x="1346" y="317"/>
                  <a:pt x="1346" y="317"/>
                  <a:pt x="1346" y="317"/>
                </a:cubicBezTo>
                <a:cubicBezTo>
                  <a:pt x="1326" y="317"/>
                  <a:pt x="1310" y="333"/>
                  <a:pt x="1310" y="353"/>
                </a:cubicBezTo>
                <a:cubicBezTo>
                  <a:pt x="1310" y="1768"/>
                  <a:pt x="1310" y="1768"/>
                  <a:pt x="1310" y="1768"/>
                </a:cubicBezTo>
                <a:cubicBezTo>
                  <a:pt x="19" y="2468"/>
                  <a:pt x="19" y="2468"/>
                  <a:pt x="19" y="2468"/>
                </a:cubicBezTo>
                <a:cubicBezTo>
                  <a:pt x="8" y="2474"/>
                  <a:pt x="0" y="2487"/>
                  <a:pt x="0" y="2500"/>
                </a:cubicBezTo>
                <a:cubicBezTo>
                  <a:pt x="0" y="5943"/>
                  <a:pt x="0" y="5943"/>
                  <a:pt x="0" y="5943"/>
                </a:cubicBezTo>
                <a:cubicBezTo>
                  <a:pt x="73" y="5943"/>
                  <a:pt x="73" y="5943"/>
                  <a:pt x="73" y="5943"/>
                </a:cubicBezTo>
                <a:cubicBezTo>
                  <a:pt x="73" y="5943"/>
                  <a:pt x="73" y="5943"/>
                  <a:pt x="73" y="5943"/>
                </a:cubicBezTo>
                <a:cubicBezTo>
                  <a:pt x="73" y="2521"/>
                  <a:pt x="73" y="2521"/>
                  <a:pt x="73" y="2521"/>
                </a:cubicBezTo>
                <a:cubicBezTo>
                  <a:pt x="1364" y="1821"/>
                  <a:pt x="1364" y="1821"/>
                  <a:pt x="1364" y="1821"/>
                </a:cubicBezTo>
                <a:cubicBezTo>
                  <a:pt x="1375" y="1815"/>
                  <a:pt x="1383" y="1803"/>
                  <a:pt x="1383" y="1789"/>
                </a:cubicBezTo>
                <a:cubicBezTo>
                  <a:pt x="1383" y="389"/>
                  <a:pt x="1383" y="389"/>
                  <a:pt x="1383" y="389"/>
                </a:cubicBezTo>
                <a:cubicBezTo>
                  <a:pt x="2738" y="389"/>
                  <a:pt x="2738" y="389"/>
                  <a:pt x="2738" y="389"/>
                </a:cubicBezTo>
                <a:cubicBezTo>
                  <a:pt x="2729" y="406"/>
                  <a:pt x="2720" y="423"/>
                  <a:pt x="2712" y="442"/>
                </a:cubicBezTo>
                <a:cubicBezTo>
                  <a:pt x="2635" y="617"/>
                  <a:pt x="2734" y="821"/>
                  <a:pt x="2738" y="830"/>
                </a:cubicBezTo>
                <a:cubicBezTo>
                  <a:pt x="2748" y="825"/>
                  <a:pt x="2748" y="825"/>
                  <a:pt x="2748" y="825"/>
                </a:cubicBezTo>
                <a:cubicBezTo>
                  <a:pt x="2746" y="826"/>
                  <a:pt x="2745" y="828"/>
                  <a:pt x="2743" y="829"/>
                </a:cubicBezTo>
                <a:cubicBezTo>
                  <a:pt x="2728" y="845"/>
                  <a:pt x="2717" y="861"/>
                  <a:pt x="2709" y="878"/>
                </a:cubicBezTo>
                <a:cubicBezTo>
                  <a:pt x="2681" y="941"/>
                  <a:pt x="2702" y="1024"/>
                  <a:pt x="2760" y="1075"/>
                </a:cubicBezTo>
                <a:cubicBezTo>
                  <a:pt x="2784" y="1097"/>
                  <a:pt x="2813" y="1113"/>
                  <a:pt x="2847" y="1124"/>
                </a:cubicBezTo>
                <a:cubicBezTo>
                  <a:pt x="2879" y="1228"/>
                  <a:pt x="2930" y="1314"/>
                  <a:pt x="2999" y="1381"/>
                </a:cubicBezTo>
                <a:cubicBezTo>
                  <a:pt x="3015" y="1397"/>
                  <a:pt x="3033" y="1412"/>
                  <a:pt x="3052" y="1425"/>
                </a:cubicBezTo>
                <a:cubicBezTo>
                  <a:pt x="3052" y="1572"/>
                  <a:pt x="3052" y="1572"/>
                  <a:pt x="3052" y="1572"/>
                </a:cubicBezTo>
                <a:cubicBezTo>
                  <a:pt x="2855" y="1695"/>
                  <a:pt x="2855" y="1695"/>
                  <a:pt x="2855" y="1695"/>
                </a:cubicBezTo>
                <a:cubicBezTo>
                  <a:pt x="2554" y="1766"/>
                  <a:pt x="2554" y="1766"/>
                  <a:pt x="2554" y="1766"/>
                </a:cubicBezTo>
                <a:cubicBezTo>
                  <a:pt x="2295" y="1827"/>
                  <a:pt x="2096" y="2026"/>
                  <a:pt x="2035" y="2285"/>
                </a:cubicBezTo>
                <a:cubicBezTo>
                  <a:pt x="1819" y="3208"/>
                  <a:pt x="1819" y="3208"/>
                  <a:pt x="1819" y="3208"/>
                </a:cubicBezTo>
                <a:cubicBezTo>
                  <a:pt x="1769" y="3421"/>
                  <a:pt x="1880" y="3636"/>
                  <a:pt x="2082" y="3720"/>
                </a:cubicBezTo>
                <a:cubicBezTo>
                  <a:pt x="2292" y="3808"/>
                  <a:pt x="2292" y="3808"/>
                  <a:pt x="2292" y="3808"/>
                </a:cubicBezTo>
                <a:cubicBezTo>
                  <a:pt x="1444" y="4937"/>
                  <a:pt x="1444" y="4937"/>
                  <a:pt x="1444" y="4937"/>
                </a:cubicBezTo>
                <a:cubicBezTo>
                  <a:pt x="1441" y="4941"/>
                  <a:pt x="1439" y="4946"/>
                  <a:pt x="1437" y="4951"/>
                </a:cubicBezTo>
                <a:cubicBezTo>
                  <a:pt x="1237" y="5936"/>
                  <a:pt x="1237" y="5936"/>
                  <a:pt x="1237" y="5936"/>
                </a:cubicBezTo>
                <a:cubicBezTo>
                  <a:pt x="1236" y="5938"/>
                  <a:pt x="1236" y="5940"/>
                  <a:pt x="1236" y="5943"/>
                </a:cubicBezTo>
                <a:cubicBezTo>
                  <a:pt x="1272" y="5943"/>
                  <a:pt x="1272" y="5943"/>
                  <a:pt x="1272" y="5943"/>
                </a:cubicBezTo>
                <a:cubicBezTo>
                  <a:pt x="1236" y="5943"/>
                  <a:pt x="1236" y="5943"/>
                  <a:pt x="1236" y="5943"/>
                </a:cubicBezTo>
                <a:cubicBezTo>
                  <a:pt x="1236" y="5954"/>
                  <a:pt x="1241" y="5965"/>
                  <a:pt x="1250" y="5972"/>
                </a:cubicBezTo>
                <a:cubicBezTo>
                  <a:pt x="1257" y="5977"/>
                  <a:pt x="1264" y="5979"/>
                  <a:pt x="1272" y="5979"/>
                </a:cubicBezTo>
                <a:cubicBezTo>
                  <a:pt x="5252" y="5979"/>
                  <a:pt x="5252" y="5979"/>
                  <a:pt x="5252" y="5979"/>
                </a:cubicBezTo>
                <a:cubicBezTo>
                  <a:pt x="5272" y="5979"/>
                  <a:pt x="5288" y="5963"/>
                  <a:pt x="5288" y="5943"/>
                </a:cubicBezTo>
                <a:cubicBezTo>
                  <a:pt x="5288" y="1370"/>
                  <a:pt x="5288" y="1370"/>
                  <a:pt x="5288" y="1370"/>
                </a:cubicBezTo>
                <a:cubicBezTo>
                  <a:pt x="5305" y="1348"/>
                  <a:pt x="5305" y="1348"/>
                  <a:pt x="5305" y="1348"/>
                </a:cubicBezTo>
                <a:cubicBezTo>
                  <a:pt x="5352" y="1284"/>
                  <a:pt x="5373" y="1206"/>
                  <a:pt x="5361" y="1128"/>
                </a:cubicBezTo>
                <a:cubicBezTo>
                  <a:pt x="5353" y="1069"/>
                  <a:pt x="5328" y="1015"/>
                  <a:pt x="5288" y="971"/>
                </a:cubicBezTo>
                <a:close/>
                <a:moveTo>
                  <a:pt x="5216" y="389"/>
                </a:moveTo>
                <a:cubicBezTo>
                  <a:pt x="5216" y="910"/>
                  <a:pt x="5216" y="910"/>
                  <a:pt x="5216" y="910"/>
                </a:cubicBezTo>
                <a:cubicBezTo>
                  <a:pt x="4974" y="729"/>
                  <a:pt x="4974" y="729"/>
                  <a:pt x="4974" y="729"/>
                </a:cubicBezTo>
                <a:cubicBezTo>
                  <a:pt x="4911" y="681"/>
                  <a:pt x="4833" y="661"/>
                  <a:pt x="4754" y="672"/>
                </a:cubicBezTo>
                <a:cubicBezTo>
                  <a:pt x="4676" y="683"/>
                  <a:pt x="4606" y="724"/>
                  <a:pt x="4559" y="788"/>
                </a:cubicBezTo>
                <a:cubicBezTo>
                  <a:pt x="4333" y="1088"/>
                  <a:pt x="4333" y="1088"/>
                  <a:pt x="4333" y="1088"/>
                </a:cubicBezTo>
                <a:cubicBezTo>
                  <a:pt x="3865" y="1712"/>
                  <a:pt x="3865" y="1712"/>
                  <a:pt x="3865" y="1712"/>
                </a:cubicBezTo>
                <a:cubicBezTo>
                  <a:pt x="3647" y="1576"/>
                  <a:pt x="3647" y="1576"/>
                  <a:pt x="3647" y="1576"/>
                </a:cubicBezTo>
                <a:cubicBezTo>
                  <a:pt x="3647" y="1425"/>
                  <a:pt x="3647" y="1425"/>
                  <a:pt x="3647" y="1425"/>
                </a:cubicBezTo>
                <a:cubicBezTo>
                  <a:pt x="3666" y="1412"/>
                  <a:pt x="3684" y="1397"/>
                  <a:pt x="3701" y="1381"/>
                </a:cubicBezTo>
                <a:cubicBezTo>
                  <a:pt x="3769" y="1314"/>
                  <a:pt x="3820" y="1228"/>
                  <a:pt x="3852" y="1124"/>
                </a:cubicBezTo>
                <a:cubicBezTo>
                  <a:pt x="3886" y="1113"/>
                  <a:pt x="3916" y="1097"/>
                  <a:pt x="3940" y="1075"/>
                </a:cubicBezTo>
                <a:cubicBezTo>
                  <a:pt x="3997" y="1024"/>
                  <a:pt x="4019" y="941"/>
                  <a:pt x="3990" y="878"/>
                </a:cubicBezTo>
                <a:cubicBezTo>
                  <a:pt x="3982" y="861"/>
                  <a:pt x="3971" y="845"/>
                  <a:pt x="3956" y="829"/>
                </a:cubicBezTo>
                <a:cubicBezTo>
                  <a:pt x="3954" y="827"/>
                  <a:pt x="3952" y="826"/>
                  <a:pt x="3950" y="824"/>
                </a:cubicBezTo>
                <a:cubicBezTo>
                  <a:pt x="3962" y="780"/>
                  <a:pt x="3979" y="707"/>
                  <a:pt x="3980" y="624"/>
                </a:cubicBezTo>
                <a:cubicBezTo>
                  <a:pt x="3982" y="537"/>
                  <a:pt x="3967" y="458"/>
                  <a:pt x="3936" y="389"/>
                </a:cubicBezTo>
                <a:lnTo>
                  <a:pt x="5216" y="389"/>
                </a:lnTo>
                <a:close/>
                <a:moveTo>
                  <a:pt x="4394" y="3207"/>
                </a:moveTo>
                <a:cubicBezTo>
                  <a:pt x="4480" y="2497"/>
                  <a:pt x="4480" y="2497"/>
                  <a:pt x="4480" y="2497"/>
                </a:cubicBezTo>
                <a:cubicBezTo>
                  <a:pt x="4508" y="2517"/>
                  <a:pt x="4508" y="2517"/>
                  <a:pt x="4508" y="2517"/>
                </a:cubicBezTo>
                <a:cubicBezTo>
                  <a:pt x="4543" y="2541"/>
                  <a:pt x="4583" y="2554"/>
                  <a:pt x="4624" y="2554"/>
                </a:cubicBezTo>
                <a:cubicBezTo>
                  <a:pt x="4662" y="2554"/>
                  <a:pt x="4700" y="2543"/>
                  <a:pt x="4733" y="2521"/>
                </a:cubicBezTo>
                <a:cubicBezTo>
                  <a:pt x="4750" y="2510"/>
                  <a:pt x="4750" y="2510"/>
                  <a:pt x="4750" y="2510"/>
                </a:cubicBezTo>
                <a:cubicBezTo>
                  <a:pt x="4779" y="2492"/>
                  <a:pt x="4805" y="2469"/>
                  <a:pt x="4827" y="2444"/>
                </a:cubicBezTo>
                <a:cubicBezTo>
                  <a:pt x="4853" y="3317"/>
                  <a:pt x="4853" y="3317"/>
                  <a:pt x="4853" y="3317"/>
                </a:cubicBezTo>
                <a:cubicBezTo>
                  <a:pt x="4857" y="3462"/>
                  <a:pt x="4752" y="3586"/>
                  <a:pt x="4607" y="3604"/>
                </a:cubicBezTo>
                <a:cubicBezTo>
                  <a:pt x="4531" y="3614"/>
                  <a:pt x="4455" y="3593"/>
                  <a:pt x="4395" y="3544"/>
                </a:cubicBezTo>
                <a:cubicBezTo>
                  <a:pt x="4335" y="3496"/>
                  <a:pt x="4298" y="3427"/>
                  <a:pt x="4291" y="3349"/>
                </a:cubicBezTo>
                <a:cubicBezTo>
                  <a:pt x="4278" y="3202"/>
                  <a:pt x="4278" y="3202"/>
                  <a:pt x="4278" y="3202"/>
                </a:cubicBezTo>
                <a:cubicBezTo>
                  <a:pt x="4300" y="2686"/>
                  <a:pt x="4300" y="2686"/>
                  <a:pt x="4300" y="2686"/>
                </a:cubicBezTo>
                <a:cubicBezTo>
                  <a:pt x="4400" y="2553"/>
                  <a:pt x="4400" y="2553"/>
                  <a:pt x="4400" y="2553"/>
                </a:cubicBezTo>
                <a:cubicBezTo>
                  <a:pt x="4322" y="3198"/>
                  <a:pt x="4322" y="3198"/>
                  <a:pt x="4322" y="3198"/>
                </a:cubicBezTo>
                <a:lnTo>
                  <a:pt x="4394" y="3207"/>
                </a:lnTo>
                <a:close/>
                <a:moveTo>
                  <a:pt x="4711" y="2449"/>
                </a:moveTo>
                <a:cubicBezTo>
                  <a:pt x="4694" y="2460"/>
                  <a:pt x="4694" y="2460"/>
                  <a:pt x="4694" y="2460"/>
                </a:cubicBezTo>
                <a:cubicBezTo>
                  <a:pt x="4694" y="2460"/>
                  <a:pt x="4694" y="2460"/>
                  <a:pt x="4694" y="2460"/>
                </a:cubicBezTo>
                <a:cubicBezTo>
                  <a:pt x="4649" y="2489"/>
                  <a:pt x="4593" y="2488"/>
                  <a:pt x="4550" y="2457"/>
                </a:cubicBezTo>
                <a:cubicBezTo>
                  <a:pt x="4510" y="2430"/>
                  <a:pt x="4510" y="2430"/>
                  <a:pt x="4510" y="2430"/>
                </a:cubicBezTo>
                <a:cubicBezTo>
                  <a:pt x="4481" y="2409"/>
                  <a:pt x="4462" y="2378"/>
                  <a:pt x="4457" y="2343"/>
                </a:cubicBezTo>
                <a:cubicBezTo>
                  <a:pt x="4452" y="2307"/>
                  <a:pt x="4462" y="2272"/>
                  <a:pt x="4484" y="2244"/>
                </a:cubicBezTo>
                <a:cubicBezTo>
                  <a:pt x="4623" y="2070"/>
                  <a:pt x="4623" y="2070"/>
                  <a:pt x="4623" y="2070"/>
                </a:cubicBezTo>
                <a:cubicBezTo>
                  <a:pt x="4647" y="2039"/>
                  <a:pt x="4685" y="2022"/>
                  <a:pt x="4724" y="2022"/>
                </a:cubicBezTo>
                <a:cubicBezTo>
                  <a:pt x="4733" y="2022"/>
                  <a:pt x="4742" y="2023"/>
                  <a:pt x="4751" y="2025"/>
                </a:cubicBezTo>
                <a:cubicBezTo>
                  <a:pt x="4802" y="2036"/>
                  <a:pt x="4840" y="2076"/>
                  <a:pt x="4850" y="2127"/>
                </a:cubicBezTo>
                <a:cubicBezTo>
                  <a:pt x="4873" y="2253"/>
                  <a:pt x="4819" y="2380"/>
                  <a:pt x="4711" y="2449"/>
                </a:cubicBezTo>
                <a:close/>
                <a:moveTo>
                  <a:pt x="4760" y="1953"/>
                </a:moveTo>
                <a:cubicBezTo>
                  <a:pt x="4688" y="1939"/>
                  <a:pt x="4612" y="1967"/>
                  <a:pt x="4566" y="2025"/>
                </a:cubicBezTo>
                <a:cubicBezTo>
                  <a:pt x="4427" y="2199"/>
                  <a:pt x="4427" y="2199"/>
                  <a:pt x="4427" y="2199"/>
                </a:cubicBezTo>
                <a:cubicBezTo>
                  <a:pt x="4392" y="2243"/>
                  <a:pt x="4377" y="2298"/>
                  <a:pt x="4385" y="2353"/>
                </a:cubicBezTo>
                <a:cubicBezTo>
                  <a:pt x="4389" y="2378"/>
                  <a:pt x="4397" y="2401"/>
                  <a:pt x="4408" y="2421"/>
                </a:cubicBezTo>
                <a:cubicBezTo>
                  <a:pt x="3455" y="3691"/>
                  <a:pt x="3455" y="3691"/>
                  <a:pt x="3455" y="3691"/>
                </a:cubicBezTo>
                <a:cubicBezTo>
                  <a:pt x="3421" y="3642"/>
                  <a:pt x="3373" y="3608"/>
                  <a:pt x="3318" y="3593"/>
                </a:cubicBezTo>
                <a:cubicBezTo>
                  <a:pt x="4865" y="1532"/>
                  <a:pt x="4865" y="1532"/>
                  <a:pt x="4865" y="1532"/>
                </a:cubicBezTo>
                <a:cubicBezTo>
                  <a:pt x="5000" y="1634"/>
                  <a:pt x="5000" y="1634"/>
                  <a:pt x="5000" y="1634"/>
                </a:cubicBezTo>
                <a:lnTo>
                  <a:pt x="4760" y="1953"/>
                </a:lnTo>
                <a:close/>
                <a:moveTo>
                  <a:pt x="4187" y="3644"/>
                </a:moveTo>
                <a:cubicBezTo>
                  <a:pt x="4202" y="3900"/>
                  <a:pt x="4202" y="3900"/>
                  <a:pt x="4202" y="3900"/>
                </a:cubicBezTo>
                <a:cubicBezTo>
                  <a:pt x="3963" y="3900"/>
                  <a:pt x="3963" y="3900"/>
                  <a:pt x="3963" y="3900"/>
                </a:cubicBezTo>
                <a:cubicBezTo>
                  <a:pt x="3962" y="3900"/>
                  <a:pt x="3962" y="3900"/>
                  <a:pt x="3961" y="3900"/>
                </a:cubicBezTo>
                <a:cubicBezTo>
                  <a:pt x="3911" y="3902"/>
                  <a:pt x="3864" y="3885"/>
                  <a:pt x="3837" y="3854"/>
                </a:cubicBezTo>
                <a:cubicBezTo>
                  <a:pt x="3815" y="3829"/>
                  <a:pt x="3808" y="3797"/>
                  <a:pt x="3815" y="3759"/>
                </a:cubicBezTo>
                <a:cubicBezTo>
                  <a:pt x="3815" y="3757"/>
                  <a:pt x="3816" y="3755"/>
                  <a:pt x="3816" y="3753"/>
                </a:cubicBezTo>
                <a:cubicBezTo>
                  <a:pt x="3816" y="3397"/>
                  <a:pt x="3816" y="3397"/>
                  <a:pt x="3816" y="3397"/>
                </a:cubicBezTo>
                <a:cubicBezTo>
                  <a:pt x="4197" y="3397"/>
                  <a:pt x="4197" y="3397"/>
                  <a:pt x="4197" y="3397"/>
                </a:cubicBezTo>
                <a:cubicBezTo>
                  <a:pt x="4187" y="3640"/>
                  <a:pt x="4187" y="3640"/>
                  <a:pt x="4187" y="3640"/>
                </a:cubicBezTo>
                <a:cubicBezTo>
                  <a:pt x="4187" y="3641"/>
                  <a:pt x="4187" y="3642"/>
                  <a:pt x="4187" y="3644"/>
                </a:cubicBezTo>
                <a:close/>
                <a:moveTo>
                  <a:pt x="2951" y="4082"/>
                </a:moveTo>
                <a:cubicBezTo>
                  <a:pt x="3109" y="4146"/>
                  <a:pt x="3109" y="4146"/>
                  <a:pt x="3109" y="4146"/>
                </a:cubicBezTo>
                <a:cubicBezTo>
                  <a:pt x="3110" y="4147"/>
                  <a:pt x="3111" y="4147"/>
                  <a:pt x="3113" y="4148"/>
                </a:cubicBezTo>
                <a:cubicBezTo>
                  <a:pt x="2171" y="5402"/>
                  <a:pt x="2171" y="5402"/>
                  <a:pt x="2171" y="5402"/>
                </a:cubicBezTo>
                <a:cubicBezTo>
                  <a:pt x="2099" y="5217"/>
                  <a:pt x="2099" y="5217"/>
                  <a:pt x="2099" y="5217"/>
                </a:cubicBezTo>
                <a:lnTo>
                  <a:pt x="2951" y="4082"/>
                </a:lnTo>
                <a:close/>
                <a:moveTo>
                  <a:pt x="2039" y="5176"/>
                </a:moveTo>
                <a:cubicBezTo>
                  <a:pt x="1845" y="5180"/>
                  <a:pt x="1845" y="5180"/>
                  <a:pt x="1845" y="5180"/>
                </a:cubicBezTo>
                <a:cubicBezTo>
                  <a:pt x="1795" y="4992"/>
                  <a:pt x="1795" y="4992"/>
                  <a:pt x="1795" y="4992"/>
                </a:cubicBezTo>
                <a:cubicBezTo>
                  <a:pt x="2590" y="3932"/>
                  <a:pt x="2590" y="3932"/>
                  <a:pt x="2590" y="3932"/>
                </a:cubicBezTo>
                <a:cubicBezTo>
                  <a:pt x="2882" y="4053"/>
                  <a:pt x="2882" y="4053"/>
                  <a:pt x="2882" y="4053"/>
                </a:cubicBezTo>
                <a:lnTo>
                  <a:pt x="2039" y="5176"/>
                </a:lnTo>
                <a:close/>
                <a:moveTo>
                  <a:pt x="2972" y="4012"/>
                </a:moveTo>
                <a:cubicBezTo>
                  <a:pt x="3170" y="3672"/>
                  <a:pt x="3170" y="3672"/>
                  <a:pt x="3170" y="3672"/>
                </a:cubicBezTo>
                <a:cubicBezTo>
                  <a:pt x="3201" y="3663"/>
                  <a:pt x="3201" y="3663"/>
                  <a:pt x="3201" y="3663"/>
                </a:cubicBezTo>
                <a:cubicBezTo>
                  <a:pt x="3276" y="3641"/>
                  <a:pt x="3356" y="3671"/>
                  <a:pt x="3399" y="3737"/>
                </a:cubicBezTo>
                <a:cubicBezTo>
                  <a:pt x="3437" y="3794"/>
                  <a:pt x="3439" y="3866"/>
                  <a:pt x="3404" y="3925"/>
                </a:cubicBezTo>
                <a:cubicBezTo>
                  <a:pt x="3358" y="4004"/>
                  <a:pt x="3358" y="4004"/>
                  <a:pt x="3358" y="4004"/>
                </a:cubicBezTo>
                <a:cubicBezTo>
                  <a:pt x="3313" y="4080"/>
                  <a:pt x="3218" y="4112"/>
                  <a:pt x="3136" y="4079"/>
                </a:cubicBezTo>
                <a:lnTo>
                  <a:pt x="2972" y="4012"/>
                </a:lnTo>
                <a:close/>
                <a:moveTo>
                  <a:pt x="3234" y="3584"/>
                </a:moveTo>
                <a:cubicBezTo>
                  <a:pt x="3216" y="3585"/>
                  <a:pt x="3198" y="3588"/>
                  <a:pt x="3181" y="3593"/>
                </a:cubicBezTo>
                <a:cubicBezTo>
                  <a:pt x="3151" y="3601"/>
                  <a:pt x="3151" y="3601"/>
                  <a:pt x="3151" y="3601"/>
                </a:cubicBezTo>
                <a:cubicBezTo>
                  <a:pt x="2940" y="3467"/>
                  <a:pt x="2940" y="3467"/>
                  <a:pt x="2940" y="3467"/>
                </a:cubicBezTo>
                <a:cubicBezTo>
                  <a:pt x="4562" y="1305"/>
                  <a:pt x="4562" y="1305"/>
                  <a:pt x="4562" y="1305"/>
                </a:cubicBezTo>
                <a:cubicBezTo>
                  <a:pt x="4807" y="1489"/>
                  <a:pt x="4807" y="1489"/>
                  <a:pt x="4807" y="1489"/>
                </a:cubicBezTo>
                <a:lnTo>
                  <a:pt x="3234" y="3584"/>
                </a:lnTo>
                <a:close/>
                <a:moveTo>
                  <a:pt x="2878" y="3428"/>
                </a:moveTo>
                <a:cubicBezTo>
                  <a:pt x="2736" y="3337"/>
                  <a:pt x="2736" y="3337"/>
                  <a:pt x="2736" y="3337"/>
                </a:cubicBezTo>
                <a:cubicBezTo>
                  <a:pt x="4370" y="1160"/>
                  <a:pt x="4370" y="1160"/>
                  <a:pt x="4370" y="1160"/>
                </a:cubicBezTo>
                <a:cubicBezTo>
                  <a:pt x="4504" y="1262"/>
                  <a:pt x="4504" y="1262"/>
                  <a:pt x="4504" y="1262"/>
                </a:cubicBezTo>
                <a:lnTo>
                  <a:pt x="2878" y="3428"/>
                </a:lnTo>
                <a:close/>
                <a:moveTo>
                  <a:pt x="3646" y="1701"/>
                </a:moveTo>
                <a:cubicBezTo>
                  <a:pt x="3647" y="1699"/>
                  <a:pt x="3647" y="1696"/>
                  <a:pt x="3647" y="1693"/>
                </a:cubicBezTo>
                <a:cubicBezTo>
                  <a:pt x="3647" y="1661"/>
                  <a:pt x="3647" y="1661"/>
                  <a:pt x="3647" y="1661"/>
                </a:cubicBezTo>
                <a:cubicBezTo>
                  <a:pt x="3822" y="1770"/>
                  <a:pt x="3822" y="1770"/>
                  <a:pt x="3822" y="1770"/>
                </a:cubicBezTo>
                <a:cubicBezTo>
                  <a:pt x="3540" y="2145"/>
                  <a:pt x="3540" y="2145"/>
                  <a:pt x="3540" y="2145"/>
                </a:cubicBezTo>
                <a:lnTo>
                  <a:pt x="3646" y="1701"/>
                </a:lnTo>
                <a:close/>
                <a:moveTo>
                  <a:pt x="3510" y="1957"/>
                </a:moveTo>
                <a:cubicBezTo>
                  <a:pt x="3409" y="1871"/>
                  <a:pt x="3409" y="1871"/>
                  <a:pt x="3409" y="1871"/>
                </a:cubicBezTo>
                <a:cubicBezTo>
                  <a:pt x="3555" y="1771"/>
                  <a:pt x="3555" y="1771"/>
                  <a:pt x="3555" y="1771"/>
                </a:cubicBezTo>
                <a:lnTo>
                  <a:pt x="3510" y="1957"/>
                </a:lnTo>
                <a:close/>
                <a:moveTo>
                  <a:pt x="3575" y="1669"/>
                </a:moveTo>
                <a:cubicBezTo>
                  <a:pt x="3346" y="1826"/>
                  <a:pt x="3346" y="1826"/>
                  <a:pt x="3346" y="1826"/>
                </a:cubicBezTo>
                <a:cubicBezTo>
                  <a:pt x="3124" y="1674"/>
                  <a:pt x="3124" y="1674"/>
                  <a:pt x="3124" y="1674"/>
                </a:cubicBezTo>
                <a:cubicBezTo>
                  <a:pt x="3124" y="1468"/>
                  <a:pt x="3124" y="1468"/>
                  <a:pt x="3124" y="1468"/>
                </a:cubicBezTo>
                <a:cubicBezTo>
                  <a:pt x="3193" y="1501"/>
                  <a:pt x="3269" y="1520"/>
                  <a:pt x="3349" y="1523"/>
                </a:cubicBezTo>
                <a:cubicBezTo>
                  <a:pt x="3349" y="1523"/>
                  <a:pt x="3349" y="1523"/>
                  <a:pt x="3350" y="1523"/>
                </a:cubicBezTo>
                <a:cubicBezTo>
                  <a:pt x="3350" y="1523"/>
                  <a:pt x="3350" y="1523"/>
                  <a:pt x="3351" y="1523"/>
                </a:cubicBezTo>
                <a:cubicBezTo>
                  <a:pt x="3430" y="1520"/>
                  <a:pt x="3507" y="1501"/>
                  <a:pt x="3575" y="1468"/>
                </a:cubicBezTo>
                <a:lnTo>
                  <a:pt x="3575" y="1669"/>
                </a:lnTo>
                <a:close/>
                <a:moveTo>
                  <a:pt x="3283" y="1871"/>
                </a:moveTo>
                <a:cubicBezTo>
                  <a:pt x="3188" y="1953"/>
                  <a:pt x="3188" y="1953"/>
                  <a:pt x="3188" y="1953"/>
                </a:cubicBezTo>
                <a:cubicBezTo>
                  <a:pt x="3145" y="1776"/>
                  <a:pt x="3145" y="1776"/>
                  <a:pt x="3145" y="1776"/>
                </a:cubicBezTo>
                <a:lnTo>
                  <a:pt x="3283" y="1871"/>
                </a:lnTo>
                <a:close/>
                <a:moveTo>
                  <a:pt x="3346" y="1912"/>
                </a:moveTo>
                <a:cubicBezTo>
                  <a:pt x="3491" y="2037"/>
                  <a:pt x="3491" y="2037"/>
                  <a:pt x="3491" y="2037"/>
                </a:cubicBezTo>
                <a:cubicBezTo>
                  <a:pt x="3430" y="2291"/>
                  <a:pt x="3430" y="2291"/>
                  <a:pt x="3430" y="2291"/>
                </a:cubicBezTo>
                <a:cubicBezTo>
                  <a:pt x="3308" y="2454"/>
                  <a:pt x="3308" y="2454"/>
                  <a:pt x="3308" y="2454"/>
                </a:cubicBezTo>
                <a:cubicBezTo>
                  <a:pt x="3207" y="2032"/>
                  <a:pt x="3207" y="2032"/>
                  <a:pt x="3207" y="2032"/>
                </a:cubicBezTo>
                <a:lnTo>
                  <a:pt x="3346" y="1912"/>
                </a:lnTo>
                <a:close/>
                <a:moveTo>
                  <a:pt x="2778" y="471"/>
                </a:moveTo>
                <a:cubicBezTo>
                  <a:pt x="2857" y="292"/>
                  <a:pt x="2973" y="277"/>
                  <a:pt x="2977" y="276"/>
                </a:cubicBezTo>
                <a:cubicBezTo>
                  <a:pt x="2988" y="275"/>
                  <a:pt x="2998" y="269"/>
                  <a:pt x="3004" y="260"/>
                </a:cubicBezTo>
                <a:cubicBezTo>
                  <a:pt x="3064" y="172"/>
                  <a:pt x="3140" y="118"/>
                  <a:pt x="3229" y="101"/>
                </a:cubicBezTo>
                <a:cubicBezTo>
                  <a:pt x="3403" y="68"/>
                  <a:pt x="3605" y="175"/>
                  <a:pt x="3744" y="270"/>
                </a:cubicBezTo>
                <a:cubicBezTo>
                  <a:pt x="3951" y="412"/>
                  <a:pt x="3916" y="666"/>
                  <a:pt x="3887" y="782"/>
                </a:cubicBezTo>
                <a:cubicBezTo>
                  <a:pt x="3883" y="780"/>
                  <a:pt x="3880" y="779"/>
                  <a:pt x="3877" y="777"/>
                </a:cubicBezTo>
                <a:cubicBezTo>
                  <a:pt x="3727" y="580"/>
                  <a:pt x="3727" y="580"/>
                  <a:pt x="3727" y="580"/>
                </a:cubicBezTo>
                <a:cubicBezTo>
                  <a:pt x="3738" y="581"/>
                  <a:pt x="3749" y="580"/>
                  <a:pt x="3761" y="580"/>
                </a:cubicBezTo>
                <a:cubicBezTo>
                  <a:pt x="3758" y="508"/>
                  <a:pt x="3758" y="508"/>
                  <a:pt x="3758" y="508"/>
                </a:cubicBezTo>
                <a:cubicBezTo>
                  <a:pt x="3470" y="516"/>
                  <a:pt x="3250" y="362"/>
                  <a:pt x="3248" y="361"/>
                </a:cubicBezTo>
                <a:cubicBezTo>
                  <a:pt x="3236" y="352"/>
                  <a:pt x="3220" y="352"/>
                  <a:pt x="3207" y="360"/>
                </a:cubicBezTo>
                <a:cubicBezTo>
                  <a:pt x="3195" y="368"/>
                  <a:pt x="3188" y="383"/>
                  <a:pt x="3191" y="397"/>
                </a:cubicBezTo>
                <a:cubicBezTo>
                  <a:pt x="3212" y="505"/>
                  <a:pt x="3212" y="505"/>
                  <a:pt x="3212" y="505"/>
                </a:cubicBezTo>
                <a:cubicBezTo>
                  <a:pt x="3127" y="488"/>
                  <a:pt x="3094" y="416"/>
                  <a:pt x="3093" y="412"/>
                </a:cubicBezTo>
                <a:cubicBezTo>
                  <a:pt x="3087" y="400"/>
                  <a:pt x="3075" y="391"/>
                  <a:pt x="3061" y="390"/>
                </a:cubicBezTo>
                <a:cubicBezTo>
                  <a:pt x="3047" y="389"/>
                  <a:pt x="3034" y="397"/>
                  <a:pt x="3028" y="409"/>
                </a:cubicBezTo>
                <a:cubicBezTo>
                  <a:pt x="2820" y="778"/>
                  <a:pt x="2820" y="778"/>
                  <a:pt x="2820" y="778"/>
                </a:cubicBezTo>
                <a:cubicBezTo>
                  <a:pt x="2813" y="781"/>
                  <a:pt x="2806" y="784"/>
                  <a:pt x="2799" y="788"/>
                </a:cubicBezTo>
                <a:cubicBezTo>
                  <a:pt x="2782" y="749"/>
                  <a:pt x="2723" y="597"/>
                  <a:pt x="2778" y="471"/>
                </a:cubicBezTo>
                <a:close/>
                <a:moveTo>
                  <a:pt x="3049" y="1329"/>
                </a:moveTo>
                <a:cubicBezTo>
                  <a:pt x="2986" y="1267"/>
                  <a:pt x="2939" y="1185"/>
                  <a:pt x="2911" y="1084"/>
                </a:cubicBezTo>
                <a:cubicBezTo>
                  <a:pt x="2907" y="1072"/>
                  <a:pt x="2897" y="1062"/>
                  <a:pt x="2885" y="1059"/>
                </a:cubicBezTo>
                <a:cubicBezTo>
                  <a:pt x="2853" y="1051"/>
                  <a:pt x="2827" y="1039"/>
                  <a:pt x="2808" y="1021"/>
                </a:cubicBezTo>
                <a:cubicBezTo>
                  <a:pt x="2774" y="991"/>
                  <a:pt x="2760" y="942"/>
                  <a:pt x="2775" y="908"/>
                </a:cubicBezTo>
                <a:cubicBezTo>
                  <a:pt x="2779" y="899"/>
                  <a:pt x="2786" y="889"/>
                  <a:pt x="2795" y="880"/>
                </a:cubicBezTo>
                <a:cubicBezTo>
                  <a:pt x="2811" y="863"/>
                  <a:pt x="2832" y="850"/>
                  <a:pt x="2856" y="842"/>
                </a:cubicBezTo>
                <a:cubicBezTo>
                  <a:pt x="2865" y="840"/>
                  <a:pt x="2872" y="834"/>
                  <a:pt x="2877" y="826"/>
                </a:cubicBezTo>
                <a:cubicBezTo>
                  <a:pt x="3062" y="496"/>
                  <a:pt x="3062" y="496"/>
                  <a:pt x="3062" y="496"/>
                </a:cubicBezTo>
                <a:cubicBezTo>
                  <a:pt x="3096" y="537"/>
                  <a:pt x="3158" y="584"/>
                  <a:pt x="3258" y="580"/>
                </a:cubicBezTo>
                <a:cubicBezTo>
                  <a:pt x="3268" y="580"/>
                  <a:pt x="3278" y="575"/>
                  <a:pt x="3285" y="566"/>
                </a:cubicBezTo>
                <a:cubicBezTo>
                  <a:pt x="3291" y="558"/>
                  <a:pt x="3294" y="547"/>
                  <a:pt x="3292" y="537"/>
                </a:cubicBezTo>
                <a:cubicBezTo>
                  <a:pt x="3278" y="463"/>
                  <a:pt x="3278" y="463"/>
                  <a:pt x="3278" y="463"/>
                </a:cubicBezTo>
                <a:cubicBezTo>
                  <a:pt x="3351" y="502"/>
                  <a:pt x="3476" y="556"/>
                  <a:pt x="3631" y="574"/>
                </a:cubicBezTo>
                <a:cubicBezTo>
                  <a:pt x="3825" y="830"/>
                  <a:pt x="3825" y="830"/>
                  <a:pt x="3825" y="830"/>
                </a:cubicBezTo>
                <a:cubicBezTo>
                  <a:pt x="3830" y="836"/>
                  <a:pt x="3836" y="840"/>
                  <a:pt x="3843" y="842"/>
                </a:cubicBezTo>
                <a:cubicBezTo>
                  <a:pt x="3867" y="850"/>
                  <a:pt x="3888" y="863"/>
                  <a:pt x="3904" y="880"/>
                </a:cubicBezTo>
                <a:cubicBezTo>
                  <a:pt x="3913" y="889"/>
                  <a:pt x="3920" y="899"/>
                  <a:pt x="3924" y="908"/>
                </a:cubicBezTo>
                <a:cubicBezTo>
                  <a:pt x="3940" y="942"/>
                  <a:pt x="3926" y="991"/>
                  <a:pt x="3891" y="1021"/>
                </a:cubicBezTo>
                <a:cubicBezTo>
                  <a:pt x="3872" y="1039"/>
                  <a:pt x="3846" y="1051"/>
                  <a:pt x="3815" y="1059"/>
                </a:cubicBezTo>
                <a:cubicBezTo>
                  <a:pt x="3802" y="1062"/>
                  <a:pt x="3792" y="1072"/>
                  <a:pt x="3788" y="1084"/>
                </a:cubicBezTo>
                <a:cubicBezTo>
                  <a:pt x="3760" y="1185"/>
                  <a:pt x="3714" y="1267"/>
                  <a:pt x="3650" y="1329"/>
                </a:cubicBezTo>
                <a:cubicBezTo>
                  <a:pt x="3574" y="1403"/>
                  <a:pt x="3465" y="1447"/>
                  <a:pt x="3350" y="1450"/>
                </a:cubicBezTo>
                <a:cubicBezTo>
                  <a:pt x="3234" y="1447"/>
                  <a:pt x="3125" y="1403"/>
                  <a:pt x="3049" y="1329"/>
                </a:cubicBezTo>
                <a:close/>
                <a:moveTo>
                  <a:pt x="3052" y="1657"/>
                </a:moveTo>
                <a:cubicBezTo>
                  <a:pt x="3052" y="1693"/>
                  <a:pt x="3052" y="1693"/>
                  <a:pt x="3052" y="1693"/>
                </a:cubicBezTo>
                <a:cubicBezTo>
                  <a:pt x="3052" y="1696"/>
                  <a:pt x="3052" y="1699"/>
                  <a:pt x="3053" y="1701"/>
                </a:cubicBezTo>
                <a:cubicBezTo>
                  <a:pt x="3251" y="2529"/>
                  <a:pt x="3251" y="2529"/>
                  <a:pt x="3251" y="2529"/>
                </a:cubicBezTo>
                <a:cubicBezTo>
                  <a:pt x="3221" y="2570"/>
                  <a:pt x="3221" y="2570"/>
                  <a:pt x="3221" y="2570"/>
                </a:cubicBezTo>
                <a:cubicBezTo>
                  <a:pt x="3019" y="2310"/>
                  <a:pt x="2891" y="2084"/>
                  <a:pt x="2850" y="2008"/>
                </a:cubicBezTo>
                <a:cubicBezTo>
                  <a:pt x="2947" y="1935"/>
                  <a:pt x="2947" y="1935"/>
                  <a:pt x="2947" y="1935"/>
                </a:cubicBezTo>
                <a:cubicBezTo>
                  <a:pt x="2959" y="1926"/>
                  <a:pt x="2964" y="1910"/>
                  <a:pt x="2959" y="1895"/>
                </a:cubicBezTo>
                <a:cubicBezTo>
                  <a:pt x="2912" y="1744"/>
                  <a:pt x="2912" y="1744"/>
                  <a:pt x="2912" y="1744"/>
                </a:cubicBezTo>
                <a:lnTo>
                  <a:pt x="3052" y="1657"/>
                </a:lnTo>
                <a:close/>
                <a:moveTo>
                  <a:pt x="2109" y="3654"/>
                </a:moveTo>
                <a:cubicBezTo>
                  <a:pt x="1940" y="3583"/>
                  <a:pt x="1848" y="3403"/>
                  <a:pt x="1890" y="3225"/>
                </a:cubicBezTo>
                <a:cubicBezTo>
                  <a:pt x="2106" y="2302"/>
                  <a:pt x="2106" y="2302"/>
                  <a:pt x="2106" y="2302"/>
                </a:cubicBezTo>
                <a:cubicBezTo>
                  <a:pt x="2160" y="2069"/>
                  <a:pt x="2338" y="1891"/>
                  <a:pt x="2570" y="1836"/>
                </a:cubicBezTo>
                <a:cubicBezTo>
                  <a:pt x="2844" y="1772"/>
                  <a:pt x="2844" y="1772"/>
                  <a:pt x="2844" y="1772"/>
                </a:cubicBezTo>
                <a:cubicBezTo>
                  <a:pt x="2883" y="1893"/>
                  <a:pt x="2883" y="1893"/>
                  <a:pt x="2883" y="1893"/>
                </a:cubicBezTo>
                <a:cubicBezTo>
                  <a:pt x="2782" y="1969"/>
                  <a:pt x="2782" y="1969"/>
                  <a:pt x="2782" y="1969"/>
                </a:cubicBezTo>
                <a:cubicBezTo>
                  <a:pt x="2768" y="1980"/>
                  <a:pt x="2764" y="1999"/>
                  <a:pt x="2772" y="2014"/>
                </a:cubicBezTo>
                <a:cubicBezTo>
                  <a:pt x="2773" y="2017"/>
                  <a:pt x="2916" y="2299"/>
                  <a:pt x="3176" y="2630"/>
                </a:cubicBezTo>
                <a:cubicBezTo>
                  <a:pt x="2674" y="3298"/>
                  <a:pt x="2674" y="3298"/>
                  <a:pt x="2674" y="3298"/>
                </a:cubicBezTo>
                <a:cubicBezTo>
                  <a:pt x="2486" y="3178"/>
                  <a:pt x="2486" y="3178"/>
                  <a:pt x="2486" y="3178"/>
                </a:cubicBezTo>
                <a:cubicBezTo>
                  <a:pt x="2445" y="2229"/>
                  <a:pt x="2445" y="2229"/>
                  <a:pt x="2445" y="2229"/>
                </a:cubicBezTo>
                <a:cubicBezTo>
                  <a:pt x="2373" y="2232"/>
                  <a:pt x="2373" y="2232"/>
                  <a:pt x="2373" y="2232"/>
                </a:cubicBezTo>
                <a:cubicBezTo>
                  <a:pt x="2411" y="3130"/>
                  <a:pt x="2411" y="3130"/>
                  <a:pt x="2411" y="3130"/>
                </a:cubicBezTo>
                <a:cubicBezTo>
                  <a:pt x="2315" y="3069"/>
                  <a:pt x="2315" y="3069"/>
                  <a:pt x="2315" y="3069"/>
                </a:cubicBezTo>
                <a:cubicBezTo>
                  <a:pt x="2276" y="3130"/>
                  <a:pt x="2276" y="3130"/>
                  <a:pt x="2276" y="3130"/>
                </a:cubicBezTo>
                <a:cubicBezTo>
                  <a:pt x="3097" y="3653"/>
                  <a:pt x="3097" y="3653"/>
                  <a:pt x="3097" y="3653"/>
                </a:cubicBezTo>
                <a:cubicBezTo>
                  <a:pt x="2904" y="3984"/>
                  <a:pt x="2904" y="3984"/>
                  <a:pt x="2904" y="3984"/>
                </a:cubicBezTo>
                <a:lnTo>
                  <a:pt x="2109" y="3654"/>
                </a:lnTo>
                <a:close/>
                <a:moveTo>
                  <a:pt x="2361" y="3837"/>
                </a:moveTo>
                <a:cubicBezTo>
                  <a:pt x="2521" y="3903"/>
                  <a:pt x="2521" y="3903"/>
                  <a:pt x="2521" y="3903"/>
                </a:cubicBezTo>
                <a:cubicBezTo>
                  <a:pt x="1738" y="4947"/>
                  <a:pt x="1738" y="4947"/>
                  <a:pt x="1738" y="4947"/>
                </a:cubicBezTo>
                <a:cubicBezTo>
                  <a:pt x="1541" y="4929"/>
                  <a:pt x="1541" y="4929"/>
                  <a:pt x="1541" y="4929"/>
                </a:cubicBezTo>
                <a:lnTo>
                  <a:pt x="2361" y="3837"/>
                </a:lnTo>
                <a:close/>
                <a:moveTo>
                  <a:pt x="1502" y="4998"/>
                </a:moveTo>
                <a:cubicBezTo>
                  <a:pt x="1726" y="5018"/>
                  <a:pt x="1726" y="5018"/>
                  <a:pt x="1726" y="5018"/>
                </a:cubicBezTo>
                <a:cubicBezTo>
                  <a:pt x="1782" y="5226"/>
                  <a:pt x="1782" y="5226"/>
                  <a:pt x="1782" y="5226"/>
                </a:cubicBezTo>
                <a:cubicBezTo>
                  <a:pt x="1786" y="5242"/>
                  <a:pt x="1801" y="5254"/>
                  <a:pt x="1818" y="5253"/>
                </a:cubicBezTo>
                <a:cubicBezTo>
                  <a:pt x="2033" y="5249"/>
                  <a:pt x="2033" y="5249"/>
                  <a:pt x="2033" y="5249"/>
                </a:cubicBezTo>
                <a:cubicBezTo>
                  <a:pt x="2116" y="5458"/>
                  <a:pt x="2116" y="5458"/>
                  <a:pt x="2116" y="5458"/>
                </a:cubicBezTo>
                <a:cubicBezTo>
                  <a:pt x="1573" y="5744"/>
                  <a:pt x="1573" y="5744"/>
                  <a:pt x="1573" y="5744"/>
                </a:cubicBezTo>
                <a:cubicBezTo>
                  <a:pt x="1379" y="5599"/>
                  <a:pt x="1379" y="5599"/>
                  <a:pt x="1379" y="5599"/>
                </a:cubicBezTo>
                <a:lnTo>
                  <a:pt x="1502" y="4998"/>
                </a:lnTo>
                <a:close/>
                <a:moveTo>
                  <a:pt x="1363" y="5677"/>
                </a:moveTo>
                <a:cubicBezTo>
                  <a:pt x="1502" y="5781"/>
                  <a:pt x="1502" y="5781"/>
                  <a:pt x="1502" y="5781"/>
                </a:cubicBezTo>
                <a:cubicBezTo>
                  <a:pt x="1323" y="5875"/>
                  <a:pt x="1323" y="5875"/>
                  <a:pt x="1323" y="5875"/>
                </a:cubicBezTo>
                <a:lnTo>
                  <a:pt x="1363" y="5677"/>
                </a:lnTo>
                <a:close/>
                <a:moveTo>
                  <a:pt x="2421" y="5907"/>
                </a:moveTo>
                <a:cubicBezTo>
                  <a:pt x="1419" y="5907"/>
                  <a:pt x="1419" y="5907"/>
                  <a:pt x="1419" y="5907"/>
                </a:cubicBezTo>
                <a:cubicBezTo>
                  <a:pt x="2178" y="5507"/>
                  <a:pt x="2178" y="5507"/>
                  <a:pt x="2178" y="5507"/>
                </a:cubicBezTo>
                <a:cubicBezTo>
                  <a:pt x="2183" y="5505"/>
                  <a:pt x="2187" y="5501"/>
                  <a:pt x="2190" y="5497"/>
                </a:cubicBezTo>
                <a:cubicBezTo>
                  <a:pt x="2441" y="5163"/>
                  <a:pt x="2441" y="5163"/>
                  <a:pt x="2441" y="5163"/>
                </a:cubicBezTo>
                <a:lnTo>
                  <a:pt x="2421" y="5907"/>
                </a:lnTo>
                <a:close/>
                <a:moveTo>
                  <a:pt x="3187" y="5907"/>
                </a:moveTo>
                <a:cubicBezTo>
                  <a:pt x="3349" y="4683"/>
                  <a:pt x="3349" y="4683"/>
                  <a:pt x="3349" y="4683"/>
                </a:cubicBezTo>
                <a:cubicBezTo>
                  <a:pt x="3503" y="5907"/>
                  <a:pt x="3503" y="5907"/>
                  <a:pt x="3503" y="5907"/>
                </a:cubicBezTo>
                <a:lnTo>
                  <a:pt x="3187" y="5907"/>
                </a:lnTo>
                <a:close/>
                <a:moveTo>
                  <a:pt x="3576" y="5907"/>
                </a:moveTo>
                <a:cubicBezTo>
                  <a:pt x="3386" y="4396"/>
                  <a:pt x="3386" y="4396"/>
                  <a:pt x="3386" y="4396"/>
                </a:cubicBezTo>
                <a:cubicBezTo>
                  <a:pt x="3383" y="4378"/>
                  <a:pt x="3368" y="4364"/>
                  <a:pt x="3350" y="4364"/>
                </a:cubicBezTo>
                <a:cubicBezTo>
                  <a:pt x="3350" y="4364"/>
                  <a:pt x="3350" y="4364"/>
                  <a:pt x="3350" y="4364"/>
                </a:cubicBezTo>
                <a:cubicBezTo>
                  <a:pt x="3331" y="4364"/>
                  <a:pt x="3316" y="4378"/>
                  <a:pt x="3314" y="4396"/>
                </a:cubicBezTo>
                <a:cubicBezTo>
                  <a:pt x="3114" y="5907"/>
                  <a:pt x="3114" y="5907"/>
                  <a:pt x="3114" y="5907"/>
                </a:cubicBezTo>
                <a:cubicBezTo>
                  <a:pt x="2493" y="5907"/>
                  <a:pt x="2493" y="5907"/>
                  <a:pt x="2493" y="5907"/>
                </a:cubicBezTo>
                <a:cubicBezTo>
                  <a:pt x="2516" y="5063"/>
                  <a:pt x="2516" y="5063"/>
                  <a:pt x="2516" y="5063"/>
                </a:cubicBezTo>
                <a:cubicBezTo>
                  <a:pt x="3191" y="4164"/>
                  <a:pt x="3191" y="4164"/>
                  <a:pt x="3191" y="4164"/>
                </a:cubicBezTo>
                <a:cubicBezTo>
                  <a:pt x="3195" y="4164"/>
                  <a:pt x="3199" y="4165"/>
                  <a:pt x="3203" y="4165"/>
                </a:cubicBezTo>
                <a:cubicBezTo>
                  <a:pt x="3253" y="4165"/>
                  <a:pt x="3302" y="4149"/>
                  <a:pt x="3344" y="4122"/>
                </a:cubicBezTo>
                <a:cubicBezTo>
                  <a:pt x="3403" y="4179"/>
                  <a:pt x="3482" y="4212"/>
                  <a:pt x="3565" y="4212"/>
                </a:cubicBezTo>
                <a:cubicBezTo>
                  <a:pt x="4159" y="4212"/>
                  <a:pt x="4159" y="4212"/>
                  <a:pt x="4159" y="4212"/>
                </a:cubicBezTo>
                <a:cubicBezTo>
                  <a:pt x="4198" y="5907"/>
                  <a:pt x="4198" y="5907"/>
                  <a:pt x="4198" y="5907"/>
                </a:cubicBezTo>
                <a:lnTo>
                  <a:pt x="3576" y="5907"/>
                </a:lnTo>
                <a:close/>
                <a:moveTo>
                  <a:pt x="3565" y="4139"/>
                </a:moveTo>
                <a:cubicBezTo>
                  <a:pt x="3502" y="4139"/>
                  <a:pt x="3443" y="4115"/>
                  <a:pt x="3398" y="4073"/>
                </a:cubicBezTo>
                <a:cubicBezTo>
                  <a:pt x="3406" y="4063"/>
                  <a:pt x="3414" y="4052"/>
                  <a:pt x="3420" y="4041"/>
                </a:cubicBezTo>
                <a:cubicBezTo>
                  <a:pt x="3466" y="3962"/>
                  <a:pt x="3466" y="3962"/>
                  <a:pt x="3466" y="3962"/>
                </a:cubicBezTo>
                <a:cubicBezTo>
                  <a:pt x="3502" y="3901"/>
                  <a:pt x="3510" y="3830"/>
                  <a:pt x="3491" y="3764"/>
                </a:cubicBezTo>
                <a:cubicBezTo>
                  <a:pt x="3743" y="3428"/>
                  <a:pt x="3743" y="3428"/>
                  <a:pt x="3743" y="3428"/>
                </a:cubicBezTo>
                <a:cubicBezTo>
                  <a:pt x="3743" y="3749"/>
                  <a:pt x="3743" y="3749"/>
                  <a:pt x="3743" y="3749"/>
                </a:cubicBezTo>
                <a:cubicBezTo>
                  <a:pt x="3733" y="3808"/>
                  <a:pt x="3747" y="3861"/>
                  <a:pt x="3782" y="3902"/>
                </a:cubicBezTo>
                <a:cubicBezTo>
                  <a:pt x="3821" y="3947"/>
                  <a:pt x="3885" y="3973"/>
                  <a:pt x="3953" y="3973"/>
                </a:cubicBezTo>
                <a:cubicBezTo>
                  <a:pt x="3957" y="3973"/>
                  <a:pt x="3960" y="3973"/>
                  <a:pt x="3964" y="3973"/>
                </a:cubicBezTo>
                <a:cubicBezTo>
                  <a:pt x="4206" y="3973"/>
                  <a:pt x="4206" y="3973"/>
                  <a:pt x="4206" y="3973"/>
                </a:cubicBezTo>
                <a:cubicBezTo>
                  <a:pt x="4216" y="4139"/>
                  <a:pt x="4216" y="4139"/>
                  <a:pt x="4216" y="4139"/>
                </a:cubicBezTo>
                <a:lnTo>
                  <a:pt x="3565" y="4139"/>
                </a:lnTo>
                <a:close/>
                <a:moveTo>
                  <a:pt x="4200" y="3325"/>
                </a:moveTo>
                <a:cubicBezTo>
                  <a:pt x="3821" y="3325"/>
                  <a:pt x="3821" y="3325"/>
                  <a:pt x="3821" y="3325"/>
                </a:cubicBezTo>
                <a:cubicBezTo>
                  <a:pt x="4223" y="2789"/>
                  <a:pt x="4223" y="2789"/>
                  <a:pt x="4223" y="2789"/>
                </a:cubicBezTo>
                <a:lnTo>
                  <a:pt x="4200" y="3325"/>
                </a:lnTo>
                <a:close/>
                <a:moveTo>
                  <a:pt x="5216" y="5907"/>
                </a:moveTo>
                <a:cubicBezTo>
                  <a:pt x="4271" y="5907"/>
                  <a:pt x="4271" y="5907"/>
                  <a:pt x="4271" y="5907"/>
                </a:cubicBezTo>
                <a:cubicBezTo>
                  <a:pt x="4231" y="4212"/>
                  <a:pt x="4231" y="4212"/>
                  <a:pt x="4231" y="4212"/>
                </a:cubicBezTo>
                <a:cubicBezTo>
                  <a:pt x="4255" y="4212"/>
                  <a:pt x="4255" y="4212"/>
                  <a:pt x="4255" y="4212"/>
                </a:cubicBezTo>
                <a:cubicBezTo>
                  <a:pt x="4265" y="4212"/>
                  <a:pt x="4274" y="4208"/>
                  <a:pt x="4281" y="4200"/>
                </a:cubicBezTo>
                <a:cubicBezTo>
                  <a:pt x="4288" y="4193"/>
                  <a:pt x="4291" y="4183"/>
                  <a:pt x="4291" y="4173"/>
                </a:cubicBezTo>
                <a:cubicBezTo>
                  <a:pt x="4259" y="3641"/>
                  <a:pt x="4259" y="3641"/>
                  <a:pt x="4259" y="3641"/>
                </a:cubicBezTo>
                <a:cubicBezTo>
                  <a:pt x="4265" y="3503"/>
                  <a:pt x="4265" y="3503"/>
                  <a:pt x="4265" y="3503"/>
                </a:cubicBezTo>
                <a:cubicBezTo>
                  <a:pt x="4287" y="3540"/>
                  <a:pt x="4315" y="3573"/>
                  <a:pt x="4349" y="3601"/>
                </a:cubicBezTo>
                <a:cubicBezTo>
                  <a:pt x="4413" y="3652"/>
                  <a:pt x="4490" y="3679"/>
                  <a:pt x="4570" y="3679"/>
                </a:cubicBezTo>
                <a:cubicBezTo>
                  <a:pt x="4586" y="3679"/>
                  <a:pt x="4601" y="3678"/>
                  <a:pt x="4617" y="3676"/>
                </a:cubicBezTo>
                <a:cubicBezTo>
                  <a:pt x="4798" y="3653"/>
                  <a:pt x="4931" y="3497"/>
                  <a:pt x="4925" y="3315"/>
                </a:cubicBezTo>
                <a:cubicBezTo>
                  <a:pt x="4897" y="2336"/>
                  <a:pt x="4897" y="2336"/>
                  <a:pt x="4897" y="2336"/>
                </a:cubicBezTo>
                <a:cubicBezTo>
                  <a:pt x="4926" y="2268"/>
                  <a:pt x="4935" y="2190"/>
                  <a:pt x="4921" y="2113"/>
                </a:cubicBezTo>
                <a:cubicBezTo>
                  <a:pt x="4911" y="2057"/>
                  <a:pt x="4877" y="2009"/>
                  <a:pt x="4830" y="1980"/>
                </a:cubicBezTo>
                <a:cubicBezTo>
                  <a:pt x="5080" y="1648"/>
                  <a:pt x="5080" y="1648"/>
                  <a:pt x="5080" y="1648"/>
                </a:cubicBezTo>
                <a:cubicBezTo>
                  <a:pt x="5216" y="1466"/>
                  <a:pt x="5216" y="1466"/>
                  <a:pt x="5216" y="1466"/>
                </a:cubicBezTo>
                <a:lnTo>
                  <a:pt x="5216" y="5907"/>
                </a:lnTo>
                <a:close/>
                <a:moveTo>
                  <a:pt x="5247" y="1304"/>
                </a:moveTo>
                <a:cubicBezTo>
                  <a:pt x="5043" y="1576"/>
                  <a:pt x="5043" y="1576"/>
                  <a:pt x="5043" y="1576"/>
                </a:cubicBezTo>
                <a:cubicBezTo>
                  <a:pt x="4413" y="1102"/>
                  <a:pt x="4413" y="1102"/>
                  <a:pt x="4413" y="1102"/>
                </a:cubicBezTo>
                <a:cubicBezTo>
                  <a:pt x="4617" y="831"/>
                  <a:pt x="4617" y="831"/>
                  <a:pt x="4617" y="831"/>
                </a:cubicBezTo>
                <a:cubicBezTo>
                  <a:pt x="4653" y="783"/>
                  <a:pt x="4705" y="752"/>
                  <a:pt x="4765" y="744"/>
                </a:cubicBezTo>
                <a:cubicBezTo>
                  <a:pt x="4824" y="735"/>
                  <a:pt x="4883" y="751"/>
                  <a:pt x="4931" y="787"/>
                </a:cubicBezTo>
                <a:cubicBezTo>
                  <a:pt x="5202" y="990"/>
                  <a:pt x="5202" y="990"/>
                  <a:pt x="5202" y="990"/>
                </a:cubicBezTo>
                <a:cubicBezTo>
                  <a:pt x="5250" y="1026"/>
                  <a:pt x="5281" y="1079"/>
                  <a:pt x="5290" y="1138"/>
                </a:cubicBezTo>
                <a:cubicBezTo>
                  <a:pt x="5298" y="1197"/>
                  <a:pt x="5283" y="1256"/>
                  <a:pt x="5247" y="13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9"/>
          <p:cNvSpPr/>
          <p:nvPr userDrawn="1">
            <p:custDataLst>
              <p:tags r:id="rId42"/>
            </p:custDataLst>
          </p:nvPr>
        </p:nvSpPr>
        <p:spPr bwMode="auto">
          <a:xfrm>
            <a:off x="10746740" y="4197985"/>
            <a:ext cx="152400" cy="54610"/>
          </a:xfrm>
          <a:custGeom>
            <a:avLst/>
            <a:gdLst>
              <a:gd name="T0" fmla="*/ 349 w 349"/>
              <a:gd name="T1" fmla="*/ 51 h 124"/>
              <a:gd name="T2" fmla="*/ 298 w 349"/>
              <a:gd name="T3" fmla="*/ 0 h 124"/>
              <a:gd name="T4" fmla="*/ 175 w 349"/>
              <a:gd name="T5" fmla="*/ 51 h 124"/>
              <a:gd name="T6" fmla="*/ 52 w 349"/>
              <a:gd name="T7" fmla="*/ 0 h 124"/>
              <a:gd name="T8" fmla="*/ 0 w 349"/>
              <a:gd name="T9" fmla="*/ 51 h 124"/>
              <a:gd name="T10" fmla="*/ 175 w 349"/>
              <a:gd name="T11" fmla="*/ 124 h 124"/>
              <a:gd name="T12" fmla="*/ 349 w 349"/>
              <a:gd name="T13" fmla="*/ 51 h 124"/>
            </a:gdLst>
            <a:ahLst/>
            <a:cxnLst>
              <a:cxn ang="0">
                <a:pos x="T0" y="T1"/>
              </a:cxn>
              <a:cxn ang="0">
                <a:pos x="T2" y="T3"/>
              </a:cxn>
              <a:cxn ang="0">
                <a:pos x="T4" y="T5"/>
              </a:cxn>
              <a:cxn ang="0">
                <a:pos x="T6" y="T7"/>
              </a:cxn>
              <a:cxn ang="0">
                <a:pos x="T8" y="T9"/>
              </a:cxn>
              <a:cxn ang="0">
                <a:pos x="T10" y="T11"/>
              </a:cxn>
              <a:cxn ang="0">
                <a:pos x="T12" y="T13"/>
              </a:cxn>
            </a:cxnLst>
            <a:rect l="0" t="0" r="r" b="b"/>
            <a:pathLst>
              <a:path w="349" h="124">
                <a:moveTo>
                  <a:pt x="349" y="51"/>
                </a:moveTo>
                <a:cubicBezTo>
                  <a:pt x="298" y="0"/>
                  <a:pt x="298" y="0"/>
                  <a:pt x="298" y="0"/>
                </a:cubicBezTo>
                <a:cubicBezTo>
                  <a:pt x="265" y="33"/>
                  <a:pt x="221" y="51"/>
                  <a:pt x="175" y="51"/>
                </a:cubicBezTo>
                <a:cubicBezTo>
                  <a:pt x="128" y="51"/>
                  <a:pt x="84" y="33"/>
                  <a:pt x="52" y="0"/>
                </a:cubicBezTo>
                <a:cubicBezTo>
                  <a:pt x="0" y="51"/>
                  <a:pt x="0" y="51"/>
                  <a:pt x="0" y="51"/>
                </a:cubicBezTo>
                <a:cubicBezTo>
                  <a:pt x="47" y="98"/>
                  <a:pt x="109" y="124"/>
                  <a:pt x="175" y="124"/>
                </a:cubicBezTo>
                <a:cubicBezTo>
                  <a:pt x="240" y="124"/>
                  <a:pt x="302" y="98"/>
                  <a:pt x="349" y="51"/>
                </a:cubicBez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5"/>
          <p:cNvSpPr/>
          <p:nvPr userDrawn="1">
            <p:custDataLst>
              <p:tags r:id="rId43"/>
            </p:custDataLst>
          </p:nvPr>
        </p:nvSpPr>
        <p:spPr bwMode="auto">
          <a:xfrm>
            <a:off x="243205" y="1760220"/>
            <a:ext cx="122555" cy="100330"/>
          </a:xfrm>
          <a:custGeom>
            <a:avLst/>
            <a:gdLst>
              <a:gd name="T0" fmla="*/ 88 w 375"/>
              <a:gd name="T1" fmla="*/ 40 h 307"/>
              <a:gd name="T2" fmla="*/ 26 w 375"/>
              <a:gd name="T3" fmla="*/ 0 h 307"/>
              <a:gd name="T4" fmla="*/ 3 w 375"/>
              <a:gd name="T5" fmla="*/ 307 h 307"/>
              <a:gd name="T6" fmla="*/ 375 w 375"/>
              <a:gd name="T7" fmla="*/ 307 h 307"/>
              <a:gd name="T8" fmla="*/ 233 w 375"/>
              <a:gd name="T9" fmla="*/ 29 h 307"/>
              <a:gd name="T10" fmla="*/ 150 w 375"/>
              <a:gd name="T11" fmla="*/ 52 h 307"/>
              <a:gd name="T12" fmla="*/ 88 w 375"/>
              <a:gd name="T13" fmla="*/ 40 h 307"/>
            </a:gdLst>
            <a:ahLst/>
            <a:cxnLst>
              <a:cxn ang="0">
                <a:pos x="T0" y="T1"/>
              </a:cxn>
              <a:cxn ang="0">
                <a:pos x="T2" y="T3"/>
              </a:cxn>
              <a:cxn ang="0">
                <a:pos x="T4" y="T5"/>
              </a:cxn>
              <a:cxn ang="0">
                <a:pos x="T6" y="T7"/>
              </a:cxn>
              <a:cxn ang="0">
                <a:pos x="T8" y="T9"/>
              </a:cxn>
              <a:cxn ang="0">
                <a:pos x="T10" y="T11"/>
              </a:cxn>
              <a:cxn ang="0">
                <a:pos x="T12" y="T13"/>
              </a:cxn>
            </a:cxnLst>
            <a:rect l="0" t="0" r="r" b="b"/>
            <a:pathLst>
              <a:path w="375" h="307">
                <a:moveTo>
                  <a:pt x="88" y="40"/>
                </a:moveTo>
                <a:cubicBezTo>
                  <a:pt x="66" y="31"/>
                  <a:pt x="45" y="18"/>
                  <a:pt x="26" y="0"/>
                </a:cubicBezTo>
                <a:cubicBezTo>
                  <a:pt x="16" y="82"/>
                  <a:pt x="0" y="222"/>
                  <a:pt x="3" y="307"/>
                </a:cubicBezTo>
                <a:cubicBezTo>
                  <a:pt x="375" y="307"/>
                  <a:pt x="375" y="307"/>
                  <a:pt x="375" y="307"/>
                </a:cubicBezTo>
                <a:cubicBezTo>
                  <a:pt x="233" y="29"/>
                  <a:pt x="233" y="29"/>
                  <a:pt x="233" y="29"/>
                </a:cubicBezTo>
                <a:cubicBezTo>
                  <a:pt x="208" y="44"/>
                  <a:pt x="179" y="52"/>
                  <a:pt x="150" y="52"/>
                </a:cubicBezTo>
                <a:cubicBezTo>
                  <a:pt x="129" y="52"/>
                  <a:pt x="108" y="48"/>
                  <a:pt x="88" y="40"/>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6"/>
          <p:cNvSpPr/>
          <p:nvPr userDrawn="1">
            <p:custDataLst>
              <p:tags r:id="rId44"/>
            </p:custDataLst>
          </p:nvPr>
        </p:nvSpPr>
        <p:spPr bwMode="auto">
          <a:xfrm>
            <a:off x="233045" y="1630680"/>
            <a:ext cx="95885" cy="131445"/>
          </a:xfrm>
          <a:custGeom>
            <a:avLst/>
            <a:gdLst>
              <a:gd name="T0" fmla="*/ 140 w 294"/>
              <a:gd name="T1" fmla="*/ 383 h 403"/>
              <a:gd name="T2" fmla="*/ 271 w 294"/>
              <a:gd name="T3" fmla="*/ 336 h 403"/>
              <a:gd name="T4" fmla="*/ 271 w 294"/>
              <a:gd name="T5" fmla="*/ 185 h 403"/>
              <a:gd name="T6" fmla="*/ 109 w 294"/>
              <a:gd name="T7" fmla="*/ 0 h 403"/>
              <a:gd name="T8" fmla="*/ 98 w 294"/>
              <a:gd name="T9" fmla="*/ 0 h 403"/>
              <a:gd name="T10" fmla="*/ 35 w 294"/>
              <a:gd name="T11" fmla="*/ 41 h 403"/>
              <a:gd name="T12" fmla="*/ 35 w 294"/>
              <a:gd name="T13" fmla="*/ 41 h 403"/>
              <a:gd name="T14" fmla="*/ 23 w 294"/>
              <a:gd name="T15" fmla="*/ 232 h 403"/>
              <a:gd name="T16" fmla="*/ 140 w 294"/>
              <a:gd name="T17" fmla="*/ 38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403">
                <a:moveTo>
                  <a:pt x="140" y="383"/>
                </a:moveTo>
                <a:cubicBezTo>
                  <a:pt x="191" y="403"/>
                  <a:pt x="249" y="383"/>
                  <a:pt x="271" y="336"/>
                </a:cubicBezTo>
                <a:cubicBezTo>
                  <a:pt x="294" y="290"/>
                  <a:pt x="284" y="228"/>
                  <a:pt x="271" y="185"/>
                </a:cubicBezTo>
                <a:cubicBezTo>
                  <a:pt x="248" y="106"/>
                  <a:pt x="174" y="11"/>
                  <a:pt x="109" y="0"/>
                </a:cubicBezTo>
                <a:cubicBezTo>
                  <a:pt x="105" y="0"/>
                  <a:pt x="101" y="0"/>
                  <a:pt x="98" y="0"/>
                </a:cubicBezTo>
                <a:cubicBezTo>
                  <a:pt x="74" y="0"/>
                  <a:pt x="53" y="13"/>
                  <a:pt x="35" y="41"/>
                </a:cubicBezTo>
                <a:cubicBezTo>
                  <a:pt x="35" y="41"/>
                  <a:pt x="35" y="41"/>
                  <a:pt x="35" y="41"/>
                </a:cubicBezTo>
                <a:cubicBezTo>
                  <a:pt x="5" y="85"/>
                  <a:pt x="0" y="158"/>
                  <a:pt x="23" y="232"/>
                </a:cubicBezTo>
                <a:cubicBezTo>
                  <a:pt x="46" y="305"/>
                  <a:pt x="91" y="363"/>
                  <a:pt x="140" y="38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7"/>
          <p:cNvSpPr/>
          <p:nvPr userDrawn="1">
            <p:custDataLst>
              <p:tags r:id="rId45"/>
            </p:custDataLst>
          </p:nvPr>
        </p:nvSpPr>
        <p:spPr bwMode="auto">
          <a:xfrm>
            <a:off x="600075" y="1572895"/>
            <a:ext cx="116205" cy="48895"/>
          </a:xfrm>
          <a:custGeom>
            <a:avLst/>
            <a:gdLst>
              <a:gd name="T0" fmla="*/ 178 w 356"/>
              <a:gd name="T1" fmla="*/ 150 h 150"/>
              <a:gd name="T2" fmla="*/ 356 w 356"/>
              <a:gd name="T3" fmla="*/ 0 h 150"/>
              <a:gd name="T4" fmla="*/ 179 w 356"/>
              <a:gd name="T5" fmla="*/ 42 h 150"/>
              <a:gd name="T6" fmla="*/ 178 w 356"/>
              <a:gd name="T7" fmla="*/ 42 h 150"/>
              <a:gd name="T8" fmla="*/ 177 w 356"/>
              <a:gd name="T9" fmla="*/ 42 h 150"/>
              <a:gd name="T10" fmla="*/ 0 w 356"/>
              <a:gd name="T11" fmla="*/ 0 h 150"/>
              <a:gd name="T12" fmla="*/ 178 w 356"/>
              <a:gd name="T13" fmla="*/ 150 h 150"/>
            </a:gdLst>
            <a:ahLst/>
            <a:cxnLst>
              <a:cxn ang="0">
                <a:pos x="T0" y="T1"/>
              </a:cxn>
              <a:cxn ang="0">
                <a:pos x="T2" y="T3"/>
              </a:cxn>
              <a:cxn ang="0">
                <a:pos x="T4" y="T5"/>
              </a:cxn>
              <a:cxn ang="0">
                <a:pos x="T6" y="T7"/>
              </a:cxn>
              <a:cxn ang="0">
                <a:pos x="T8" y="T9"/>
              </a:cxn>
              <a:cxn ang="0">
                <a:pos x="T10" y="T11"/>
              </a:cxn>
              <a:cxn ang="0">
                <a:pos x="T12" y="T13"/>
              </a:cxn>
            </a:cxnLst>
            <a:rect l="0" t="0" r="r" b="b"/>
            <a:pathLst>
              <a:path w="356" h="150">
                <a:moveTo>
                  <a:pt x="178" y="150"/>
                </a:moveTo>
                <a:cubicBezTo>
                  <a:pt x="267" y="150"/>
                  <a:pt x="342" y="85"/>
                  <a:pt x="356" y="0"/>
                </a:cubicBezTo>
                <a:cubicBezTo>
                  <a:pt x="302" y="25"/>
                  <a:pt x="242" y="40"/>
                  <a:pt x="179" y="42"/>
                </a:cubicBezTo>
                <a:cubicBezTo>
                  <a:pt x="179" y="42"/>
                  <a:pt x="178" y="42"/>
                  <a:pt x="178" y="42"/>
                </a:cubicBezTo>
                <a:cubicBezTo>
                  <a:pt x="178" y="42"/>
                  <a:pt x="178" y="42"/>
                  <a:pt x="177" y="42"/>
                </a:cubicBezTo>
                <a:cubicBezTo>
                  <a:pt x="115" y="40"/>
                  <a:pt x="54" y="25"/>
                  <a:pt x="0" y="0"/>
                </a:cubicBezTo>
                <a:cubicBezTo>
                  <a:pt x="15" y="85"/>
                  <a:pt x="89" y="150"/>
                  <a:pt x="178" y="15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
          <p:cNvSpPr/>
          <p:nvPr userDrawn="1">
            <p:custDataLst>
              <p:tags r:id="rId46"/>
            </p:custDataLst>
          </p:nvPr>
        </p:nvSpPr>
        <p:spPr bwMode="auto">
          <a:xfrm>
            <a:off x="108585" y="1256030"/>
            <a:ext cx="488315" cy="845185"/>
          </a:xfrm>
          <a:custGeom>
            <a:avLst/>
            <a:gdLst>
              <a:gd name="T0" fmla="*/ 0 w 1495"/>
              <a:gd name="T1" fmla="*/ 189 h 2588"/>
              <a:gd name="T2" fmla="*/ 461 w 1495"/>
              <a:gd name="T3" fmla="*/ 1089 h 2588"/>
              <a:gd name="T4" fmla="*/ 498 w 1495"/>
              <a:gd name="T5" fmla="*/ 1090 h 2588"/>
              <a:gd name="T6" fmla="*/ 707 w 1495"/>
              <a:gd name="T7" fmla="*/ 1316 h 2588"/>
              <a:gd name="T8" fmla="*/ 704 w 1495"/>
              <a:gd name="T9" fmla="*/ 1509 h 2588"/>
              <a:gd name="T10" fmla="*/ 689 w 1495"/>
              <a:gd name="T11" fmla="*/ 1533 h 2588"/>
              <a:gd name="T12" fmla="*/ 1230 w 1495"/>
              <a:gd name="T13" fmla="*/ 2588 h 2588"/>
              <a:gd name="T14" fmla="*/ 1495 w 1495"/>
              <a:gd name="T15" fmla="*/ 2447 h 2588"/>
              <a:gd name="T16" fmla="*/ 1447 w 1495"/>
              <a:gd name="T17" fmla="*/ 2390 h 2588"/>
              <a:gd name="T18" fmla="*/ 1415 w 1495"/>
              <a:gd name="T19" fmla="*/ 2205 h 2588"/>
              <a:gd name="T20" fmla="*/ 1461 w 1495"/>
              <a:gd name="T21" fmla="*/ 2134 h 2588"/>
              <a:gd name="T22" fmla="*/ 367 w 1495"/>
              <a:gd name="T23" fmla="*/ 0 h 2588"/>
              <a:gd name="T24" fmla="*/ 0 w 1495"/>
              <a:gd name="T25" fmla="*/ 18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5" h="2588">
                <a:moveTo>
                  <a:pt x="0" y="189"/>
                </a:moveTo>
                <a:cubicBezTo>
                  <a:pt x="461" y="1089"/>
                  <a:pt x="461" y="1089"/>
                  <a:pt x="461" y="1089"/>
                </a:cubicBezTo>
                <a:cubicBezTo>
                  <a:pt x="475" y="1088"/>
                  <a:pt x="487" y="1088"/>
                  <a:pt x="498" y="1090"/>
                </a:cubicBezTo>
                <a:cubicBezTo>
                  <a:pt x="591" y="1105"/>
                  <a:pt x="679" y="1218"/>
                  <a:pt x="707" y="1316"/>
                </a:cubicBezTo>
                <a:cubicBezTo>
                  <a:pt x="722" y="1369"/>
                  <a:pt x="734" y="1446"/>
                  <a:pt x="704" y="1509"/>
                </a:cubicBezTo>
                <a:cubicBezTo>
                  <a:pt x="700" y="1518"/>
                  <a:pt x="695" y="1526"/>
                  <a:pt x="689" y="1533"/>
                </a:cubicBezTo>
                <a:cubicBezTo>
                  <a:pt x="1230" y="2588"/>
                  <a:pt x="1230" y="2588"/>
                  <a:pt x="1230" y="2588"/>
                </a:cubicBezTo>
                <a:cubicBezTo>
                  <a:pt x="1495" y="2447"/>
                  <a:pt x="1495" y="2447"/>
                  <a:pt x="1495" y="2447"/>
                </a:cubicBezTo>
                <a:cubicBezTo>
                  <a:pt x="1447" y="2390"/>
                  <a:pt x="1447" y="2390"/>
                  <a:pt x="1447" y="2390"/>
                </a:cubicBezTo>
                <a:cubicBezTo>
                  <a:pt x="1405" y="2338"/>
                  <a:pt x="1392" y="2268"/>
                  <a:pt x="1415" y="2205"/>
                </a:cubicBezTo>
                <a:cubicBezTo>
                  <a:pt x="1425" y="2178"/>
                  <a:pt x="1441" y="2153"/>
                  <a:pt x="1461" y="2134"/>
                </a:cubicBezTo>
                <a:cubicBezTo>
                  <a:pt x="367" y="0"/>
                  <a:pt x="367" y="0"/>
                  <a:pt x="367" y="0"/>
                </a:cubicBezTo>
                <a:lnTo>
                  <a:pt x="0" y="18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9"/>
          <p:cNvSpPr>
            <a:spLocks noEditPoints="1"/>
          </p:cNvSpPr>
          <p:nvPr userDrawn="1">
            <p:custDataLst>
              <p:tags r:id="rId47"/>
            </p:custDataLst>
          </p:nvPr>
        </p:nvSpPr>
        <p:spPr bwMode="auto">
          <a:xfrm>
            <a:off x="503555" y="1322070"/>
            <a:ext cx="309880" cy="246380"/>
          </a:xfrm>
          <a:custGeom>
            <a:avLst/>
            <a:gdLst>
              <a:gd name="T0" fmla="*/ 474 w 949"/>
              <a:gd name="T1" fmla="*/ 753 h 753"/>
              <a:gd name="T2" fmla="*/ 716 w 949"/>
              <a:gd name="T3" fmla="*/ 655 h 753"/>
              <a:gd name="T4" fmla="*/ 827 w 949"/>
              <a:gd name="T5" fmla="*/ 459 h 753"/>
              <a:gd name="T6" fmla="*/ 848 w 949"/>
              <a:gd name="T7" fmla="*/ 438 h 753"/>
              <a:gd name="T8" fmla="*/ 910 w 949"/>
              <a:gd name="T9" fmla="*/ 408 h 753"/>
              <a:gd name="T10" fmla="*/ 936 w 949"/>
              <a:gd name="T11" fmla="*/ 317 h 753"/>
              <a:gd name="T12" fmla="*/ 920 w 949"/>
              <a:gd name="T13" fmla="*/ 294 h 753"/>
              <a:gd name="T14" fmla="*/ 871 w 949"/>
              <a:gd name="T15" fmla="*/ 264 h 753"/>
              <a:gd name="T16" fmla="*/ 857 w 949"/>
              <a:gd name="T17" fmla="*/ 254 h 753"/>
              <a:gd name="T18" fmla="*/ 664 w 949"/>
              <a:gd name="T19" fmla="*/ 0 h 753"/>
              <a:gd name="T20" fmla="*/ 423 w 949"/>
              <a:gd name="T21" fmla="*/ 0 h 753"/>
              <a:gd name="T22" fmla="*/ 429 w 949"/>
              <a:gd name="T23" fmla="*/ 127 h 753"/>
              <a:gd name="T24" fmla="*/ 419 w 949"/>
              <a:gd name="T25" fmla="*/ 151 h 753"/>
              <a:gd name="T26" fmla="*/ 393 w 949"/>
              <a:gd name="T27" fmla="*/ 157 h 753"/>
              <a:gd name="T28" fmla="*/ 251 w 949"/>
              <a:gd name="T29" fmla="*/ 40 h 753"/>
              <a:gd name="T30" fmla="*/ 79 w 949"/>
              <a:gd name="T31" fmla="*/ 263 h 753"/>
              <a:gd name="T32" fmla="*/ 77 w 949"/>
              <a:gd name="T33" fmla="*/ 264 h 753"/>
              <a:gd name="T34" fmla="*/ 28 w 949"/>
              <a:gd name="T35" fmla="*/ 294 h 753"/>
              <a:gd name="T36" fmla="*/ 12 w 949"/>
              <a:gd name="T37" fmla="*/ 317 h 753"/>
              <a:gd name="T38" fmla="*/ 38 w 949"/>
              <a:gd name="T39" fmla="*/ 408 h 753"/>
              <a:gd name="T40" fmla="*/ 100 w 949"/>
              <a:gd name="T41" fmla="*/ 438 h 753"/>
              <a:gd name="T42" fmla="*/ 121 w 949"/>
              <a:gd name="T43" fmla="*/ 459 h 753"/>
              <a:gd name="T44" fmla="*/ 233 w 949"/>
              <a:gd name="T45" fmla="*/ 655 h 753"/>
              <a:gd name="T46" fmla="*/ 474 w 949"/>
              <a:gd name="T47" fmla="*/ 753 h 753"/>
              <a:gd name="T48" fmla="*/ 661 w 949"/>
              <a:gd name="T49" fmla="*/ 301 h 753"/>
              <a:gd name="T50" fmla="*/ 705 w 949"/>
              <a:gd name="T51" fmla="*/ 346 h 753"/>
              <a:gd name="T52" fmla="*/ 661 w 949"/>
              <a:gd name="T53" fmla="*/ 390 h 753"/>
              <a:gd name="T54" fmla="*/ 616 w 949"/>
              <a:gd name="T55" fmla="*/ 346 h 753"/>
              <a:gd name="T56" fmla="*/ 661 w 949"/>
              <a:gd name="T57" fmla="*/ 301 h 753"/>
              <a:gd name="T58" fmla="*/ 453 w 949"/>
              <a:gd name="T59" fmla="*/ 359 h 753"/>
              <a:gd name="T60" fmla="*/ 494 w 949"/>
              <a:gd name="T61" fmla="*/ 318 h 753"/>
              <a:gd name="T62" fmla="*/ 565 w 949"/>
              <a:gd name="T63" fmla="*/ 390 h 753"/>
              <a:gd name="T64" fmla="*/ 565 w 949"/>
              <a:gd name="T65" fmla="*/ 431 h 753"/>
              <a:gd name="T66" fmla="*/ 494 w 949"/>
              <a:gd name="T67" fmla="*/ 502 h 753"/>
              <a:gd name="T68" fmla="*/ 453 w 949"/>
              <a:gd name="T69" fmla="*/ 461 h 753"/>
              <a:gd name="T70" fmla="*/ 504 w 949"/>
              <a:gd name="T71" fmla="*/ 410 h 753"/>
              <a:gd name="T72" fmla="*/ 453 w 949"/>
              <a:gd name="T73" fmla="*/ 359 h 753"/>
              <a:gd name="T74" fmla="*/ 474 w 949"/>
              <a:gd name="T75" fmla="*/ 574 h 753"/>
              <a:gd name="T76" fmla="*/ 568 w 949"/>
              <a:gd name="T77" fmla="*/ 535 h 753"/>
              <a:gd name="T78" fmla="*/ 609 w 949"/>
              <a:gd name="T79" fmla="*/ 576 h 753"/>
              <a:gd name="T80" fmla="*/ 474 w 949"/>
              <a:gd name="T81" fmla="*/ 632 h 753"/>
              <a:gd name="T82" fmla="*/ 339 w 949"/>
              <a:gd name="T83" fmla="*/ 576 h 753"/>
              <a:gd name="T84" fmla="*/ 381 w 949"/>
              <a:gd name="T85" fmla="*/ 535 h 753"/>
              <a:gd name="T86" fmla="*/ 474 w 949"/>
              <a:gd name="T87" fmla="*/ 574 h 753"/>
              <a:gd name="T88" fmla="*/ 334 w 949"/>
              <a:gd name="T89" fmla="*/ 301 h 753"/>
              <a:gd name="T90" fmla="*/ 379 w 949"/>
              <a:gd name="T91" fmla="*/ 346 h 753"/>
              <a:gd name="T92" fmla="*/ 334 w 949"/>
              <a:gd name="T93" fmla="*/ 390 h 753"/>
              <a:gd name="T94" fmla="*/ 290 w 949"/>
              <a:gd name="T95" fmla="*/ 346 h 753"/>
              <a:gd name="T96" fmla="*/ 334 w 949"/>
              <a:gd name="T97" fmla="*/ 301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9" h="753">
                <a:moveTo>
                  <a:pt x="474" y="753"/>
                </a:moveTo>
                <a:cubicBezTo>
                  <a:pt x="567" y="750"/>
                  <a:pt x="655" y="714"/>
                  <a:pt x="716" y="655"/>
                </a:cubicBezTo>
                <a:cubicBezTo>
                  <a:pt x="767" y="605"/>
                  <a:pt x="804" y="539"/>
                  <a:pt x="827" y="459"/>
                </a:cubicBezTo>
                <a:cubicBezTo>
                  <a:pt x="830" y="448"/>
                  <a:pt x="838" y="441"/>
                  <a:pt x="848" y="438"/>
                </a:cubicBezTo>
                <a:cubicBezTo>
                  <a:pt x="873" y="432"/>
                  <a:pt x="894" y="422"/>
                  <a:pt x="910" y="408"/>
                </a:cubicBezTo>
                <a:cubicBezTo>
                  <a:pt x="937" y="383"/>
                  <a:pt x="949" y="344"/>
                  <a:pt x="936" y="317"/>
                </a:cubicBezTo>
                <a:cubicBezTo>
                  <a:pt x="933" y="309"/>
                  <a:pt x="927" y="302"/>
                  <a:pt x="920" y="294"/>
                </a:cubicBezTo>
                <a:cubicBezTo>
                  <a:pt x="907" y="280"/>
                  <a:pt x="890" y="270"/>
                  <a:pt x="871" y="264"/>
                </a:cubicBezTo>
                <a:cubicBezTo>
                  <a:pt x="865" y="262"/>
                  <a:pt x="860" y="259"/>
                  <a:pt x="857" y="254"/>
                </a:cubicBezTo>
                <a:cubicBezTo>
                  <a:pt x="664" y="0"/>
                  <a:pt x="664" y="0"/>
                  <a:pt x="664" y="0"/>
                </a:cubicBezTo>
                <a:cubicBezTo>
                  <a:pt x="423" y="0"/>
                  <a:pt x="423" y="0"/>
                  <a:pt x="423" y="0"/>
                </a:cubicBezTo>
                <a:cubicBezTo>
                  <a:pt x="429" y="127"/>
                  <a:pt x="429" y="127"/>
                  <a:pt x="429" y="127"/>
                </a:cubicBezTo>
                <a:cubicBezTo>
                  <a:pt x="430" y="137"/>
                  <a:pt x="426" y="146"/>
                  <a:pt x="419" y="151"/>
                </a:cubicBezTo>
                <a:cubicBezTo>
                  <a:pt x="411" y="157"/>
                  <a:pt x="402" y="159"/>
                  <a:pt x="393" y="157"/>
                </a:cubicBezTo>
                <a:cubicBezTo>
                  <a:pt x="323" y="138"/>
                  <a:pt x="278" y="84"/>
                  <a:pt x="251" y="40"/>
                </a:cubicBezTo>
                <a:cubicBezTo>
                  <a:pt x="165" y="225"/>
                  <a:pt x="88" y="260"/>
                  <a:pt x="79" y="263"/>
                </a:cubicBezTo>
                <a:cubicBezTo>
                  <a:pt x="78" y="263"/>
                  <a:pt x="78" y="264"/>
                  <a:pt x="77" y="264"/>
                </a:cubicBezTo>
                <a:cubicBezTo>
                  <a:pt x="58" y="270"/>
                  <a:pt x="41" y="280"/>
                  <a:pt x="28" y="294"/>
                </a:cubicBezTo>
                <a:cubicBezTo>
                  <a:pt x="21" y="302"/>
                  <a:pt x="16" y="309"/>
                  <a:pt x="12" y="317"/>
                </a:cubicBezTo>
                <a:cubicBezTo>
                  <a:pt x="0" y="344"/>
                  <a:pt x="11" y="383"/>
                  <a:pt x="38" y="408"/>
                </a:cubicBezTo>
                <a:cubicBezTo>
                  <a:pt x="54" y="422"/>
                  <a:pt x="75" y="432"/>
                  <a:pt x="100" y="438"/>
                </a:cubicBezTo>
                <a:cubicBezTo>
                  <a:pt x="110" y="441"/>
                  <a:pt x="118" y="448"/>
                  <a:pt x="121" y="459"/>
                </a:cubicBezTo>
                <a:cubicBezTo>
                  <a:pt x="144" y="539"/>
                  <a:pt x="181" y="605"/>
                  <a:pt x="233" y="655"/>
                </a:cubicBezTo>
                <a:cubicBezTo>
                  <a:pt x="293" y="714"/>
                  <a:pt x="381" y="750"/>
                  <a:pt x="474" y="753"/>
                </a:cubicBezTo>
                <a:close/>
                <a:moveTo>
                  <a:pt x="661" y="301"/>
                </a:moveTo>
                <a:cubicBezTo>
                  <a:pt x="685" y="301"/>
                  <a:pt x="705" y="321"/>
                  <a:pt x="705" y="346"/>
                </a:cubicBezTo>
                <a:cubicBezTo>
                  <a:pt x="705" y="370"/>
                  <a:pt x="685" y="390"/>
                  <a:pt x="661" y="390"/>
                </a:cubicBezTo>
                <a:cubicBezTo>
                  <a:pt x="636" y="390"/>
                  <a:pt x="616" y="370"/>
                  <a:pt x="616" y="346"/>
                </a:cubicBezTo>
                <a:cubicBezTo>
                  <a:pt x="616" y="321"/>
                  <a:pt x="636" y="301"/>
                  <a:pt x="661" y="301"/>
                </a:cubicBezTo>
                <a:close/>
                <a:moveTo>
                  <a:pt x="453" y="359"/>
                </a:moveTo>
                <a:cubicBezTo>
                  <a:pt x="494" y="318"/>
                  <a:pt x="494" y="318"/>
                  <a:pt x="494" y="318"/>
                </a:cubicBezTo>
                <a:cubicBezTo>
                  <a:pt x="565" y="390"/>
                  <a:pt x="565" y="390"/>
                  <a:pt x="565" y="390"/>
                </a:cubicBezTo>
                <a:cubicBezTo>
                  <a:pt x="577" y="401"/>
                  <a:pt x="577" y="419"/>
                  <a:pt x="565" y="431"/>
                </a:cubicBezTo>
                <a:cubicBezTo>
                  <a:pt x="494" y="502"/>
                  <a:pt x="494" y="502"/>
                  <a:pt x="494" y="502"/>
                </a:cubicBezTo>
                <a:cubicBezTo>
                  <a:pt x="453" y="461"/>
                  <a:pt x="453" y="461"/>
                  <a:pt x="453" y="461"/>
                </a:cubicBezTo>
                <a:cubicBezTo>
                  <a:pt x="504" y="410"/>
                  <a:pt x="504" y="410"/>
                  <a:pt x="504" y="410"/>
                </a:cubicBezTo>
                <a:lnTo>
                  <a:pt x="453" y="359"/>
                </a:lnTo>
                <a:close/>
                <a:moveTo>
                  <a:pt x="474" y="574"/>
                </a:moveTo>
                <a:cubicBezTo>
                  <a:pt x="509" y="574"/>
                  <a:pt x="543" y="560"/>
                  <a:pt x="568" y="535"/>
                </a:cubicBezTo>
                <a:cubicBezTo>
                  <a:pt x="609" y="576"/>
                  <a:pt x="609" y="576"/>
                  <a:pt x="609" y="576"/>
                </a:cubicBezTo>
                <a:cubicBezTo>
                  <a:pt x="573" y="612"/>
                  <a:pt x="525" y="632"/>
                  <a:pt x="474" y="632"/>
                </a:cubicBezTo>
                <a:cubicBezTo>
                  <a:pt x="423" y="632"/>
                  <a:pt x="375" y="612"/>
                  <a:pt x="339" y="576"/>
                </a:cubicBezTo>
                <a:cubicBezTo>
                  <a:pt x="381" y="535"/>
                  <a:pt x="381" y="535"/>
                  <a:pt x="381" y="535"/>
                </a:cubicBezTo>
                <a:cubicBezTo>
                  <a:pt x="406" y="560"/>
                  <a:pt x="439" y="574"/>
                  <a:pt x="474" y="574"/>
                </a:cubicBezTo>
                <a:close/>
                <a:moveTo>
                  <a:pt x="334" y="301"/>
                </a:moveTo>
                <a:cubicBezTo>
                  <a:pt x="359" y="301"/>
                  <a:pt x="379" y="321"/>
                  <a:pt x="379" y="346"/>
                </a:cubicBezTo>
                <a:cubicBezTo>
                  <a:pt x="379" y="370"/>
                  <a:pt x="359" y="390"/>
                  <a:pt x="334" y="390"/>
                </a:cubicBezTo>
                <a:cubicBezTo>
                  <a:pt x="310" y="390"/>
                  <a:pt x="290" y="370"/>
                  <a:pt x="290" y="346"/>
                </a:cubicBezTo>
                <a:cubicBezTo>
                  <a:pt x="290" y="321"/>
                  <a:pt x="310" y="301"/>
                  <a:pt x="334" y="30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0"/>
          <p:cNvSpPr/>
          <p:nvPr userDrawn="1">
            <p:custDataLst>
              <p:tags r:id="rId48"/>
            </p:custDataLst>
          </p:nvPr>
        </p:nvSpPr>
        <p:spPr bwMode="auto">
          <a:xfrm>
            <a:off x="424815" y="1546225"/>
            <a:ext cx="558165" cy="491490"/>
          </a:xfrm>
          <a:custGeom>
            <a:avLst/>
            <a:gdLst>
              <a:gd name="T0" fmla="*/ 955 w 1709"/>
              <a:gd name="T1" fmla="*/ 51 h 1505"/>
              <a:gd name="T2" fmla="*/ 715 w 1709"/>
              <a:gd name="T3" fmla="*/ 290 h 1505"/>
              <a:gd name="T4" fmla="*/ 476 w 1709"/>
              <a:gd name="T5" fmla="*/ 51 h 1505"/>
              <a:gd name="T6" fmla="*/ 476 w 1709"/>
              <a:gd name="T7" fmla="*/ 46 h 1505"/>
              <a:gd name="T8" fmla="*/ 435 w 1709"/>
              <a:gd name="T9" fmla="*/ 12 h 1505"/>
              <a:gd name="T10" fmla="*/ 0 w 1709"/>
              <a:gd name="T11" fmla="*/ 154 h 1505"/>
              <a:gd name="T12" fmla="*/ 415 w 1709"/>
              <a:gd name="T13" fmla="*/ 962 h 1505"/>
              <a:gd name="T14" fmla="*/ 1075 w 1709"/>
              <a:gd name="T15" fmla="*/ 962 h 1505"/>
              <a:gd name="T16" fmla="*/ 1184 w 1709"/>
              <a:gd name="T17" fmla="*/ 885 h 1505"/>
              <a:gd name="T18" fmla="*/ 1238 w 1709"/>
              <a:gd name="T19" fmla="*/ 368 h 1505"/>
              <a:gd name="T20" fmla="*/ 1296 w 1709"/>
              <a:gd name="T21" fmla="*/ 374 h 1505"/>
              <a:gd name="T22" fmla="*/ 1269 w 1709"/>
              <a:gd name="T23" fmla="*/ 639 h 1505"/>
              <a:gd name="T24" fmla="*/ 1249 w 1709"/>
              <a:gd name="T25" fmla="*/ 822 h 1505"/>
              <a:gd name="T26" fmla="*/ 1247 w 1709"/>
              <a:gd name="T27" fmla="*/ 841 h 1505"/>
              <a:gd name="T28" fmla="*/ 1339 w 1709"/>
              <a:gd name="T29" fmla="*/ 777 h 1505"/>
              <a:gd name="T30" fmla="*/ 1372 w 1709"/>
              <a:gd name="T31" fmla="*/ 825 h 1505"/>
              <a:gd name="T32" fmla="*/ 787 w 1709"/>
              <a:gd name="T33" fmla="*/ 1233 h 1505"/>
              <a:gd name="T34" fmla="*/ 916 w 1709"/>
              <a:gd name="T35" fmla="*/ 1505 h 1505"/>
              <a:gd name="T36" fmla="*/ 1497 w 1709"/>
              <a:gd name="T37" fmla="*/ 1242 h 1505"/>
              <a:gd name="T38" fmla="*/ 1658 w 1709"/>
              <a:gd name="T39" fmla="*/ 868 h 1505"/>
              <a:gd name="T40" fmla="*/ 1484 w 1709"/>
              <a:gd name="T41" fmla="*/ 362 h 1505"/>
              <a:gd name="T42" fmla="*/ 1223 w 1709"/>
              <a:gd name="T43" fmla="*/ 103 h 1505"/>
              <a:gd name="T44" fmla="*/ 984 w 1709"/>
              <a:gd name="T45" fmla="*/ 22 h 1505"/>
              <a:gd name="T46" fmla="*/ 955 w 1709"/>
              <a:gd name="T47" fmla="*/ 46 h 1505"/>
              <a:gd name="T48" fmla="*/ 955 w 1709"/>
              <a:gd name="T49" fmla="*/ 51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9" h="1505">
                <a:moveTo>
                  <a:pt x="955" y="51"/>
                </a:moveTo>
                <a:cubicBezTo>
                  <a:pt x="955" y="183"/>
                  <a:pt x="847" y="290"/>
                  <a:pt x="715" y="290"/>
                </a:cubicBezTo>
                <a:cubicBezTo>
                  <a:pt x="583" y="290"/>
                  <a:pt x="476" y="183"/>
                  <a:pt x="476" y="51"/>
                </a:cubicBezTo>
                <a:cubicBezTo>
                  <a:pt x="476" y="46"/>
                  <a:pt x="476" y="46"/>
                  <a:pt x="476" y="46"/>
                </a:cubicBezTo>
                <a:cubicBezTo>
                  <a:pt x="462" y="36"/>
                  <a:pt x="448" y="24"/>
                  <a:pt x="435" y="12"/>
                </a:cubicBezTo>
                <a:cubicBezTo>
                  <a:pt x="393" y="0"/>
                  <a:pt x="132" y="56"/>
                  <a:pt x="0" y="154"/>
                </a:cubicBezTo>
                <a:cubicBezTo>
                  <a:pt x="415" y="962"/>
                  <a:pt x="415" y="962"/>
                  <a:pt x="415" y="962"/>
                </a:cubicBezTo>
                <a:cubicBezTo>
                  <a:pt x="1075" y="962"/>
                  <a:pt x="1075" y="962"/>
                  <a:pt x="1075" y="962"/>
                </a:cubicBezTo>
                <a:cubicBezTo>
                  <a:pt x="1184" y="885"/>
                  <a:pt x="1184" y="885"/>
                  <a:pt x="1184" y="885"/>
                </a:cubicBezTo>
                <a:cubicBezTo>
                  <a:pt x="1191" y="818"/>
                  <a:pt x="1225" y="498"/>
                  <a:pt x="1238" y="368"/>
                </a:cubicBezTo>
                <a:cubicBezTo>
                  <a:pt x="1296" y="374"/>
                  <a:pt x="1296" y="374"/>
                  <a:pt x="1296" y="374"/>
                </a:cubicBezTo>
                <a:cubicBezTo>
                  <a:pt x="1296" y="374"/>
                  <a:pt x="1282" y="506"/>
                  <a:pt x="1269" y="639"/>
                </a:cubicBezTo>
                <a:cubicBezTo>
                  <a:pt x="1262" y="705"/>
                  <a:pt x="1255" y="772"/>
                  <a:pt x="1249" y="822"/>
                </a:cubicBezTo>
                <a:cubicBezTo>
                  <a:pt x="1249" y="829"/>
                  <a:pt x="1248" y="835"/>
                  <a:pt x="1247" y="841"/>
                </a:cubicBezTo>
                <a:cubicBezTo>
                  <a:pt x="1339" y="777"/>
                  <a:pt x="1339" y="777"/>
                  <a:pt x="1339" y="777"/>
                </a:cubicBezTo>
                <a:cubicBezTo>
                  <a:pt x="1372" y="825"/>
                  <a:pt x="1372" y="825"/>
                  <a:pt x="1372" y="825"/>
                </a:cubicBezTo>
                <a:cubicBezTo>
                  <a:pt x="787" y="1233"/>
                  <a:pt x="787" y="1233"/>
                  <a:pt x="787" y="1233"/>
                </a:cubicBezTo>
                <a:cubicBezTo>
                  <a:pt x="916" y="1505"/>
                  <a:pt x="916" y="1505"/>
                  <a:pt x="916" y="1505"/>
                </a:cubicBezTo>
                <a:cubicBezTo>
                  <a:pt x="1497" y="1242"/>
                  <a:pt x="1497" y="1242"/>
                  <a:pt x="1497" y="1242"/>
                </a:cubicBezTo>
                <a:cubicBezTo>
                  <a:pt x="1640" y="1177"/>
                  <a:pt x="1709" y="1017"/>
                  <a:pt x="1658" y="868"/>
                </a:cubicBezTo>
                <a:cubicBezTo>
                  <a:pt x="1484" y="362"/>
                  <a:pt x="1484" y="362"/>
                  <a:pt x="1484" y="362"/>
                </a:cubicBezTo>
                <a:cubicBezTo>
                  <a:pt x="1442" y="241"/>
                  <a:pt x="1344" y="144"/>
                  <a:pt x="1223" y="103"/>
                </a:cubicBezTo>
                <a:cubicBezTo>
                  <a:pt x="984" y="22"/>
                  <a:pt x="984" y="22"/>
                  <a:pt x="984" y="22"/>
                </a:cubicBezTo>
                <a:cubicBezTo>
                  <a:pt x="975" y="31"/>
                  <a:pt x="965" y="38"/>
                  <a:pt x="955" y="46"/>
                </a:cubicBezTo>
                <a:lnTo>
                  <a:pt x="955" y="51"/>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1"/>
          <p:cNvSpPr/>
          <p:nvPr userDrawn="1">
            <p:custDataLst>
              <p:tags r:id="rId49"/>
            </p:custDataLst>
          </p:nvPr>
        </p:nvSpPr>
        <p:spPr bwMode="auto">
          <a:xfrm>
            <a:off x="583565" y="1954530"/>
            <a:ext cx="122555" cy="116840"/>
          </a:xfrm>
          <a:custGeom>
            <a:avLst/>
            <a:gdLst>
              <a:gd name="T0" fmla="*/ 138 w 376"/>
              <a:gd name="T1" fmla="*/ 0 h 357"/>
              <a:gd name="T2" fmla="*/ 16 w 376"/>
              <a:gd name="T3" fmla="*/ 86 h 357"/>
              <a:gd name="T4" fmla="*/ 38 w 376"/>
              <a:gd name="T5" fmla="*/ 213 h 357"/>
              <a:gd name="T6" fmla="*/ 109 w 376"/>
              <a:gd name="T7" fmla="*/ 298 h 357"/>
              <a:gd name="T8" fmla="*/ 264 w 376"/>
              <a:gd name="T9" fmla="*/ 332 h 357"/>
              <a:gd name="T10" fmla="*/ 376 w 376"/>
              <a:gd name="T11" fmla="*/ 279 h 357"/>
              <a:gd name="T12" fmla="*/ 245 w 376"/>
              <a:gd name="T13" fmla="*/ 2 h 357"/>
              <a:gd name="T14" fmla="*/ 140 w 376"/>
              <a:gd name="T15" fmla="*/ 0 h 357"/>
              <a:gd name="T16" fmla="*/ 138 w 37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57">
                <a:moveTo>
                  <a:pt x="138" y="0"/>
                </a:moveTo>
                <a:cubicBezTo>
                  <a:pt x="83" y="0"/>
                  <a:pt x="34" y="35"/>
                  <a:pt x="16" y="86"/>
                </a:cubicBezTo>
                <a:cubicBezTo>
                  <a:pt x="0" y="129"/>
                  <a:pt x="9" y="178"/>
                  <a:pt x="38" y="213"/>
                </a:cubicBezTo>
                <a:cubicBezTo>
                  <a:pt x="109" y="298"/>
                  <a:pt x="109" y="298"/>
                  <a:pt x="109" y="298"/>
                </a:cubicBezTo>
                <a:cubicBezTo>
                  <a:pt x="147" y="343"/>
                  <a:pt x="210" y="357"/>
                  <a:pt x="264" y="332"/>
                </a:cubicBezTo>
                <a:cubicBezTo>
                  <a:pt x="376" y="279"/>
                  <a:pt x="376" y="279"/>
                  <a:pt x="376" y="279"/>
                </a:cubicBezTo>
                <a:cubicBezTo>
                  <a:pt x="245" y="2"/>
                  <a:pt x="245" y="2"/>
                  <a:pt x="245" y="2"/>
                </a:cubicBezTo>
                <a:cubicBezTo>
                  <a:pt x="140" y="0"/>
                  <a:pt x="140" y="0"/>
                  <a:pt x="140" y="0"/>
                </a:cubicBezTo>
                <a:cubicBezTo>
                  <a:pt x="139" y="0"/>
                  <a:pt x="138" y="0"/>
                  <a:pt x="138"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2"/>
          <p:cNvSpPr/>
          <p:nvPr userDrawn="1">
            <p:custDataLst>
              <p:tags r:id="rId50"/>
            </p:custDataLst>
          </p:nvPr>
        </p:nvSpPr>
        <p:spPr bwMode="auto">
          <a:xfrm>
            <a:off x="565785" y="1549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3"/>
          <p:cNvSpPr/>
          <p:nvPr userDrawn="1">
            <p:custDataLst>
              <p:tags r:id="rId51"/>
            </p:custDataLst>
          </p:nvPr>
        </p:nvSpPr>
        <p:spPr bwMode="auto">
          <a:xfrm>
            <a:off x="518795" y="2070100"/>
            <a:ext cx="162560" cy="129540"/>
          </a:xfrm>
          <a:custGeom>
            <a:avLst/>
            <a:gdLst>
              <a:gd name="T0" fmla="*/ 128 w 496"/>
              <a:gd name="T1" fmla="*/ 397 h 397"/>
              <a:gd name="T2" fmla="*/ 496 w 496"/>
              <a:gd name="T3" fmla="*/ 208 h 397"/>
              <a:gd name="T4" fmla="*/ 414 w 496"/>
              <a:gd name="T5" fmla="*/ 49 h 397"/>
              <a:gd name="T6" fmla="*/ 406 w 496"/>
              <a:gd name="T7" fmla="*/ 50 h 397"/>
              <a:gd name="T8" fmla="*/ 279 w 496"/>
              <a:gd name="T9" fmla="*/ 0 h 397"/>
              <a:gd name="T10" fmla="*/ 0 w 496"/>
              <a:gd name="T11" fmla="*/ 148 h 397"/>
              <a:gd name="T12" fmla="*/ 128 w 496"/>
              <a:gd name="T13" fmla="*/ 397 h 397"/>
            </a:gdLst>
            <a:ahLst/>
            <a:cxnLst>
              <a:cxn ang="0">
                <a:pos x="T0" y="T1"/>
              </a:cxn>
              <a:cxn ang="0">
                <a:pos x="T2" y="T3"/>
              </a:cxn>
              <a:cxn ang="0">
                <a:pos x="T4" y="T5"/>
              </a:cxn>
              <a:cxn ang="0">
                <a:pos x="T6" y="T7"/>
              </a:cxn>
              <a:cxn ang="0">
                <a:pos x="T8" y="T9"/>
              </a:cxn>
              <a:cxn ang="0">
                <a:pos x="T10" y="T11"/>
              </a:cxn>
              <a:cxn ang="0">
                <a:pos x="T12" y="T13"/>
              </a:cxn>
            </a:cxnLst>
            <a:rect l="0" t="0" r="r" b="b"/>
            <a:pathLst>
              <a:path w="496" h="397">
                <a:moveTo>
                  <a:pt x="128" y="397"/>
                </a:moveTo>
                <a:cubicBezTo>
                  <a:pt x="496" y="208"/>
                  <a:pt x="496" y="208"/>
                  <a:pt x="496" y="208"/>
                </a:cubicBezTo>
                <a:cubicBezTo>
                  <a:pt x="414" y="49"/>
                  <a:pt x="414" y="49"/>
                  <a:pt x="414" y="49"/>
                </a:cubicBezTo>
                <a:cubicBezTo>
                  <a:pt x="412" y="49"/>
                  <a:pt x="409" y="50"/>
                  <a:pt x="406" y="50"/>
                </a:cubicBezTo>
                <a:cubicBezTo>
                  <a:pt x="360" y="50"/>
                  <a:pt x="314" y="32"/>
                  <a:pt x="279" y="0"/>
                </a:cubicBezTo>
                <a:cubicBezTo>
                  <a:pt x="0" y="148"/>
                  <a:pt x="0" y="148"/>
                  <a:pt x="0" y="148"/>
                </a:cubicBezTo>
                <a:lnTo>
                  <a:pt x="128" y="397"/>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4"/>
          <p:cNvSpPr/>
          <p:nvPr userDrawn="1">
            <p:custDataLst>
              <p:tags r:id="rId52"/>
            </p:custDataLst>
          </p:nvPr>
        </p:nvSpPr>
        <p:spPr bwMode="auto">
          <a:xfrm>
            <a:off x="490855" y="1204595"/>
            <a:ext cx="314325" cy="191135"/>
          </a:xfrm>
          <a:custGeom>
            <a:avLst/>
            <a:gdLst>
              <a:gd name="T0" fmla="*/ 932 w 962"/>
              <a:gd name="T1" fmla="*/ 236 h 584"/>
              <a:gd name="T2" fmla="*/ 884 w 962"/>
              <a:gd name="T3" fmla="*/ 169 h 584"/>
              <a:gd name="T4" fmla="*/ 802 w 962"/>
              <a:gd name="T5" fmla="*/ 166 h 584"/>
              <a:gd name="T6" fmla="*/ 768 w 962"/>
              <a:gd name="T7" fmla="*/ 155 h 584"/>
              <a:gd name="T8" fmla="*/ 586 w 962"/>
              <a:gd name="T9" fmla="*/ 27 h 584"/>
              <a:gd name="T10" fmla="*/ 173 w 962"/>
              <a:gd name="T11" fmla="*/ 162 h 584"/>
              <a:gd name="T12" fmla="*/ 60 w 962"/>
              <a:gd name="T13" fmla="*/ 584 h 584"/>
              <a:gd name="T14" fmla="*/ 96 w 962"/>
              <a:gd name="T15" fmla="*/ 568 h 584"/>
              <a:gd name="T16" fmla="*/ 261 w 962"/>
              <a:gd name="T17" fmla="*/ 319 h 584"/>
              <a:gd name="T18" fmla="*/ 289 w 962"/>
              <a:gd name="T19" fmla="*/ 301 h 584"/>
              <a:gd name="T20" fmla="*/ 316 w 962"/>
              <a:gd name="T21" fmla="*/ 320 h 584"/>
              <a:gd name="T22" fmla="*/ 407 w 962"/>
              <a:gd name="T23" fmla="*/ 442 h 584"/>
              <a:gd name="T24" fmla="*/ 401 w 962"/>
              <a:gd name="T25" fmla="*/ 331 h 584"/>
              <a:gd name="T26" fmla="*/ 409 w 962"/>
              <a:gd name="T27" fmla="*/ 310 h 584"/>
              <a:gd name="T28" fmla="*/ 431 w 962"/>
              <a:gd name="T29" fmla="*/ 300 h 584"/>
              <a:gd name="T30" fmla="*/ 716 w 962"/>
              <a:gd name="T31" fmla="*/ 300 h 584"/>
              <a:gd name="T32" fmla="*/ 739 w 962"/>
              <a:gd name="T33" fmla="*/ 312 h 584"/>
              <a:gd name="T34" fmla="*/ 931 w 962"/>
              <a:gd name="T35" fmla="*/ 565 h 584"/>
              <a:gd name="T36" fmla="*/ 932 w 962"/>
              <a:gd name="T37" fmla="*/ 236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584">
                <a:moveTo>
                  <a:pt x="932" y="236"/>
                </a:moveTo>
                <a:cubicBezTo>
                  <a:pt x="923" y="203"/>
                  <a:pt x="906" y="181"/>
                  <a:pt x="884" y="169"/>
                </a:cubicBezTo>
                <a:cubicBezTo>
                  <a:pt x="847" y="150"/>
                  <a:pt x="802" y="166"/>
                  <a:pt x="802" y="166"/>
                </a:cubicBezTo>
                <a:cubicBezTo>
                  <a:pt x="789" y="170"/>
                  <a:pt x="775" y="166"/>
                  <a:pt x="768" y="155"/>
                </a:cubicBezTo>
                <a:cubicBezTo>
                  <a:pt x="719" y="83"/>
                  <a:pt x="658" y="40"/>
                  <a:pt x="586" y="27"/>
                </a:cubicBezTo>
                <a:cubicBezTo>
                  <a:pt x="447" y="0"/>
                  <a:pt x="284" y="86"/>
                  <a:pt x="173" y="162"/>
                </a:cubicBezTo>
                <a:cubicBezTo>
                  <a:pt x="0" y="281"/>
                  <a:pt x="37" y="497"/>
                  <a:pt x="60" y="584"/>
                </a:cubicBezTo>
                <a:cubicBezTo>
                  <a:pt x="72" y="578"/>
                  <a:pt x="83" y="572"/>
                  <a:pt x="96" y="568"/>
                </a:cubicBezTo>
                <a:cubicBezTo>
                  <a:pt x="101" y="565"/>
                  <a:pt x="177" y="523"/>
                  <a:pt x="261" y="319"/>
                </a:cubicBezTo>
                <a:cubicBezTo>
                  <a:pt x="266" y="307"/>
                  <a:pt x="277" y="300"/>
                  <a:pt x="289" y="301"/>
                </a:cubicBezTo>
                <a:cubicBezTo>
                  <a:pt x="301" y="301"/>
                  <a:pt x="312" y="309"/>
                  <a:pt x="316" y="320"/>
                </a:cubicBezTo>
                <a:cubicBezTo>
                  <a:pt x="316" y="321"/>
                  <a:pt x="344" y="402"/>
                  <a:pt x="407" y="442"/>
                </a:cubicBezTo>
                <a:cubicBezTo>
                  <a:pt x="401" y="331"/>
                  <a:pt x="401" y="331"/>
                  <a:pt x="401" y="331"/>
                </a:cubicBezTo>
                <a:cubicBezTo>
                  <a:pt x="401" y="323"/>
                  <a:pt x="404" y="315"/>
                  <a:pt x="409" y="310"/>
                </a:cubicBezTo>
                <a:cubicBezTo>
                  <a:pt x="415" y="304"/>
                  <a:pt x="423" y="300"/>
                  <a:pt x="431" y="300"/>
                </a:cubicBezTo>
                <a:cubicBezTo>
                  <a:pt x="716" y="300"/>
                  <a:pt x="716" y="300"/>
                  <a:pt x="716" y="300"/>
                </a:cubicBezTo>
                <a:cubicBezTo>
                  <a:pt x="725" y="300"/>
                  <a:pt x="734" y="305"/>
                  <a:pt x="739" y="312"/>
                </a:cubicBezTo>
                <a:cubicBezTo>
                  <a:pt x="931" y="565"/>
                  <a:pt x="931" y="565"/>
                  <a:pt x="931" y="565"/>
                </a:cubicBezTo>
                <a:cubicBezTo>
                  <a:pt x="942" y="499"/>
                  <a:pt x="962" y="337"/>
                  <a:pt x="932" y="23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5"/>
          <p:cNvSpPr/>
          <p:nvPr userDrawn="1">
            <p:custDataLst>
              <p:tags r:id="rId53"/>
            </p:custDataLst>
          </p:nvPr>
        </p:nvSpPr>
        <p:spPr bwMode="auto">
          <a:xfrm>
            <a:off x="551815" y="2152650"/>
            <a:ext cx="292100" cy="290830"/>
          </a:xfrm>
          <a:custGeom>
            <a:avLst/>
            <a:gdLst>
              <a:gd name="T0" fmla="*/ 7 w 894"/>
              <a:gd name="T1" fmla="*/ 466 h 891"/>
              <a:gd name="T2" fmla="*/ 247 w 894"/>
              <a:gd name="T3" fmla="*/ 891 h 891"/>
              <a:gd name="T4" fmla="*/ 364 w 894"/>
              <a:gd name="T5" fmla="*/ 714 h 891"/>
              <a:gd name="T6" fmla="*/ 894 w 894"/>
              <a:gd name="T7" fmla="*/ 526 h 891"/>
              <a:gd name="T8" fmla="*/ 867 w 894"/>
              <a:gd name="T9" fmla="*/ 383 h 891"/>
              <a:gd name="T10" fmla="*/ 435 w 894"/>
              <a:gd name="T11" fmla="*/ 0 h 891"/>
              <a:gd name="T12" fmla="*/ 38 w 894"/>
              <a:gd name="T13" fmla="*/ 204 h 891"/>
              <a:gd name="T14" fmla="*/ 7 w 894"/>
              <a:gd name="T15" fmla="*/ 466 h 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4" h="891">
                <a:moveTo>
                  <a:pt x="7" y="466"/>
                </a:moveTo>
                <a:cubicBezTo>
                  <a:pt x="18" y="651"/>
                  <a:pt x="98" y="794"/>
                  <a:pt x="247" y="891"/>
                </a:cubicBezTo>
                <a:cubicBezTo>
                  <a:pt x="263" y="850"/>
                  <a:pt x="298" y="782"/>
                  <a:pt x="364" y="714"/>
                </a:cubicBezTo>
                <a:cubicBezTo>
                  <a:pt x="452" y="624"/>
                  <a:pt x="616" y="520"/>
                  <a:pt x="894" y="526"/>
                </a:cubicBezTo>
                <a:cubicBezTo>
                  <a:pt x="893" y="483"/>
                  <a:pt x="887" y="434"/>
                  <a:pt x="867" y="383"/>
                </a:cubicBezTo>
                <a:cubicBezTo>
                  <a:pt x="810" y="229"/>
                  <a:pt x="665" y="100"/>
                  <a:pt x="435" y="0"/>
                </a:cubicBezTo>
                <a:cubicBezTo>
                  <a:pt x="38" y="204"/>
                  <a:pt x="38" y="204"/>
                  <a:pt x="38" y="204"/>
                </a:cubicBezTo>
                <a:cubicBezTo>
                  <a:pt x="28" y="236"/>
                  <a:pt x="0" y="342"/>
                  <a:pt x="7" y="466"/>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6"/>
          <p:cNvSpPr/>
          <p:nvPr userDrawn="1">
            <p:custDataLst>
              <p:tags r:id="rId54"/>
            </p:custDataLst>
          </p:nvPr>
        </p:nvSpPr>
        <p:spPr bwMode="auto">
          <a:xfrm>
            <a:off x="614045" y="1496695"/>
            <a:ext cx="88265" cy="31750"/>
          </a:xfrm>
          <a:custGeom>
            <a:avLst/>
            <a:gdLst>
              <a:gd name="T0" fmla="*/ 135 w 270"/>
              <a:gd name="T1" fmla="*/ 97 h 97"/>
              <a:gd name="T2" fmla="*/ 270 w 270"/>
              <a:gd name="T3" fmla="*/ 41 h 97"/>
              <a:gd name="T4" fmla="*/ 229 w 270"/>
              <a:gd name="T5" fmla="*/ 0 h 97"/>
              <a:gd name="T6" fmla="*/ 135 w 270"/>
              <a:gd name="T7" fmla="*/ 39 h 97"/>
              <a:gd name="T8" fmla="*/ 42 w 270"/>
              <a:gd name="T9" fmla="*/ 0 h 97"/>
              <a:gd name="T10" fmla="*/ 0 w 270"/>
              <a:gd name="T11" fmla="*/ 41 h 97"/>
              <a:gd name="T12" fmla="*/ 135 w 270"/>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270" h="97">
                <a:moveTo>
                  <a:pt x="135" y="97"/>
                </a:moveTo>
                <a:cubicBezTo>
                  <a:pt x="186" y="97"/>
                  <a:pt x="234" y="77"/>
                  <a:pt x="270" y="41"/>
                </a:cubicBezTo>
                <a:cubicBezTo>
                  <a:pt x="229" y="0"/>
                  <a:pt x="229" y="0"/>
                  <a:pt x="229" y="0"/>
                </a:cubicBezTo>
                <a:cubicBezTo>
                  <a:pt x="204" y="25"/>
                  <a:pt x="170" y="39"/>
                  <a:pt x="135" y="39"/>
                </a:cubicBezTo>
                <a:cubicBezTo>
                  <a:pt x="100" y="39"/>
                  <a:pt x="67" y="25"/>
                  <a:pt x="42" y="0"/>
                </a:cubicBezTo>
                <a:cubicBezTo>
                  <a:pt x="0" y="41"/>
                  <a:pt x="0" y="41"/>
                  <a:pt x="0" y="41"/>
                </a:cubicBezTo>
                <a:cubicBezTo>
                  <a:pt x="36" y="77"/>
                  <a:pt x="84" y="97"/>
                  <a:pt x="135" y="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57"/>
          <p:cNvSpPr/>
          <p:nvPr userDrawn="1">
            <p:custDataLst>
              <p:tags r:id="rId55"/>
            </p:custDataLst>
          </p:nvPr>
        </p:nvSpPr>
        <p:spPr bwMode="auto">
          <a:xfrm>
            <a:off x="651510" y="1426210"/>
            <a:ext cx="40640" cy="59690"/>
          </a:xfrm>
          <a:custGeom>
            <a:avLst/>
            <a:gdLst>
              <a:gd name="T0" fmla="*/ 41 w 124"/>
              <a:gd name="T1" fmla="*/ 184 h 184"/>
              <a:gd name="T2" fmla="*/ 112 w 124"/>
              <a:gd name="T3" fmla="*/ 113 h 184"/>
              <a:gd name="T4" fmla="*/ 112 w 124"/>
              <a:gd name="T5" fmla="*/ 72 h 184"/>
              <a:gd name="T6" fmla="*/ 41 w 124"/>
              <a:gd name="T7" fmla="*/ 0 h 184"/>
              <a:gd name="T8" fmla="*/ 0 w 124"/>
              <a:gd name="T9" fmla="*/ 41 h 184"/>
              <a:gd name="T10" fmla="*/ 51 w 124"/>
              <a:gd name="T11" fmla="*/ 92 h 184"/>
              <a:gd name="T12" fmla="*/ 0 w 124"/>
              <a:gd name="T13" fmla="*/ 143 h 184"/>
              <a:gd name="T14" fmla="*/ 41 w 124"/>
              <a:gd name="T15" fmla="*/ 184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84">
                <a:moveTo>
                  <a:pt x="41" y="184"/>
                </a:moveTo>
                <a:cubicBezTo>
                  <a:pt x="112" y="113"/>
                  <a:pt x="112" y="113"/>
                  <a:pt x="112" y="113"/>
                </a:cubicBezTo>
                <a:cubicBezTo>
                  <a:pt x="124" y="101"/>
                  <a:pt x="124" y="83"/>
                  <a:pt x="112" y="72"/>
                </a:cubicBezTo>
                <a:cubicBezTo>
                  <a:pt x="41" y="0"/>
                  <a:pt x="41" y="0"/>
                  <a:pt x="41" y="0"/>
                </a:cubicBezTo>
                <a:cubicBezTo>
                  <a:pt x="0" y="41"/>
                  <a:pt x="0" y="41"/>
                  <a:pt x="0" y="41"/>
                </a:cubicBezTo>
                <a:cubicBezTo>
                  <a:pt x="51" y="92"/>
                  <a:pt x="51" y="92"/>
                  <a:pt x="51" y="92"/>
                </a:cubicBezTo>
                <a:cubicBezTo>
                  <a:pt x="0" y="143"/>
                  <a:pt x="0" y="143"/>
                  <a:pt x="0" y="143"/>
                </a:cubicBezTo>
                <a:lnTo>
                  <a:pt x="41" y="18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58"/>
          <p:cNvSpPr>
            <a:spLocks noChangeArrowheads="1"/>
          </p:cNvSpPr>
          <p:nvPr userDrawn="1">
            <p:custDataLst>
              <p:tags r:id="rId56"/>
            </p:custDataLst>
          </p:nvPr>
        </p:nvSpPr>
        <p:spPr bwMode="auto">
          <a:xfrm>
            <a:off x="70485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59"/>
          <p:cNvSpPr>
            <a:spLocks noChangeArrowheads="1"/>
          </p:cNvSpPr>
          <p:nvPr userDrawn="1">
            <p:custDataLst>
              <p:tags r:id="rId57"/>
            </p:custDataLst>
          </p:nvPr>
        </p:nvSpPr>
        <p:spPr bwMode="auto">
          <a:xfrm>
            <a:off x="59817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0"/>
          <p:cNvSpPr/>
          <p:nvPr userDrawn="1">
            <p:custDataLst>
              <p:tags r:id="rId58"/>
            </p:custDataLst>
          </p:nvPr>
        </p:nvSpPr>
        <p:spPr bwMode="auto">
          <a:xfrm>
            <a:off x="579755" y="1561465"/>
            <a:ext cx="156845" cy="79375"/>
          </a:xfrm>
          <a:custGeom>
            <a:avLst/>
            <a:gdLst>
              <a:gd name="T0" fmla="*/ 239 w 479"/>
              <a:gd name="T1" fmla="*/ 244 h 244"/>
              <a:gd name="T2" fmla="*/ 479 w 479"/>
              <a:gd name="T3" fmla="*/ 5 h 244"/>
              <a:gd name="T4" fmla="*/ 479 w 479"/>
              <a:gd name="T5" fmla="*/ 0 h 244"/>
              <a:gd name="T6" fmla="*/ 417 w 479"/>
              <a:gd name="T7" fmla="*/ 36 h 244"/>
              <a:gd name="T8" fmla="*/ 239 w 479"/>
              <a:gd name="T9" fmla="*/ 186 h 244"/>
              <a:gd name="T10" fmla="*/ 61 w 479"/>
              <a:gd name="T11" fmla="*/ 36 h 244"/>
              <a:gd name="T12" fmla="*/ 0 w 479"/>
              <a:gd name="T13" fmla="*/ 0 h 244"/>
              <a:gd name="T14" fmla="*/ 0 w 479"/>
              <a:gd name="T15" fmla="*/ 5 h 244"/>
              <a:gd name="T16" fmla="*/ 239 w 47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244">
                <a:moveTo>
                  <a:pt x="239" y="244"/>
                </a:moveTo>
                <a:cubicBezTo>
                  <a:pt x="371" y="244"/>
                  <a:pt x="479" y="137"/>
                  <a:pt x="479" y="5"/>
                </a:cubicBezTo>
                <a:cubicBezTo>
                  <a:pt x="479" y="0"/>
                  <a:pt x="479" y="0"/>
                  <a:pt x="479" y="0"/>
                </a:cubicBezTo>
                <a:cubicBezTo>
                  <a:pt x="459" y="13"/>
                  <a:pt x="439" y="25"/>
                  <a:pt x="417" y="36"/>
                </a:cubicBezTo>
                <a:cubicBezTo>
                  <a:pt x="403" y="121"/>
                  <a:pt x="328" y="186"/>
                  <a:pt x="239" y="186"/>
                </a:cubicBezTo>
                <a:cubicBezTo>
                  <a:pt x="150" y="186"/>
                  <a:pt x="76" y="121"/>
                  <a:pt x="61" y="36"/>
                </a:cubicBezTo>
                <a:cubicBezTo>
                  <a:pt x="39" y="25"/>
                  <a:pt x="19" y="13"/>
                  <a:pt x="0" y="0"/>
                </a:cubicBezTo>
                <a:cubicBezTo>
                  <a:pt x="0" y="5"/>
                  <a:pt x="0" y="5"/>
                  <a:pt x="0" y="5"/>
                </a:cubicBezTo>
                <a:cubicBezTo>
                  <a:pt x="0" y="137"/>
                  <a:pt x="107" y="244"/>
                  <a:pt x="239" y="24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61"/>
          <p:cNvSpPr>
            <a:spLocks noEditPoints="1"/>
          </p:cNvSpPr>
          <p:nvPr userDrawn="1">
            <p:custDataLst>
              <p:tags r:id="rId59"/>
            </p:custDataLst>
          </p:nvPr>
        </p:nvSpPr>
        <p:spPr bwMode="auto">
          <a:xfrm>
            <a:off x="482600" y="1302385"/>
            <a:ext cx="351155" cy="284480"/>
          </a:xfrm>
          <a:custGeom>
            <a:avLst/>
            <a:gdLst>
              <a:gd name="T0" fmla="*/ 255 w 1076"/>
              <a:gd name="T1" fmla="*/ 755 h 870"/>
              <a:gd name="T2" fmla="*/ 260 w 1076"/>
              <a:gd name="T3" fmla="*/ 759 h 870"/>
              <a:gd name="T4" fmla="*/ 299 w 1076"/>
              <a:gd name="T5" fmla="*/ 792 h 870"/>
              <a:gd name="T6" fmla="*/ 357 w 1076"/>
              <a:gd name="T7" fmla="*/ 776 h 870"/>
              <a:gd name="T8" fmla="*/ 360 w 1076"/>
              <a:gd name="T9" fmla="*/ 828 h 870"/>
              <a:gd name="T10" fmla="*/ 538 w 1076"/>
              <a:gd name="T11" fmla="*/ 870 h 870"/>
              <a:gd name="T12" fmla="*/ 716 w 1076"/>
              <a:gd name="T13" fmla="*/ 828 h 870"/>
              <a:gd name="T14" fmla="*/ 719 w 1076"/>
              <a:gd name="T15" fmla="*/ 776 h 870"/>
              <a:gd name="T16" fmla="*/ 778 w 1076"/>
              <a:gd name="T17" fmla="*/ 792 h 870"/>
              <a:gd name="T18" fmla="*/ 791 w 1076"/>
              <a:gd name="T19" fmla="*/ 763 h 870"/>
              <a:gd name="T20" fmla="*/ 852 w 1076"/>
              <a:gd name="T21" fmla="*/ 722 h 870"/>
              <a:gd name="T22" fmla="*/ 1013 w 1076"/>
              <a:gd name="T23" fmla="*/ 510 h 870"/>
              <a:gd name="T24" fmla="*/ 1026 w 1076"/>
              <a:gd name="T25" fmla="*/ 312 h 870"/>
              <a:gd name="T26" fmla="*/ 1010 w 1076"/>
              <a:gd name="T27" fmla="*/ 305 h 870"/>
              <a:gd name="T28" fmla="*/ 957 w 1076"/>
              <a:gd name="T29" fmla="*/ 265 h 870"/>
              <a:gd name="T30" fmla="*/ 742 w 1076"/>
              <a:gd name="T31" fmla="*/ 0 h 870"/>
              <a:gd name="T32" fmla="*/ 435 w 1076"/>
              <a:gd name="T33" fmla="*/ 10 h 870"/>
              <a:gd name="T34" fmla="*/ 433 w 1076"/>
              <a:gd name="T35" fmla="*/ 142 h 870"/>
              <a:gd name="T36" fmla="*/ 315 w 1076"/>
              <a:gd name="T37" fmla="*/ 1 h 870"/>
              <a:gd name="T38" fmla="*/ 122 w 1076"/>
              <a:gd name="T39" fmla="*/ 268 h 870"/>
              <a:gd name="T40" fmla="*/ 99 w 1076"/>
              <a:gd name="T41" fmla="*/ 322 h 870"/>
              <a:gd name="T42" fmla="*/ 38 w 1076"/>
              <a:gd name="T43" fmla="*/ 326 h 870"/>
              <a:gd name="T44" fmla="*/ 64 w 1076"/>
              <a:gd name="T45" fmla="*/ 510 h 870"/>
              <a:gd name="T46" fmla="*/ 208 w 1076"/>
              <a:gd name="T47" fmla="*/ 701 h 870"/>
              <a:gd name="T48" fmla="*/ 164 w 1076"/>
              <a:gd name="T49" fmla="*/ 497 h 870"/>
              <a:gd name="T50" fmla="*/ 76 w 1076"/>
              <a:gd name="T51" fmla="*/ 376 h 870"/>
              <a:gd name="T52" fmla="*/ 141 w 1076"/>
              <a:gd name="T53" fmla="*/ 323 h 870"/>
              <a:gd name="T54" fmla="*/ 315 w 1076"/>
              <a:gd name="T55" fmla="*/ 99 h 870"/>
              <a:gd name="T56" fmla="*/ 483 w 1076"/>
              <a:gd name="T57" fmla="*/ 210 h 870"/>
              <a:gd name="T58" fmla="*/ 487 w 1076"/>
              <a:gd name="T59" fmla="*/ 59 h 870"/>
              <a:gd name="T60" fmla="*/ 921 w 1076"/>
              <a:gd name="T61" fmla="*/ 313 h 870"/>
              <a:gd name="T62" fmla="*/ 984 w 1076"/>
              <a:gd name="T63" fmla="*/ 353 h 870"/>
              <a:gd name="T64" fmla="*/ 974 w 1076"/>
              <a:gd name="T65" fmla="*/ 467 h 870"/>
              <a:gd name="T66" fmla="*/ 891 w 1076"/>
              <a:gd name="T67" fmla="*/ 518 h 870"/>
              <a:gd name="T68" fmla="*/ 538 w 1076"/>
              <a:gd name="T69" fmla="*/ 812 h 870"/>
              <a:gd name="T70" fmla="*/ 185 w 1076"/>
              <a:gd name="T71" fmla="*/ 51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6" h="870">
                <a:moveTo>
                  <a:pt x="298" y="715"/>
                </a:moveTo>
                <a:cubicBezTo>
                  <a:pt x="255" y="755"/>
                  <a:pt x="255" y="755"/>
                  <a:pt x="255" y="755"/>
                </a:cubicBezTo>
                <a:cubicBezTo>
                  <a:pt x="255" y="755"/>
                  <a:pt x="255" y="755"/>
                  <a:pt x="255" y="755"/>
                </a:cubicBezTo>
                <a:cubicBezTo>
                  <a:pt x="258" y="758"/>
                  <a:pt x="260" y="759"/>
                  <a:pt x="260" y="759"/>
                </a:cubicBezTo>
                <a:cubicBezTo>
                  <a:pt x="260" y="759"/>
                  <a:pt x="259" y="758"/>
                  <a:pt x="258" y="758"/>
                </a:cubicBezTo>
                <a:cubicBezTo>
                  <a:pt x="271" y="770"/>
                  <a:pt x="285" y="782"/>
                  <a:pt x="299" y="792"/>
                </a:cubicBezTo>
                <a:cubicBezTo>
                  <a:pt x="299" y="776"/>
                  <a:pt x="299" y="776"/>
                  <a:pt x="299" y="776"/>
                </a:cubicBezTo>
                <a:cubicBezTo>
                  <a:pt x="357" y="776"/>
                  <a:pt x="357" y="776"/>
                  <a:pt x="357" y="776"/>
                </a:cubicBezTo>
                <a:cubicBezTo>
                  <a:pt x="357" y="797"/>
                  <a:pt x="357" y="797"/>
                  <a:pt x="357" y="797"/>
                </a:cubicBezTo>
                <a:cubicBezTo>
                  <a:pt x="357" y="807"/>
                  <a:pt x="358" y="818"/>
                  <a:pt x="360" y="828"/>
                </a:cubicBezTo>
                <a:cubicBezTo>
                  <a:pt x="414" y="853"/>
                  <a:pt x="475" y="868"/>
                  <a:pt x="537" y="870"/>
                </a:cubicBezTo>
                <a:cubicBezTo>
                  <a:pt x="538" y="870"/>
                  <a:pt x="538" y="870"/>
                  <a:pt x="538" y="870"/>
                </a:cubicBezTo>
                <a:cubicBezTo>
                  <a:pt x="538" y="870"/>
                  <a:pt x="539" y="870"/>
                  <a:pt x="539" y="870"/>
                </a:cubicBezTo>
                <a:cubicBezTo>
                  <a:pt x="602" y="868"/>
                  <a:pt x="662" y="853"/>
                  <a:pt x="716" y="828"/>
                </a:cubicBezTo>
                <a:cubicBezTo>
                  <a:pt x="718" y="818"/>
                  <a:pt x="719" y="807"/>
                  <a:pt x="719" y="797"/>
                </a:cubicBezTo>
                <a:cubicBezTo>
                  <a:pt x="719" y="776"/>
                  <a:pt x="719" y="776"/>
                  <a:pt x="719" y="776"/>
                </a:cubicBezTo>
                <a:cubicBezTo>
                  <a:pt x="778" y="776"/>
                  <a:pt x="778" y="776"/>
                  <a:pt x="778" y="776"/>
                </a:cubicBezTo>
                <a:cubicBezTo>
                  <a:pt x="778" y="792"/>
                  <a:pt x="778" y="792"/>
                  <a:pt x="778" y="792"/>
                </a:cubicBezTo>
                <a:cubicBezTo>
                  <a:pt x="788" y="784"/>
                  <a:pt x="798" y="777"/>
                  <a:pt x="807" y="768"/>
                </a:cubicBezTo>
                <a:cubicBezTo>
                  <a:pt x="791" y="763"/>
                  <a:pt x="791" y="763"/>
                  <a:pt x="791" y="763"/>
                </a:cubicBezTo>
                <a:cubicBezTo>
                  <a:pt x="809" y="707"/>
                  <a:pt x="809" y="707"/>
                  <a:pt x="809" y="707"/>
                </a:cubicBezTo>
                <a:cubicBezTo>
                  <a:pt x="852" y="722"/>
                  <a:pt x="852" y="722"/>
                  <a:pt x="852" y="722"/>
                </a:cubicBezTo>
                <a:cubicBezTo>
                  <a:pt x="891" y="674"/>
                  <a:pt x="922" y="616"/>
                  <a:pt x="943" y="549"/>
                </a:cubicBezTo>
                <a:cubicBezTo>
                  <a:pt x="970" y="540"/>
                  <a:pt x="993" y="527"/>
                  <a:pt x="1013" y="510"/>
                </a:cubicBezTo>
                <a:cubicBezTo>
                  <a:pt x="1059" y="469"/>
                  <a:pt x="1076" y="403"/>
                  <a:pt x="1053" y="352"/>
                </a:cubicBezTo>
                <a:cubicBezTo>
                  <a:pt x="1047" y="338"/>
                  <a:pt x="1038" y="325"/>
                  <a:pt x="1026" y="312"/>
                </a:cubicBezTo>
                <a:cubicBezTo>
                  <a:pt x="1021" y="308"/>
                  <a:pt x="1016" y="303"/>
                  <a:pt x="1011" y="299"/>
                </a:cubicBezTo>
                <a:cubicBezTo>
                  <a:pt x="1010" y="302"/>
                  <a:pt x="1010" y="304"/>
                  <a:pt x="1010" y="305"/>
                </a:cubicBezTo>
                <a:cubicBezTo>
                  <a:pt x="953" y="294"/>
                  <a:pt x="953" y="294"/>
                  <a:pt x="953" y="294"/>
                </a:cubicBezTo>
                <a:cubicBezTo>
                  <a:pt x="953" y="294"/>
                  <a:pt x="955" y="283"/>
                  <a:pt x="957" y="265"/>
                </a:cubicBezTo>
                <a:cubicBezTo>
                  <a:pt x="765" y="12"/>
                  <a:pt x="765" y="12"/>
                  <a:pt x="765" y="12"/>
                </a:cubicBezTo>
                <a:cubicBezTo>
                  <a:pt x="760" y="5"/>
                  <a:pt x="751" y="0"/>
                  <a:pt x="742" y="0"/>
                </a:cubicBezTo>
                <a:cubicBezTo>
                  <a:pt x="457" y="0"/>
                  <a:pt x="457" y="0"/>
                  <a:pt x="457" y="0"/>
                </a:cubicBezTo>
                <a:cubicBezTo>
                  <a:pt x="449" y="0"/>
                  <a:pt x="441" y="4"/>
                  <a:pt x="435" y="10"/>
                </a:cubicBezTo>
                <a:cubicBezTo>
                  <a:pt x="430" y="15"/>
                  <a:pt x="427" y="23"/>
                  <a:pt x="427" y="31"/>
                </a:cubicBezTo>
                <a:cubicBezTo>
                  <a:pt x="433" y="142"/>
                  <a:pt x="433" y="142"/>
                  <a:pt x="433" y="142"/>
                </a:cubicBezTo>
                <a:cubicBezTo>
                  <a:pt x="370" y="102"/>
                  <a:pt x="342" y="21"/>
                  <a:pt x="342" y="20"/>
                </a:cubicBezTo>
                <a:cubicBezTo>
                  <a:pt x="338" y="9"/>
                  <a:pt x="327" y="1"/>
                  <a:pt x="315" y="1"/>
                </a:cubicBezTo>
                <a:cubicBezTo>
                  <a:pt x="303" y="0"/>
                  <a:pt x="292" y="7"/>
                  <a:pt x="287" y="19"/>
                </a:cubicBezTo>
                <a:cubicBezTo>
                  <a:pt x="203" y="223"/>
                  <a:pt x="127" y="265"/>
                  <a:pt x="122" y="268"/>
                </a:cubicBezTo>
                <a:cubicBezTo>
                  <a:pt x="109" y="272"/>
                  <a:pt x="98" y="278"/>
                  <a:pt x="86" y="284"/>
                </a:cubicBezTo>
                <a:cubicBezTo>
                  <a:pt x="92" y="306"/>
                  <a:pt x="98" y="320"/>
                  <a:pt x="99" y="322"/>
                </a:cubicBezTo>
                <a:cubicBezTo>
                  <a:pt x="44" y="343"/>
                  <a:pt x="44" y="343"/>
                  <a:pt x="44" y="343"/>
                </a:cubicBezTo>
                <a:cubicBezTo>
                  <a:pt x="44" y="343"/>
                  <a:pt x="42" y="337"/>
                  <a:pt x="38" y="326"/>
                </a:cubicBezTo>
                <a:cubicBezTo>
                  <a:pt x="32" y="335"/>
                  <a:pt x="27" y="343"/>
                  <a:pt x="23" y="352"/>
                </a:cubicBezTo>
                <a:cubicBezTo>
                  <a:pt x="0" y="403"/>
                  <a:pt x="17" y="469"/>
                  <a:pt x="64" y="510"/>
                </a:cubicBezTo>
                <a:cubicBezTo>
                  <a:pt x="83" y="527"/>
                  <a:pt x="106" y="540"/>
                  <a:pt x="134" y="549"/>
                </a:cubicBezTo>
                <a:cubicBezTo>
                  <a:pt x="152" y="606"/>
                  <a:pt x="177" y="657"/>
                  <a:pt x="208" y="701"/>
                </a:cubicBezTo>
                <a:cubicBezTo>
                  <a:pt x="252" y="697"/>
                  <a:pt x="285" y="701"/>
                  <a:pt x="298" y="715"/>
                </a:cubicBezTo>
                <a:close/>
                <a:moveTo>
                  <a:pt x="164" y="497"/>
                </a:moveTo>
                <a:cubicBezTo>
                  <a:pt x="139" y="491"/>
                  <a:pt x="118" y="481"/>
                  <a:pt x="102" y="467"/>
                </a:cubicBezTo>
                <a:cubicBezTo>
                  <a:pt x="75" y="442"/>
                  <a:pt x="64" y="403"/>
                  <a:pt x="76" y="376"/>
                </a:cubicBezTo>
                <a:cubicBezTo>
                  <a:pt x="80" y="368"/>
                  <a:pt x="85" y="361"/>
                  <a:pt x="92" y="353"/>
                </a:cubicBezTo>
                <a:cubicBezTo>
                  <a:pt x="105" y="339"/>
                  <a:pt x="122" y="329"/>
                  <a:pt x="141" y="323"/>
                </a:cubicBezTo>
                <a:cubicBezTo>
                  <a:pt x="142" y="323"/>
                  <a:pt x="142" y="322"/>
                  <a:pt x="143" y="322"/>
                </a:cubicBezTo>
                <a:cubicBezTo>
                  <a:pt x="152" y="319"/>
                  <a:pt x="229" y="284"/>
                  <a:pt x="315" y="99"/>
                </a:cubicBezTo>
                <a:cubicBezTo>
                  <a:pt x="342" y="143"/>
                  <a:pt x="387" y="197"/>
                  <a:pt x="457" y="216"/>
                </a:cubicBezTo>
                <a:cubicBezTo>
                  <a:pt x="466" y="218"/>
                  <a:pt x="475" y="216"/>
                  <a:pt x="483" y="210"/>
                </a:cubicBezTo>
                <a:cubicBezTo>
                  <a:pt x="490" y="205"/>
                  <a:pt x="494" y="196"/>
                  <a:pt x="493" y="186"/>
                </a:cubicBezTo>
                <a:cubicBezTo>
                  <a:pt x="487" y="59"/>
                  <a:pt x="487" y="59"/>
                  <a:pt x="487" y="59"/>
                </a:cubicBezTo>
                <a:cubicBezTo>
                  <a:pt x="728" y="59"/>
                  <a:pt x="728" y="59"/>
                  <a:pt x="728" y="59"/>
                </a:cubicBezTo>
                <a:cubicBezTo>
                  <a:pt x="921" y="313"/>
                  <a:pt x="921" y="313"/>
                  <a:pt x="921" y="313"/>
                </a:cubicBezTo>
                <a:cubicBezTo>
                  <a:pt x="924" y="318"/>
                  <a:pt x="929" y="321"/>
                  <a:pt x="935" y="323"/>
                </a:cubicBezTo>
                <a:cubicBezTo>
                  <a:pt x="954" y="329"/>
                  <a:pt x="971" y="339"/>
                  <a:pt x="984" y="353"/>
                </a:cubicBezTo>
                <a:cubicBezTo>
                  <a:pt x="991" y="361"/>
                  <a:pt x="997" y="368"/>
                  <a:pt x="1000" y="376"/>
                </a:cubicBezTo>
                <a:cubicBezTo>
                  <a:pt x="1013" y="403"/>
                  <a:pt x="1001" y="442"/>
                  <a:pt x="974" y="467"/>
                </a:cubicBezTo>
                <a:cubicBezTo>
                  <a:pt x="958" y="481"/>
                  <a:pt x="937" y="491"/>
                  <a:pt x="912" y="497"/>
                </a:cubicBezTo>
                <a:cubicBezTo>
                  <a:pt x="902" y="500"/>
                  <a:pt x="894" y="507"/>
                  <a:pt x="891" y="518"/>
                </a:cubicBezTo>
                <a:cubicBezTo>
                  <a:pt x="868" y="598"/>
                  <a:pt x="831" y="664"/>
                  <a:pt x="780" y="714"/>
                </a:cubicBezTo>
                <a:cubicBezTo>
                  <a:pt x="719" y="773"/>
                  <a:pt x="631" y="809"/>
                  <a:pt x="538" y="812"/>
                </a:cubicBezTo>
                <a:cubicBezTo>
                  <a:pt x="445" y="809"/>
                  <a:pt x="357" y="773"/>
                  <a:pt x="297" y="714"/>
                </a:cubicBezTo>
                <a:cubicBezTo>
                  <a:pt x="245" y="664"/>
                  <a:pt x="208" y="598"/>
                  <a:pt x="185" y="518"/>
                </a:cubicBezTo>
                <a:cubicBezTo>
                  <a:pt x="182" y="507"/>
                  <a:pt x="174" y="500"/>
                  <a:pt x="164" y="4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62"/>
          <p:cNvSpPr/>
          <p:nvPr userDrawn="1">
            <p:custDataLst>
              <p:tags r:id="rId60"/>
            </p:custDataLst>
          </p:nvPr>
        </p:nvSpPr>
        <p:spPr bwMode="auto">
          <a:xfrm>
            <a:off x="579755" y="1556385"/>
            <a:ext cx="19685" cy="16510"/>
          </a:xfrm>
          <a:custGeom>
            <a:avLst/>
            <a:gdLst>
              <a:gd name="T0" fmla="*/ 58 w 61"/>
              <a:gd name="T1" fmla="*/ 21 h 52"/>
              <a:gd name="T2" fmla="*/ 58 w 61"/>
              <a:gd name="T3" fmla="*/ 0 h 52"/>
              <a:gd name="T4" fmla="*/ 0 w 61"/>
              <a:gd name="T5" fmla="*/ 0 h 52"/>
              <a:gd name="T6" fmla="*/ 0 w 61"/>
              <a:gd name="T7" fmla="*/ 16 h 52"/>
              <a:gd name="T8" fmla="*/ 61 w 61"/>
              <a:gd name="T9" fmla="*/ 52 h 52"/>
              <a:gd name="T10" fmla="*/ 58 w 61"/>
              <a:gd name="T11" fmla="*/ 21 h 52"/>
            </a:gdLst>
            <a:ahLst/>
            <a:cxnLst>
              <a:cxn ang="0">
                <a:pos x="T0" y="T1"/>
              </a:cxn>
              <a:cxn ang="0">
                <a:pos x="T2" y="T3"/>
              </a:cxn>
              <a:cxn ang="0">
                <a:pos x="T4" y="T5"/>
              </a:cxn>
              <a:cxn ang="0">
                <a:pos x="T6" y="T7"/>
              </a:cxn>
              <a:cxn ang="0">
                <a:pos x="T8" y="T9"/>
              </a:cxn>
              <a:cxn ang="0">
                <a:pos x="T10" y="T11"/>
              </a:cxn>
            </a:cxnLst>
            <a:rect l="0" t="0" r="r" b="b"/>
            <a:pathLst>
              <a:path w="61" h="52">
                <a:moveTo>
                  <a:pt x="58" y="21"/>
                </a:moveTo>
                <a:cubicBezTo>
                  <a:pt x="58" y="0"/>
                  <a:pt x="58" y="0"/>
                  <a:pt x="58" y="0"/>
                </a:cubicBezTo>
                <a:cubicBezTo>
                  <a:pt x="0" y="0"/>
                  <a:pt x="0" y="0"/>
                  <a:pt x="0" y="0"/>
                </a:cubicBezTo>
                <a:cubicBezTo>
                  <a:pt x="0" y="16"/>
                  <a:pt x="0" y="16"/>
                  <a:pt x="0" y="16"/>
                </a:cubicBezTo>
                <a:cubicBezTo>
                  <a:pt x="19" y="29"/>
                  <a:pt x="39" y="41"/>
                  <a:pt x="61" y="52"/>
                </a:cubicBezTo>
                <a:cubicBezTo>
                  <a:pt x="59" y="42"/>
                  <a:pt x="58" y="31"/>
                  <a:pt x="58" y="2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3"/>
          <p:cNvSpPr/>
          <p:nvPr userDrawn="1">
            <p:custDataLst>
              <p:tags r:id="rId61"/>
            </p:custDataLst>
          </p:nvPr>
        </p:nvSpPr>
        <p:spPr bwMode="auto">
          <a:xfrm>
            <a:off x="716280" y="1556385"/>
            <a:ext cx="20320" cy="16510"/>
          </a:xfrm>
          <a:custGeom>
            <a:avLst/>
            <a:gdLst>
              <a:gd name="T0" fmla="*/ 62 w 62"/>
              <a:gd name="T1" fmla="*/ 0 h 52"/>
              <a:gd name="T2" fmla="*/ 3 w 62"/>
              <a:gd name="T3" fmla="*/ 0 h 52"/>
              <a:gd name="T4" fmla="*/ 3 w 62"/>
              <a:gd name="T5" fmla="*/ 21 h 52"/>
              <a:gd name="T6" fmla="*/ 0 w 62"/>
              <a:gd name="T7" fmla="*/ 52 h 52"/>
              <a:gd name="T8" fmla="*/ 62 w 62"/>
              <a:gd name="T9" fmla="*/ 16 h 52"/>
              <a:gd name="T10" fmla="*/ 62 w 62"/>
              <a:gd name="T11" fmla="*/ 0 h 52"/>
            </a:gdLst>
            <a:ahLst/>
            <a:cxnLst>
              <a:cxn ang="0">
                <a:pos x="T0" y="T1"/>
              </a:cxn>
              <a:cxn ang="0">
                <a:pos x="T2" y="T3"/>
              </a:cxn>
              <a:cxn ang="0">
                <a:pos x="T4" y="T5"/>
              </a:cxn>
              <a:cxn ang="0">
                <a:pos x="T6" y="T7"/>
              </a:cxn>
              <a:cxn ang="0">
                <a:pos x="T8" y="T9"/>
              </a:cxn>
              <a:cxn ang="0">
                <a:pos x="T10" y="T11"/>
              </a:cxn>
            </a:cxnLst>
            <a:rect l="0" t="0" r="r" b="b"/>
            <a:pathLst>
              <a:path w="62" h="52">
                <a:moveTo>
                  <a:pt x="62" y="0"/>
                </a:moveTo>
                <a:cubicBezTo>
                  <a:pt x="3" y="0"/>
                  <a:pt x="3" y="0"/>
                  <a:pt x="3" y="0"/>
                </a:cubicBezTo>
                <a:cubicBezTo>
                  <a:pt x="3" y="21"/>
                  <a:pt x="3" y="21"/>
                  <a:pt x="3" y="21"/>
                </a:cubicBezTo>
                <a:cubicBezTo>
                  <a:pt x="3" y="31"/>
                  <a:pt x="2" y="42"/>
                  <a:pt x="0" y="52"/>
                </a:cubicBezTo>
                <a:cubicBezTo>
                  <a:pt x="22" y="41"/>
                  <a:pt x="42" y="29"/>
                  <a:pt x="62" y="16"/>
                </a:cubicBezTo>
                <a:lnTo>
                  <a:pt x="62"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64"/>
          <p:cNvSpPr/>
          <p:nvPr userDrawn="1">
            <p:custDataLst>
              <p:tags r:id="rId62"/>
            </p:custDataLst>
          </p:nvPr>
        </p:nvSpPr>
        <p:spPr bwMode="auto">
          <a:xfrm>
            <a:off x="464185" y="1186815"/>
            <a:ext cx="361950" cy="222885"/>
          </a:xfrm>
          <a:custGeom>
            <a:avLst/>
            <a:gdLst>
              <a:gd name="T0" fmla="*/ 142 w 1109"/>
              <a:gd name="T1" fmla="*/ 639 h 681"/>
              <a:gd name="T2" fmla="*/ 255 w 1109"/>
              <a:gd name="T3" fmla="*/ 217 h 681"/>
              <a:gd name="T4" fmla="*/ 668 w 1109"/>
              <a:gd name="T5" fmla="*/ 82 h 681"/>
              <a:gd name="T6" fmla="*/ 850 w 1109"/>
              <a:gd name="T7" fmla="*/ 210 h 681"/>
              <a:gd name="T8" fmla="*/ 884 w 1109"/>
              <a:gd name="T9" fmla="*/ 221 h 681"/>
              <a:gd name="T10" fmla="*/ 966 w 1109"/>
              <a:gd name="T11" fmla="*/ 224 h 681"/>
              <a:gd name="T12" fmla="*/ 1014 w 1109"/>
              <a:gd name="T13" fmla="*/ 291 h 681"/>
              <a:gd name="T14" fmla="*/ 1013 w 1109"/>
              <a:gd name="T15" fmla="*/ 620 h 681"/>
              <a:gd name="T16" fmla="*/ 1018 w 1109"/>
              <a:gd name="T17" fmla="*/ 626 h 681"/>
              <a:gd name="T18" fmla="*/ 1067 w 1109"/>
              <a:gd name="T19" fmla="*/ 654 h 681"/>
              <a:gd name="T20" fmla="*/ 1070 w 1109"/>
              <a:gd name="T21" fmla="*/ 275 h 681"/>
              <a:gd name="T22" fmla="*/ 992 w 1109"/>
              <a:gd name="T23" fmla="*/ 172 h 681"/>
              <a:gd name="T24" fmla="*/ 886 w 1109"/>
              <a:gd name="T25" fmla="*/ 160 h 681"/>
              <a:gd name="T26" fmla="*/ 679 w 1109"/>
              <a:gd name="T27" fmla="*/ 24 h 681"/>
              <a:gd name="T28" fmla="*/ 222 w 1109"/>
              <a:gd name="T29" fmla="*/ 169 h 681"/>
              <a:gd name="T30" fmla="*/ 94 w 1109"/>
              <a:gd name="T31" fmla="*/ 681 h 681"/>
              <a:gd name="T32" fmla="*/ 106 w 1109"/>
              <a:gd name="T33" fmla="*/ 667 h 681"/>
              <a:gd name="T34" fmla="*/ 142 w 1109"/>
              <a:gd name="T35" fmla="*/ 63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9" h="681">
                <a:moveTo>
                  <a:pt x="142" y="639"/>
                </a:moveTo>
                <a:cubicBezTo>
                  <a:pt x="119" y="552"/>
                  <a:pt x="82" y="336"/>
                  <a:pt x="255" y="217"/>
                </a:cubicBezTo>
                <a:cubicBezTo>
                  <a:pt x="366" y="141"/>
                  <a:pt x="529" y="55"/>
                  <a:pt x="668" y="82"/>
                </a:cubicBezTo>
                <a:cubicBezTo>
                  <a:pt x="740" y="95"/>
                  <a:pt x="801" y="138"/>
                  <a:pt x="850" y="210"/>
                </a:cubicBezTo>
                <a:cubicBezTo>
                  <a:pt x="857" y="221"/>
                  <a:pt x="871" y="225"/>
                  <a:pt x="884" y="221"/>
                </a:cubicBezTo>
                <a:cubicBezTo>
                  <a:pt x="884" y="221"/>
                  <a:pt x="929" y="205"/>
                  <a:pt x="966" y="224"/>
                </a:cubicBezTo>
                <a:cubicBezTo>
                  <a:pt x="988" y="236"/>
                  <a:pt x="1005" y="258"/>
                  <a:pt x="1014" y="291"/>
                </a:cubicBezTo>
                <a:cubicBezTo>
                  <a:pt x="1044" y="392"/>
                  <a:pt x="1024" y="554"/>
                  <a:pt x="1013" y="620"/>
                </a:cubicBezTo>
                <a:cubicBezTo>
                  <a:pt x="1018" y="626"/>
                  <a:pt x="1018" y="626"/>
                  <a:pt x="1018" y="626"/>
                </a:cubicBezTo>
                <a:cubicBezTo>
                  <a:pt x="1036" y="632"/>
                  <a:pt x="1052" y="642"/>
                  <a:pt x="1067" y="654"/>
                </a:cubicBezTo>
                <a:cubicBezTo>
                  <a:pt x="1074" y="614"/>
                  <a:pt x="1109" y="405"/>
                  <a:pt x="1070" y="275"/>
                </a:cubicBezTo>
                <a:cubicBezTo>
                  <a:pt x="1056" y="226"/>
                  <a:pt x="1029" y="191"/>
                  <a:pt x="992" y="172"/>
                </a:cubicBezTo>
                <a:cubicBezTo>
                  <a:pt x="952" y="152"/>
                  <a:pt x="911" y="155"/>
                  <a:pt x="886" y="160"/>
                </a:cubicBezTo>
                <a:cubicBezTo>
                  <a:pt x="831" y="86"/>
                  <a:pt x="761" y="40"/>
                  <a:pt x="679" y="24"/>
                </a:cubicBezTo>
                <a:cubicBezTo>
                  <a:pt x="551" y="0"/>
                  <a:pt x="397" y="49"/>
                  <a:pt x="222" y="169"/>
                </a:cubicBezTo>
                <a:cubicBezTo>
                  <a:pt x="0" y="322"/>
                  <a:pt x="72" y="609"/>
                  <a:pt x="94" y="681"/>
                </a:cubicBezTo>
                <a:cubicBezTo>
                  <a:pt x="98" y="677"/>
                  <a:pt x="102" y="672"/>
                  <a:pt x="106" y="667"/>
                </a:cubicBezTo>
                <a:cubicBezTo>
                  <a:pt x="117" y="657"/>
                  <a:pt x="129" y="647"/>
                  <a:pt x="142" y="63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65"/>
          <p:cNvSpPr/>
          <p:nvPr userDrawn="1">
            <p:custDataLst>
              <p:tags r:id="rId63"/>
            </p:custDataLst>
          </p:nvPr>
        </p:nvSpPr>
        <p:spPr bwMode="auto">
          <a:xfrm>
            <a:off x="495300" y="1395730"/>
            <a:ext cx="19685" cy="19050"/>
          </a:xfrm>
          <a:custGeom>
            <a:avLst/>
            <a:gdLst>
              <a:gd name="T0" fmla="*/ 61 w 61"/>
              <a:gd name="T1" fmla="*/ 38 h 59"/>
              <a:gd name="T2" fmla="*/ 48 w 61"/>
              <a:gd name="T3" fmla="*/ 0 h 59"/>
              <a:gd name="T4" fmla="*/ 12 w 61"/>
              <a:gd name="T5" fmla="*/ 28 h 59"/>
              <a:gd name="T6" fmla="*/ 0 w 61"/>
              <a:gd name="T7" fmla="*/ 42 h 59"/>
              <a:gd name="T8" fmla="*/ 6 w 61"/>
              <a:gd name="T9" fmla="*/ 59 h 59"/>
              <a:gd name="T10" fmla="*/ 61 w 61"/>
              <a:gd name="T11" fmla="*/ 38 h 59"/>
            </a:gdLst>
            <a:ahLst/>
            <a:cxnLst>
              <a:cxn ang="0">
                <a:pos x="T0" y="T1"/>
              </a:cxn>
              <a:cxn ang="0">
                <a:pos x="T2" y="T3"/>
              </a:cxn>
              <a:cxn ang="0">
                <a:pos x="T4" y="T5"/>
              </a:cxn>
              <a:cxn ang="0">
                <a:pos x="T6" y="T7"/>
              </a:cxn>
              <a:cxn ang="0">
                <a:pos x="T8" y="T9"/>
              </a:cxn>
              <a:cxn ang="0">
                <a:pos x="T10" y="T11"/>
              </a:cxn>
            </a:cxnLst>
            <a:rect l="0" t="0" r="r" b="b"/>
            <a:pathLst>
              <a:path w="61" h="59">
                <a:moveTo>
                  <a:pt x="61" y="38"/>
                </a:moveTo>
                <a:cubicBezTo>
                  <a:pt x="60" y="36"/>
                  <a:pt x="54" y="22"/>
                  <a:pt x="48" y="0"/>
                </a:cubicBezTo>
                <a:cubicBezTo>
                  <a:pt x="35" y="8"/>
                  <a:pt x="23" y="18"/>
                  <a:pt x="12" y="28"/>
                </a:cubicBezTo>
                <a:cubicBezTo>
                  <a:pt x="8" y="33"/>
                  <a:pt x="4" y="38"/>
                  <a:pt x="0" y="42"/>
                </a:cubicBezTo>
                <a:cubicBezTo>
                  <a:pt x="4" y="53"/>
                  <a:pt x="6" y="59"/>
                  <a:pt x="6" y="59"/>
                </a:cubicBezTo>
                <a:lnTo>
                  <a:pt x="61" y="3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66"/>
          <p:cNvSpPr/>
          <p:nvPr userDrawn="1">
            <p:custDataLst>
              <p:tags r:id="rId64"/>
            </p:custDataLst>
          </p:nvPr>
        </p:nvSpPr>
        <p:spPr bwMode="auto">
          <a:xfrm>
            <a:off x="793750" y="1389380"/>
            <a:ext cx="19050" cy="13335"/>
          </a:xfrm>
          <a:custGeom>
            <a:avLst/>
            <a:gdLst>
              <a:gd name="T0" fmla="*/ 4 w 58"/>
              <a:gd name="T1" fmla="*/ 0 h 40"/>
              <a:gd name="T2" fmla="*/ 0 w 58"/>
              <a:gd name="T3" fmla="*/ 29 h 40"/>
              <a:gd name="T4" fmla="*/ 57 w 58"/>
              <a:gd name="T5" fmla="*/ 40 h 40"/>
              <a:gd name="T6" fmla="*/ 58 w 58"/>
              <a:gd name="T7" fmla="*/ 34 h 40"/>
              <a:gd name="T8" fmla="*/ 9 w 58"/>
              <a:gd name="T9" fmla="*/ 6 h 40"/>
              <a:gd name="T10" fmla="*/ 4 w 58"/>
              <a:gd name="T11" fmla="*/ 0 h 40"/>
            </a:gdLst>
            <a:ahLst/>
            <a:cxnLst>
              <a:cxn ang="0">
                <a:pos x="T0" y="T1"/>
              </a:cxn>
              <a:cxn ang="0">
                <a:pos x="T2" y="T3"/>
              </a:cxn>
              <a:cxn ang="0">
                <a:pos x="T4" y="T5"/>
              </a:cxn>
              <a:cxn ang="0">
                <a:pos x="T6" y="T7"/>
              </a:cxn>
              <a:cxn ang="0">
                <a:pos x="T8" y="T9"/>
              </a:cxn>
              <a:cxn ang="0">
                <a:pos x="T10" y="T11"/>
              </a:cxn>
            </a:cxnLst>
            <a:rect l="0" t="0" r="r" b="b"/>
            <a:pathLst>
              <a:path w="58" h="40">
                <a:moveTo>
                  <a:pt x="4" y="0"/>
                </a:moveTo>
                <a:cubicBezTo>
                  <a:pt x="2" y="18"/>
                  <a:pt x="0" y="29"/>
                  <a:pt x="0" y="29"/>
                </a:cubicBezTo>
                <a:cubicBezTo>
                  <a:pt x="57" y="40"/>
                  <a:pt x="57" y="40"/>
                  <a:pt x="57" y="40"/>
                </a:cubicBezTo>
                <a:cubicBezTo>
                  <a:pt x="57" y="39"/>
                  <a:pt x="57" y="37"/>
                  <a:pt x="58" y="34"/>
                </a:cubicBezTo>
                <a:cubicBezTo>
                  <a:pt x="43" y="22"/>
                  <a:pt x="27" y="12"/>
                  <a:pt x="9" y="6"/>
                </a:cubicBezTo>
                <a:lnTo>
                  <a:pt x="4"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7"/>
          <p:cNvSpPr/>
          <p:nvPr userDrawn="1">
            <p:custDataLst>
              <p:tags r:id="rId65"/>
            </p:custDataLst>
          </p:nvPr>
        </p:nvSpPr>
        <p:spPr bwMode="auto">
          <a:xfrm>
            <a:off x="318770" y="1756410"/>
            <a:ext cx="381635" cy="462915"/>
          </a:xfrm>
          <a:custGeom>
            <a:avLst/>
            <a:gdLst>
              <a:gd name="T0" fmla="*/ 1108 w 1168"/>
              <a:gd name="T1" fmla="*/ 1167 h 1416"/>
              <a:gd name="T2" fmla="*/ 740 w 1168"/>
              <a:gd name="T3" fmla="*/ 1356 h 1416"/>
              <a:gd name="T4" fmla="*/ 612 w 1168"/>
              <a:gd name="T5" fmla="*/ 1107 h 1416"/>
              <a:gd name="T6" fmla="*/ 587 w 1168"/>
              <a:gd name="T7" fmla="*/ 1121 h 1416"/>
              <a:gd name="T8" fmla="*/ 560 w 1168"/>
              <a:gd name="T9" fmla="*/ 1069 h 1416"/>
              <a:gd name="T10" fmla="*/ 586 w 1168"/>
              <a:gd name="T11" fmla="*/ 1055 h 1416"/>
              <a:gd name="T12" fmla="*/ 45 w 1168"/>
              <a:gd name="T13" fmla="*/ 0 h 1416"/>
              <a:gd name="T14" fmla="*/ 0 w 1168"/>
              <a:gd name="T15" fmla="*/ 40 h 1416"/>
              <a:gd name="T16" fmla="*/ 142 w 1168"/>
              <a:gd name="T17" fmla="*/ 318 h 1416"/>
              <a:gd name="T18" fmla="*/ 190 w 1168"/>
              <a:gd name="T19" fmla="*/ 318 h 1416"/>
              <a:gd name="T20" fmla="*/ 190 w 1168"/>
              <a:gd name="T21" fmla="*/ 376 h 1416"/>
              <a:gd name="T22" fmla="*/ 172 w 1168"/>
              <a:gd name="T23" fmla="*/ 376 h 1416"/>
              <a:gd name="T24" fmla="*/ 696 w 1168"/>
              <a:gd name="T25" fmla="*/ 1398 h 1416"/>
              <a:gd name="T26" fmla="*/ 700 w 1168"/>
              <a:gd name="T27" fmla="*/ 1385 h 1416"/>
              <a:gd name="T28" fmla="*/ 755 w 1168"/>
              <a:gd name="T29" fmla="*/ 1405 h 1416"/>
              <a:gd name="T30" fmla="*/ 751 w 1168"/>
              <a:gd name="T31" fmla="*/ 1416 h 1416"/>
              <a:gd name="T32" fmla="*/ 1148 w 1168"/>
              <a:gd name="T33" fmla="*/ 1212 h 1416"/>
              <a:gd name="T34" fmla="*/ 1135 w 1168"/>
              <a:gd name="T35" fmla="*/ 1207 h 1416"/>
              <a:gd name="T36" fmla="*/ 1158 w 1168"/>
              <a:gd name="T37" fmla="*/ 1153 h 1416"/>
              <a:gd name="T38" fmla="*/ 1168 w 1168"/>
              <a:gd name="T39" fmla="*/ 1157 h 1416"/>
              <a:gd name="T40" fmla="*/ 1085 w 1168"/>
              <a:gd name="T41" fmla="*/ 996 h 1416"/>
              <a:gd name="T42" fmla="*/ 1026 w 1168"/>
              <a:gd name="T43" fmla="*/ 1008 h 1416"/>
              <a:gd name="T44" fmla="*/ 1108 w 1168"/>
              <a:gd name="T45" fmla="*/ 1167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8" h="1416">
                <a:moveTo>
                  <a:pt x="1108" y="1167"/>
                </a:moveTo>
                <a:cubicBezTo>
                  <a:pt x="740" y="1356"/>
                  <a:pt x="740" y="1356"/>
                  <a:pt x="740" y="1356"/>
                </a:cubicBezTo>
                <a:cubicBezTo>
                  <a:pt x="612" y="1107"/>
                  <a:pt x="612" y="1107"/>
                  <a:pt x="612" y="1107"/>
                </a:cubicBezTo>
                <a:cubicBezTo>
                  <a:pt x="587" y="1121"/>
                  <a:pt x="587" y="1121"/>
                  <a:pt x="587" y="1121"/>
                </a:cubicBezTo>
                <a:cubicBezTo>
                  <a:pt x="560" y="1069"/>
                  <a:pt x="560" y="1069"/>
                  <a:pt x="560" y="1069"/>
                </a:cubicBezTo>
                <a:cubicBezTo>
                  <a:pt x="586" y="1055"/>
                  <a:pt x="586" y="1055"/>
                  <a:pt x="586" y="1055"/>
                </a:cubicBezTo>
                <a:cubicBezTo>
                  <a:pt x="45" y="0"/>
                  <a:pt x="45" y="0"/>
                  <a:pt x="45" y="0"/>
                </a:cubicBezTo>
                <a:cubicBezTo>
                  <a:pt x="33" y="17"/>
                  <a:pt x="17" y="30"/>
                  <a:pt x="0" y="40"/>
                </a:cubicBezTo>
                <a:cubicBezTo>
                  <a:pt x="142" y="318"/>
                  <a:pt x="142" y="318"/>
                  <a:pt x="142" y="318"/>
                </a:cubicBezTo>
                <a:cubicBezTo>
                  <a:pt x="190" y="318"/>
                  <a:pt x="190" y="318"/>
                  <a:pt x="190" y="318"/>
                </a:cubicBezTo>
                <a:cubicBezTo>
                  <a:pt x="190" y="376"/>
                  <a:pt x="190" y="376"/>
                  <a:pt x="190" y="376"/>
                </a:cubicBezTo>
                <a:cubicBezTo>
                  <a:pt x="172" y="376"/>
                  <a:pt x="172" y="376"/>
                  <a:pt x="172" y="376"/>
                </a:cubicBezTo>
                <a:cubicBezTo>
                  <a:pt x="696" y="1398"/>
                  <a:pt x="696" y="1398"/>
                  <a:pt x="696" y="1398"/>
                </a:cubicBezTo>
                <a:cubicBezTo>
                  <a:pt x="698" y="1390"/>
                  <a:pt x="700" y="1386"/>
                  <a:pt x="700" y="1385"/>
                </a:cubicBezTo>
                <a:cubicBezTo>
                  <a:pt x="755" y="1405"/>
                  <a:pt x="755" y="1405"/>
                  <a:pt x="755" y="1405"/>
                </a:cubicBezTo>
                <a:cubicBezTo>
                  <a:pt x="755" y="1405"/>
                  <a:pt x="753" y="1409"/>
                  <a:pt x="751" y="1416"/>
                </a:cubicBezTo>
                <a:cubicBezTo>
                  <a:pt x="1148" y="1212"/>
                  <a:pt x="1148" y="1212"/>
                  <a:pt x="1148" y="1212"/>
                </a:cubicBezTo>
                <a:cubicBezTo>
                  <a:pt x="1144" y="1210"/>
                  <a:pt x="1140" y="1209"/>
                  <a:pt x="1135" y="1207"/>
                </a:cubicBezTo>
                <a:cubicBezTo>
                  <a:pt x="1158" y="1153"/>
                  <a:pt x="1158" y="1153"/>
                  <a:pt x="1158" y="1153"/>
                </a:cubicBezTo>
                <a:cubicBezTo>
                  <a:pt x="1162" y="1155"/>
                  <a:pt x="1165" y="1156"/>
                  <a:pt x="1168" y="1157"/>
                </a:cubicBezTo>
                <a:cubicBezTo>
                  <a:pt x="1085" y="996"/>
                  <a:pt x="1085" y="996"/>
                  <a:pt x="1085" y="996"/>
                </a:cubicBezTo>
                <a:cubicBezTo>
                  <a:pt x="1066" y="1003"/>
                  <a:pt x="1046" y="1007"/>
                  <a:pt x="1026" y="1008"/>
                </a:cubicBezTo>
                <a:lnTo>
                  <a:pt x="1108" y="11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68"/>
          <p:cNvSpPr/>
          <p:nvPr userDrawn="1">
            <p:custDataLst>
              <p:tags r:id="rId66"/>
            </p:custDataLst>
          </p:nvPr>
        </p:nvSpPr>
        <p:spPr bwMode="auto">
          <a:xfrm>
            <a:off x="85090" y="1233805"/>
            <a:ext cx="516890" cy="719455"/>
          </a:xfrm>
          <a:custGeom>
            <a:avLst/>
            <a:gdLst>
              <a:gd name="T0" fmla="*/ 73 w 1582"/>
              <a:gd name="T1" fmla="*/ 258 h 2203"/>
              <a:gd name="T2" fmla="*/ 440 w 1582"/>
              <a:gd name="T3" fmla="*/ 69 h 2203"/>
              <a:gd name="T4" fmla="*/ 1534 w 1582"/>
              <a:gd name="T5" fmla="*/ 2203 h 2203"/>
              <a:gd name="T6" fmla="*/ 1582 w 1582"/>
              <a:gd name="T7" fmla="*/ 2169 h 2203"/>
              <a:gd name="T8" fmla="*/ 1484 w 1582"/>
              <a:gd name="T9" fmla="*/ 1978 h 2203"/>
              <a:gd name="T10" fmla="*/ 1437 w 1582"/>
              <a:gd name="T11" fmla="*/ 1978 h 2203"/>
              <a:gd name="T12" fmla="*/ 1437 w 1582"/>
              <a:gd name="T13" fmla="*/ 1920 h 2203"/>
              <a:gd name="T14" fmla="*/ 1455 w 1582"/>
              <a:gd name="T15" fmla="*/ 1920 h 2203"/>
              <a:gd name="T16" fmla="*/ 1040 w 1582"/>
              <a:gd name="T17" fmla="*/ 1112 h 2203"/>
              <a:gd name="T18" fmla="*/ 1023 w 1582"/>
              <a:gd name="T19" fmla="*/ 1126 h 2203"/>
              <a:gd name="T20" fmla="*/ 985 w 1582"/>
              <a:gd name="T21" fmla="*/ 1081 h 2203"/>
              <a:gd name="T22" fmla="*/ 1014 w 1582"/>
              <a:gd name="T23" fmla="*/ 1059 h 2203"/>
              <a:gd name="T24" fmla="*/ 479 w 1582"/>
              <a:gd name="T25" fmla="*/ 17 h 2203"/>
              <a:gd name="T26" fmla="*/ 462 w 1582"/>
              <a:gd name="T27" fmla="*/ 2 h 2203"/>
              <a:gd name="T28" fmla="*/ 440 w 1582"/>
              <a:gd name="T29" fmla="*/ 4 h 2203"/>
              <a:gd name="T30" fmla="*/ 20 w 1582"/>
              <a:gd name="T31" fmla="*/ 219 h 2203"/>
              <a:gd name="T32" fmla="*/ 7 w 1582"/>
              <a:gd name="T33" fmla="*/ 258 h 2203"/>
              <a:gd name="T34" fmla="*/ 480 w 1582"/>
              <a:gd name="T35" fmla="*/ 1180 h 2203"/>
              <a:gd name="T36" fmla="*/ 534 w 1582"/>
              <a:gd name="T37" fmla="*/ 1158 h 2203"/>
              <a:gd name="T38" fmla="*/ 73 w 1582"/>
              <a:gd name="T39" fmla="*/ 258 h 2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2" h="2203">
                <a:moveTo>
                  <a:pt x="73" y="258"/>
                </a:moveTo>
                <a:cubicBezTo>
                  <a:pt x="440" y="69"/>
                  <a:pt x="440" y="69"/>
                  <a:pt x="440" y="69"/>
                </a:cubicBezTo>
                <a:cubicBezTo>
                  <a:pt x="1534" y="2203"/>
                  <a:pt x="1534" y="2203"/>
                  <a:pt x="1534" y="2203"/>
                </a:cubicBezTo>
                <a:cubicBezTo>
                  <a:pt x="1548" y="2189"/>
                  <a:pt x="1565" y="2178"/>
                  <a:pt x="1582" y="2169"/>
                </a:cubicBezTo>
                <a:cubicBezTo>
                  <a:pt x="1484" y="1978"/>
                  <a:pt x="1484" y="1978"/>
                  <a:pt x="1484" y="1978"/>
                </a:cubicBezTo>
                <a:cubicBezTo>
                  <a:pt x="1437" y="1978"/>
                  <a:pt x="1437" y="1978"/>
                  <a:pt x="1437" y="1978"/>
                </a:cubicBezTo>
                <a:cubicBezTo>
                  <a:pt x="1437" y="1920"/>
                  <a:pt x="1437" y="1920"/>
                  <a:pt x="1437" y="1920"/>
                </a:cubicBezTo>
                <a:cubicBezTo>
                  <a:pt x="1455" y="1920"/>
                  <a:pt x="1455" y="1920"/>
                  <a:pt x="1455" y="1920"/>
                </a:cubicBezTo>
                <a:cubicBezTo>
                  <a:pt x="1040" y="1112"/>
                  <a:pt x="1040" y="1112"/>
                  <a:pt x="1040" y="1112"/>
                </a:cubicBezTo>
                <a:cubicBezTo>
                  <a:pt x="1034" y="1116"/>
                  <a:pt x="1028" y="1121"/>
                  <a:pt x="1023" y="1126"/>
                </a:cubicBezTo>
                <a:cubicBezTo>
                  <a:pt x="985" y="1081"/>
                  <a:pt x="985" y="1081"/>
                  <a:pt x="985" y="1081"/>
                </a:cubicBezTo>
                <a:cubicBezTo>
                  <a:pt x="993" y="1074"/>
                  <a:pt x="1003" y="1067"/>
                  <a:pt x="1014" y="1059"/>
                </a:cubicBezTo>
                <a:cubicBezTo>
                  <a:pt x="479" y="17"/>
                  <a:pt x="479" y="17"/>
                  <a:pt x="479" y="17"/>
                </a:cubicBezTo>
                <a:cubicBezTo>
                  <a:pt x="476" y="10"/>
                  <a:pt x="469" y="4"/>
                  <a:pt x="462" y="2"/>
                </a:cubicBezTo>
                <a:cubicBezTo>
                  <a:pt x="455" y="0"/>
                  <a:pt x="447" y="0"/>
                  <a:pt x="440" y="4"/>
                </a:cubicBezTo>
                <a:cubicBezTo>
                  <a:pt x="20" y="219"/>
                  <a:pt x="20" y="219"/>
                  <a:pt x="20" y="219"/>
                </a:cubicBezTo>
                <a:cubicBezTo>
                  <a:pt x="6" y="226"/>
                  <a:pt x="0" y="244"/>
                  <a:pt x="7" y="258"/>
                </a:cubicBezTo>
                <a:cubicBezTo>
                  <a:pt x="480" y="1180"/>
                  <a:pt x="480" y="1180"/>
                  <a:pt x="480" y="1180"/>
                </a:cubicBezTo>
                <a:cubicBezTo>
                  <a:pt x="499" y="1167"/>
                  <a:pt x="517" y="1161"/>
                  <a:pt x="534" y="1158"/>
                </a:cubicBezTo>
                <a:lnTo>
                  <a:pt x="73" y="25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69"/>
          <p:cNvSpPr/>
          <p:nvPr userDrawn="1">
            <p:custDataLst>
              <p:tags r:id="rId67"/>
            </p:custDataLst>
          </p:nvPr>
        </p:nvSpPr>
        <p:spPr bwMode="auto">
          <a:xfrm>
            <a:off x="500380" y="2134870"/>
            <a:ext cx="404495" cy="360045"/>
          </a:xfrm>
          <a:custGeom>
            <a:avLst/>
            <a:gdLst>
              <a:gd name="T0" fmla="*/ 605 w 1239"/>
              <a:gd name="T1" fmla="*/ 49 h 1102"/>
              <a:gd name="T2" fmla="*/ 593 w 1239"/>
              <a:gd name="T3" fmla="*/ 55 h 1102"/>
              <a:gd name="T4" fmla="*/ 1025 w 1239"/>
              <a:gd name="T5" fmla="*/ 438 h 1102"/>
              <a:gd name="T6" fmla="*/ 1052 w 1239"/>
              <a:gd name="T7" fmla="*/ 581 h 1102"/>
              <a:gd name="T8" fmla="*/ 1082 w 1239"/>
              <a:gd name="T9" fmla="*/ 583 h 1102"/>
              <a:gd name="T10" fmla="*/ 1079 w 1239"/>
              <a:gd name="T11" fmla="*/ 641 h 1102"/>
              <a:gd name="T12" fmla="*/ 1048 w 1239"/>
              <a:gd name="T13" fmla="*/ 640 h 1102"/>
              <a:gd name="T14" fmla="*/ 1019 w 1239"/>
              <a:gd name="T15" fmla="*/ 746 h 1102"/>
              <a:gd name="T16" fmla="*/ 1019 w 1239"/>
              <a:gd name="T17" fmla="*/ 771 h 1102"/>
              <a:gd name="T18" fmla="*/ 1038 w 1239"/>
              <a:gd name="T19" fmla="*/ 787 h 1102"/>
              <a:gd name="T20" fmla="*/ 1144 w 1239"/>
              <a:gd name="T21" fmla="*/ 817 h 1102"/>
              <a:gd name="T22" fmla="*/ 455 w 1239"/>
              <a:gd name="T23" fmla="*/ 975 h 1102"/>
              <a:gd name="T24" fmla="*/ 448 w 1239"/>
              <a:gd name="T25" fmla="*/ 997 h 1102"/>
              <a:gd name="T26" fmla="*/ 392 w 1239"/>
              <a:gd name="T27" fmla="*/ 982 h 1102"/>
              <a:gd name="T28" fmla="*/ 405 w 1239"/>
              <a:gd name="T29" fmla="*/ 946 h 1102"/>
              <a:gd name="T30" fmla="*/ 165 w 1239"/>
              <a:gd name="T31" fmla="*/ 521 h 1102"/>
              <a:gd name="T32" fmla="*/ 196 w 1239"/>
              <a:gd name="T33" fmla="*/ 259 h 1102"/>
              <a:gd name="T34" fmla="*/ 185 w 1239"/>
              <a:gd name="T35" fmla="*/ 264 h 1102"/>
              <a:gd name="T36" fmla="*/ 172 w 1239"/>
              <a:gd name="T37" fmla="*/ 267 h 1102"/>
              <a:gd name="T38" fmla="*/ 163 w 1239"/>
              <a:gd name="T39" fmla="*/ 266 h 1102"/>
              <a:gd name="T40" fmla="*/ 146 w 1239"/>
              <a:gd name="T41" fmla="*/ 251 h 1102"/>
              <a:gd name="T42" fmla="*/ 141 w 1239"/>
              <a:gd name="T43" fmla="*/ 241 h 1102"/>
              <a:gd name="T44" fmla="*/ 405 w 1239"/>
              <a:gd name="T45" fmla="*/ 1015 h 1102"/>
              <a:gd name="T46" fmla="*/ 638 w 1239"/>
              <a:gd name="T47" fmla="*/ 1075 h 1102"/>
              <a:gd name="T48" fmla="*/ 1227 w 1239"/>
              <a:gd name="T49" fmla="*/ 828 h 1102"/>
              <a:gd name="T50" fmla="*/ 1236 w 1239"/>
              <a:gd name="T51" fmla="*/ 799 h 1102"/>
              <a:gd name="T52" fmla="*/ 1216 w 1239"/>
              <a:gd name="T53" fmla="*/ 777 h 1102"/>
              <a:gd name="T54" fmla="*/ 1085 w 1239"/>
              <a:gd name="T55" fmla="*/ 740 h 1102"/>
              <a:gd name="T56" fmla="*/ 1080 w 1239"/>
              <a:gd name="T57" fmla="*/ 419 h 1102"/>
              <a:gd name="T58" fmla="*/ 613 w 1239"/>
              <a:gd name="T59" fmla="*/ 0 h 1102"/>
              <a:gd name="T60" fmla="*/ 618 w 1239"/>
              <a:gd name="T61" fmla="*/ 10 h 1102"/>
              <a:gd name="T62" fmla="*/ 605 w 1239"/>
              <a:gd name="T63" fmla="*/ 49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9" h="1102">
                <a:moveTo>
                  <a:pt x="605" y="49"/>
                </a:moveTo>
                <a:cubicBezTo>
                  <a:pt x="593" y="55"/>
                  <a:pt x="593" y="55"/>
                  <a:pt x="593" y="55"/>
                </a:cubicBezTo>
                <a:cubicBezTo>
                  <a:pt x="823" y="155"/>
                  <a:pt x="968" y="284"/>
                  <a:pt x="1025" y="438"/>
                </a:cubicBezTo>
                <a:cubicBezTo>
                  <a:pt x="1045" y="489"/>
                  <a:pt x="1051" y="538"/>
                  <a:pt x="1052" y="581"/>
                </a:cubicBezTo>
                <a:cubicBezTo>
                  <a:pt x="1061" y="582"/>
                  <a:pt x="1071" y="582"/>
                  <a:pt x="1082" y="583"/>
                </a:cubicBezTo>
                <a:cubicBezTo>
                  <a:pt x="1079" y="641"/>
                  <a:pt x="1079" y="641"/>
                  <a:pt x="1079" y="641"/>
                </a:cubicBezTo>
                <a:cubicBezTo>
                  <a:pt x="1068" y="640"/>
                  <a:pt x="1058" y="640"/>
                  <a:pt x="1048" y="640"/>
                </a:cubicBezTo>
                <a:cubicBezTo>
                  <a:pt x="1040" y="704"/>
                  <a:pt x="1020" y="745"/>
                  <a:pt x="1019" y="746"/>
                </a:cubicBezTo>
                <a:cubicBezTo>
                  <a:pt x="1016" y="754"/>
                  <a:pt x="1015" y="763"/>
                  <a:pt x="1019" y="771"/>
                </a:cubicBezTo>
                <a:cubicBezTo>
                  <a:pt x="1022" y="779"/>
                  <a:pt x="1029" y="785"/>
                  <a:pt x="1038" y="787"/>
                </a:cubicBezTo>
                <a:cubicBezTo>
                  <a:pt x="1144" y="817"/>
                  <a:pt x="1144" y="817"/>
                  <a:pt x="1144" y="817"/>
                </a:cubicBezTo>
                <a:cubicBezTo>
                  <a:pt x="1028" y="902"/>
                  <a:pt x="709" y="1102"/>
                  <a:pt x="455" y="975"/>
                </a:cubicBezTo>
                <a:cubicBezTo>
                  <a:pt x="451" y="987"/>
                  <a:pt x="449" y="995"/>
                  <a:pt x="448" y="997"/>
                </a:cubicBezTo>
                <a:cubicBezTo>
                  <a:pt x="392" y="982"/>
                  <a:pt x="392" y="982"/>
                  <a:pt x="392" y="982"/>
                </a:cubicBezTo>
                <a:cubicBezTo>
                  <a:pt x="392" y="980"/>
                  <a:pt x="396" y="967"/>
                  <a:pt x="405" y="946"/>
                </a:cubicBezTo>
                <a:cubicBezTo>
                  <a:pt x="256" y="849"/>
                  <a:pt x="176" y="706"/>
                  <a:pt x="165" y="521"/>
                </a:cubicBezTo>
                <a:cubicBezTo>
                  <a:pt x="158" y="397"/>
                  <a:pt x="186" y="291"/>
                  <a:pt x="196" y="259"/>
                </a:cubicBezTo>
                <a:cubicBezTo>
                  <a:pt x="185" y="264"/>
                  <a:pt x="185" y="264"/>
                  <a:pt x="185" y="264"/>
                </a:cubicBezTo>
                <a:cubicBezTo>
                  <a:pt x="181" y="266"/>
                  <a:pt x="177" y="267"/>
                  <a:pt x="172" y="267"/>
                </a:cubicBezTo>
                <a:cubicBezTo>
                  <a:pt x="169" y="267"/>
                  <a:pt x="166" y="267"/>
                  <a:pt x="163" y="266"/>
                </a:cubicBezTo>
                <a:cubicBezTo>
                  <a:pt x="156" y="263"/>
                  <a:pt x="150" y="258"/>
                  <a:pt x="146" y="251"/>
                </a:cubicBezTo>
                <a:cubicBezTo>
                  <a:pt x="141" y="241"/>
                  <a:pt x="141" y="241"/>
                  <a:pt x="141" y="241"/>
                </a:cubicBezTo>
                <a:cubicBezTo>
                  <a:pt x="116" y="322"/>
                  <a:pt x="0" y="780"/>
                  <a:pt x="405" y="1015"/>
                </a:cubicBezTo>
                <a:cubicBezTo>
                  <a:pt x="480" y="1058"/>
                  <a:pt x="560" y="1075"/>
                  <a:pt x="638" y="1075"/>
                </a:cubicBezTo>
                <a:cubicBezTo>
                  <a:pt x="929" y="1075"/>
                  <a:pt x="1212" y="840"/>
                  <a:pt x="1227" y="828"/>
                </a:cubicBezTo>
                <a:cubicBezTo>
                  <a:pt x="1235" y="821"/>
                  <a:pt x="1239" y="810"/>
                  <a:pt x="1236" y="799"/>
                </a:cubicBezTo>
                <a:cubicBezTo>
                  <a:pt x="1234" y="789"/>
                  <a:pt x="1226" y="780"/>
                  <a:pt x="1216" y="777"/>
                </a:cubicBezTo>
                <a:cubicBezTo>
                  <a:pt x="1085" y="740"/>
                  <a:pt x="1085" y="740"/>
                  <a:pt x="1085" y="740"/>
                </a:cubicBezTo>
                <a:cubicBezTo>
                  <a:pt x="1104" y="684"/>
                  <a:pt x="1133" y="561"/>
                  <a:pt x="1080" y="419"/>
                </a:cubicBezTo>
                <a:cubicBezTo>
                  <a:pt x="1018" y="248"/>
                  <a:pt x="860" y="107"/>
                  <a:pt x="613" y="0"/>
                </a:cubicBezTo>
                <a:cubicBezTo>
                  <a:pt x="618" y="10"/>
                  <a:pt x="618" y="10"/>
                  <a:pt x="618" y="10"/>
                </a:cubicBezTo>
                <a:cubicBezTo>
                  <a:pt x="625" y="24"/>
                  <a:pt x="620" y="42"/>
                  <a:pt x="605" y="4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70"/>
          <p:cNvSpPr/>
          <p:nvPr userDrawn="1">
            <p:custDataLst>
              <p:tags r:id="rId68"/>
            </p:custDataLst>
          </p:nvPr>
        </p:nvSpPr>
        <p:spPr bwMode="auto">
          <a:xfrm>
            <a:off x="546735" y="2209165"/>
            <a:ext cx="19050" cy="12700"/>
          </a:xfrm>
          <a:custGeom>
            <a:avLst/>
            <a:gdLst>
              <a:gd name="T0" fmla="*/ 22 w 59"/>
              <a:gd name="T1" fmla="*/ 38 h 39"/>
              <a:gd name="T2" fmla="*/ 31 w 59"/>
              <a:gd name="T3" fmla="*/ 39 h 39"/>
              <a:gd name="T4" fmla="*/ 44 w 59"/>
              <a:gd name="T5" fmla="*/ 36 h 39"/>
              <a:gd name="T6" fmla="*/ 55 w 59"/>
              <a:gd name="T7" fmla="*/ 31 h 39"/>
              <a:gd name="T8" fmla="*/ 59 w 59"/>
              <a:gd name="T9" fmla="*/ 20 h 39"/>
              <a:gd name="T10" fmla="*/ 4 w 59"/>
              <a:gd name="T11" fmla="*/ 0 h 39"/>
              <a:gd name="T12" fmla="*/ 0 w 59"/>
              <a:gd name="T13" fmla="*/ 13 h 39"/>
              <a:gd name="T14" fmla="*/ 5 w 59"/>
              <a:gd name="T15" fmla="*/ 23 h 39"/>
              <a:gd name="T16" fmla="*/ 22 w 59"/>
              <a:gd name="T1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9">
                <a:moveTo>
                  <a:pt x="22" y="38"/>
                </a:moveTo>
                <a:cubicBezTo>
                  <a:pt x="25" y="39"/>
                  <a:pt x="28" y="39"/>
                  <a:pt x="31" y="39"/>
                </a:cubicBezTo>
                <a:cubicBezTo>
                  <a:pt x="36" y="39"/>
                  <a:pt x="40" y="38"/>
                  <a:pt x="44" y="36"/>
                </a:cubicBezTo>
                <a:cubicBezTo>
                  <a:pt x="55" y="31"/>
                  <a:pt x="55" y="31"/>
                  <a:pt x="55" y="31"/>
                </a:cubicBezTo>
                <a:cubicBezTo>
                  <a:pt x="57" y="24"/>
                  <a:pt x="59" y="20"/>
                  <a:pt x="59" y="20"/>
                </a:cubicBezTo>
                <a:cubicBezTo>
                  <a:pt x="4" y="0"/>
                  <a:pt x="4" y="0"/>
                  <a:pt x="4" y="0"/>
                </a:cubicBezTo>
                <a:cubicBezTo>
                  <a:pt x="4" y="1"/>
                  <a:pt x="2" y="5"/>
                  <a:pt x="0" y="13"/>
                </a:cubicBezTo>
                <a:cubicBezTo>
                  <a:pt x="5" y="23"/>
                  <a:pt x="5" y="23"/>
                  <a:pt x="5" y="23"/>
                </a:cubicBezTo>
                <a:cubicBezTo>
                  <a:pt x="9" y="30"/>
                  <a:pt x="15" y="35"/>
                  <a:pt x="22" y="38"/>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71"/>
          <p:cNvSpPr/>
          <p:nvPr userDrawn="1">
            <p:custDataLst>
              <p:tags r:id="rId69"/>
            </p:custDataLst>
          </p:nvPr>
        </p:nvSpPr>
        <p:spPr bwMode="auto">
          <a:xfrm>
            <a:off x="690245" y="2132965"/>
            <a:ext cx="14605" cy="19685"/>
          </a:xfrm>
          <a:custGeom>
            <a:avLst/>
            <a:gdLst>
              <a:gd name="T0" fmla="*/ 0 w 45"/>
              <a:gd name="T1" fmla="*/ 54 h 59"/>
              <a:gd name="T2" fmla="*/ 13 w 45"/>
              <a:gd name="T3" fmla="*/ 59 h 59"/>
              <a:gd name="T4" fmla="*/ 25 w 45"/>
              <a:gd name="T5" fmla="*/ 53 h 59"/>
              <a:gd name="T6" fmla="*/ 38 w 45"/>
              <a:gd name="T7" fmla="*/ 14 h 59"/>
              <a:gd name="T8" fmla="*/ 33 w 45"/>
              <a:gd name="T9" fmla="*/ 4 h 59"/>
              <a:gd name="T10" fmla="*/ 23 w 45"/>
              <a:gd name="T11" fmla="*/ 0 h 59"/>
              <a:gd name="T12" fmla="*/ 0 w 45"/>
              <a:gd name="T13" fmla="*/ 54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0" y="54"/>
                </a:moveTo>
                <a:cubicBezTo>
                  <a:pt x="5" y="56"/>
                  <a:pt x="9" y="57"/>
                  <a:pt x="13" y="59"/>
                </a:cubicBezTo>
                <a:cubicBezTo>
                  <a:pt x="25" y="53"/>
                  <a:pt x="25" y="53"/>
                  <a:pt x="25" y="53"/>
                </a:cubicBezTo>
                <a:cubicBezTo>
                  <a:pt x="40" y="46"/>
                  <a:pt x="45" y="28"/>
                  <a:pt x="38" y="14"/>
                </a:cubicBezTo>
                <a:cubicBezTo>
                  <a:pt x="33" y="4"/>
                  <a:pt x="33" y="4"/>
                  <a:pt x="33" y="4"/>
                </a:cubicBezTo>
                <a:cubicBezTo>
                  <a:pt x="30" y="3"/>
                  <a:pt x="27" y="2"/>
                  <a:pt x="23" y="0"/>
                </a:cubicBezTo>
                <a:lnTo>
                  <a:pt x="0" y="5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72"/>
          <p:cNvSpPr/>
          <p:nvPr userDrawn="1">
            <p:custDataLst>
              <p:tags r:id="rId70"/>
            </p:custDataLst>
          </p:nvPr>
        </p:nvSpPr>
        <p:spPr bwMode="auto">
          <a:xfrm>
            <a:off x="510540" y="2055495"/>
            <a:ext cx="99695" cy="62865"/>
          </a:xfrm>
          <a:custGeom>
            <a:avLst/>
            <a:gdLst>
              <a:gd name="T0" fmla="*/ 26 w 305"/>
              <a:gd name="T1" fmla="*/ 193 h 193"/>
              <a:gd name="T2" fmla="*/ 305 w 305"/>
              <a:gd name="T3" fmla="*/ 45 h 193"/>
              <a:gd name="T4" fmla="*/ 288 w 305"/>
              <a:gd name="T5" fmla="*/ 27 h 193"/>
              <a:gd name="T6" fmla="*/ 265 w 305"/>
              <a:gd name="T7" fmla="*/ 0 h 193"/>
              <a:gd name="T8" fmla="*/ 0 w 305"/>
              <a:gd name="T9" fmla="*/ 141 h 193"/>
              <a:gd name="T10" fmla="*/ 26 w 305"/>
              <a:gd name="T11" fmla="*/ 193 h 193"/>
            </a:gdLst>
            <a:ahLst/>
            <a:cxnLst>
              <a:cxn ang="0">
                <a:pos x="T0" y="T1"/>
              </a:cxn>
              <a:cxn ang="0">
                <a:pos x="T2" y="T3"/>
              </a:cxn>
              <a:cxn ang="0">
                <a:pos x="T4" y="T5"/>
              </a:cxn>
              <a:cxn ang="0">
                <a:pos x="T6" y="T7"/>
              </a:cxn>
              <a:cxn ang="0">
                <a:pos x="T8" y="T9"/>
              </a:cxn>
              <a:cxn ang="0">
                <a:pos x="T10" y="T11"/>
              </a:cxn>
            </a:cxnLst>
            <a:rect l="0" t="0" r="r" b="b"/>
            <a:pathLst>
              <a:path w="305" h="193">
                <a:moveTo>
                  <a:pt x="26" y="193"/>
                </a:moveTo>
                <a:cubicBezTo>
                  <a:pt x="305" y="45"/>
                  <a:pt x="305" y="45"/>
                  <a:pt x="305" y="45"/>
                </a:cubicBezTo>
                <a:cubicBezTo>
                  <a:pt x="299" y="39"/>
                  <a:pt x="293" y="33"/>
                  <a:pt x="288" y="27"/>
                </a:cubicBezTo>
                <a:cubicBezTo>
                  <a:pt x="265" y="0"/>
                  <a:pt x="265" y="0"/>
                  <a:pt x="265" y="0"/>
                </a:cubicBezTo>
                <a:cubicBezTo>
                  <a:pt x="0" y="141"/>
                  <a:pt x="0" y="141"/>
                  <a:pt x="0" y="141"/>
                </a:cubicBezTo>
                <a:lnTo>
                  <a:pt x="26" y="19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73"/>
          <p:cNvSpPr/>
          <p:nvPr userDrawn="1">
            <p:custDataLst>
              <p:tags r:id="rId71"/>
            </p:custDataLst>
          </p:nvPr>
        </p:nvSpPr>
        <p:spPr bwMode="auto">
          <a:xfrm>
            <a:off x="502285" y="2101215"/>
            <a:ext cx="16510" cy="21590"/>
          </a:xfrm>
          <a:custGeom>
            <a:avLst/>
            <a:gdLst>
              <a:gd name="T0" fmla="*/ 0 w 42"/>
              <a:gd name="T1" fmla="*/ 12 h 54"/>
              <a:gd name="T2" fmla="*/ 22 w 42"/>
              <a:gd name="T3" fmla="*/ 54 h 54"/>
              <a:gd name="T4" fmla="*/ 42 w 42"/>
              <a:gd name="T5" fmla="*/ 43 h 54"/>
              <a:gd name="T6" fmla="*/ 21 w 42"/>
              <a:gd name="T7" fmla="*/ 0 h 54"/>
              <a:gd name="T8" fmla="*/ 0 w 42"/>
              <a:gd name="T9" fmla="*/ 12 h 54"/>
            </a:gdLst>
            <a:ahLst/>
            <a:cxnLst>
              <a:cxn ang="0">
                <a:pos x="T0" y="T1"/>
              </a:cxn>
              <a:cxn ang="0">
                <a:pos x="T2" y="T3"/>
              </a:cxn>
              <a:cxn ang="0">
                <a:pos x="T4" y="T5"/>
              </a:cxn>
              <a:cxn ang="0">
                <a:pos x="T6" y="T7"/>
              </a:cxn>
              <a:cxn ang="0">
                <a:pos x="T8" y="T9"/>
              </a:cxn>
            </a:cxnLst>
            <a:rect l="0" t="0" r="r" b="b"/>
            <a:pathLst>
              <a:path w="42" h="54">
                <a:moveTo>
                  <a:pt x="0" y="12"/>
                </a:moveTo>
                <a:lnTo>
                  <a:pt x="22" y="54"/>
                </a:lnTo>
                <a:lnTo>
                  <a:pt x="42" y="43"/>
                </a:lnTo>
                <a:lnTo>
                  <a:pt x="21" y="0"/>
                </a:lnTo>
                <a:lnTo>
                  <a:pt x="0" y="12"/>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74"/>
          <p:cNvSpPr>
            <a:spLocks noEditPoints="1"/>
          </p:cNvSpPr>
          <p:nvPr userDrawn="1">
            <p:custDataLst>
              <p:tags r:id="rId72"/>
            </p:custDataLst>
          </p:nvPr>
        </p:nvSpPr>
        <p:spPr bwMode="auto">
          <a:xfrm>
            <a:off x="212725" y="1611630"/>
            <a:ext cx="135890" cy="165735"/>
          </a:xfrm>
          <a:custGeom>
            <a:avLst/>
            <a:gdLst>
              <a:gd name="T0" fmla="*/ 127 w 415"/>
              <a:gd name="T1" fmla="*/ 393 h 508"/>
              <a:gd name="T2" fmla="*/ 118 w 415"/>
              <a:gd name="T3" fmla="*/ 456 h 508"/>
              <a:gd name="T4" fmla="*/ 180 w 415"/>
              <a:gd name="T5" fmla="*/ 496 h 508"/>
              <a:gd name="T6" fmla="*/ 242 w 415"/>
              <a:gd name="T7" fmla="*/ 508 h 508"/>
              <a:gd name="T8" fmla="*/ 325 w 415"/>
              <a:gd name="T9" fmla="*/ 485 h 508"/>
              <a:gd name="T10" fmla="*/ 308 w 415"/>
              <a:gd name="T11" fmla="*/ 453 h 508"/>
              <a:gd name="T12" fmla="*/ 360 w 415"/>
              <a:gd name="T13" fmla="*/ 426 h 508"/>
              <a:gd name="T14" fmla="*/ 370 w 415"/>
              <a:gd name="T15" fmla="*/ 445 h 508"/>
              <a:gd name="T16" fmla="*/ 385 w 415"/>
              <a:gd name="T17" fmla="*/ 421 h 508"/>
              <a:gd name="T18" fmla="*/ 388 w 415"/>
              <a:gd name="T19" fmla="*/ 228 h 508"/>
              <a:gd name="T20" fmla="*/ 179 w 415"/>
              <a:gd name="T21" fmla="*/ 2 h 508"/>
              <a:gd name="T22" fmla="*/ 142 w 415"/>
              <a:gd name="T23" fmla="*/ 1 h 508"/>
              <a:gd name="T24" fmla="*/ 153 w 415"/>
              <a:gd name="T25" fmla="*/ 22 h 508"/>
              <a:gd name="T26" fmla="*/ 101 w 415"/>
              <a:gd name="T27" fmla="*/ 49 h 508"/>
              <a:gd name="T28" fmla="*/ 88 w 415"/>
              <a:gd name="T29" fmla="*/ 23 h 508"/>
              <a:gd name="T30" fmla="*/ 47 w 415"/>
              <a:gd name="T31" fmla="*/ 67 h 508"/>
              <a:gd name="T32" fmla="*/ 28 w 415"/>
              <a:gd name="T33" fmla="*/ 308 h 508"/>
              <a:gd name="T34" fmla="*/ 68 w 415"/>
              <a:gd name="T35" fmla="*/ 395 h 508"/>
              <a:gd name="T36" fmla="*/ 69 w 415"/>
              <a:gd name="T37" fmla="*/ 384 h 508"/>
              <a:gd name="T38" fmla="*/ 127 w 415"/>
              <a:gd name="T39" fmla="*/ 393 h 508"/>
              <a:gd name="T40" fmla="*/ 96 w 415"/>
              <a:gd name="T41" fmla="*/ 100 h 508"/>
              <a:gd name="T42" fmla="*/ 96 w 415"/>
              <a:gd name="T43" fmla="*/ 100 h 508"/>
              <a:gd name="T44" fmla="*/ 159 w 415"/>
              <a:gd name="T45" fmla="*/ 59 h 508"/>
              <a:gd name="T46" fmla="*/ 170 w 415"/>
              <a:gd name="T47" fmla="*/ 59 h 508"/>
              <a:gd name="T48" fmla="*/ 332 w 415"/>
              <a:gd name="T49" fmla="*/ 244 h 508"/>
              <a:gd name="T50" fmla="*/ 332 w 415"/>
              <a:gd name="T51" fmla="*/ 395 h 508"/>
              <a:gd name="T52" fmla="*/ 201 w 415"/>
              <a:gd name="T53" fmla="*/ 442 h 508"/>
              <a:gd name="T54" fmla="*/ 84 w 415"/>
              <a:gd name="T55" fmla="*/ 291 h 508"/>
              <a:gd name="T56" fmla="*/ 96 w 415"/>
              <a:gd name="T57" fmla="*/ 10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508">
                <a:moveTo>
                  <a:pt x="127" y="393"/>
                </a:moveTo>
                <a:cubicBezTo>
                  <a:pt x="127" y="393"/>
                  <a:pt x="123" y="419"/>
                  <a:pt x="118" y="456"/>
                </a:cubicBezTo>
                <a:cubicBezTo>
                  <a:pt x="137" y="474"/>
                  <a:pt x="158" y="487"/>
                  <a:pt x="180" y="496"/>
                </a:cubicBezTo>
                <a:cubicBezTo>
                  <a:pt x="200" y="504"/>
                  <a:pt x="221" y="508"/>
                  <a:pt x="242" y="508"/>
                </a:cubicBezTo>
                <a:cubicBezTo>
                  <a:pt x="271" y="508"/>
                  <a:pt x="300" y="500"/>
                  <a:pt x="325" y="485"/>
                </a:cubicBezTo>
                <a:cubicBezTo>
                  <a:pt x="308" y="453"/>
                  <a:pt x="308" y="453"/>
                  <a:pt x="308" y="453"/>
                </a:cubicBezTo>
                <a:cubicBezTo>
                  <a:pt x="360" y="426"/>
                  <a:pt x="360" y="426"/>
                  <a:pt x="360" y="426"/>
                </a:cubicBezTo>
                <a:cubicBezTo>
                  <a:pt x="370" y="445"/>
                  <a:pt x="370" y="445"/>
                  <a:pt x="370" y="445"/>
                </a:cubicBezTo>
                <a:cubicBezTo>
                  <a:pt x="376" y="438"/>
                  <a:pt x="381" y="430"/>
                  <a:pt x="385" y="421"/>
                </a:cubicBezTo>
                <a:cubicBezTo>
                  <a:pt x="415" y="358"/>
                  <a:pt x="403" y="281"/>
                  <a:pt x="388" y="228"/>
                </a:cubicBezTo>
                <a:cubicBezTo>
                  <a:pt x="360" y="130"/>
                  <a:pt x="272" y="17"/>
                  <a:pt x="179" y="2"/>
                </a:cubicBezTo>
                <a:cubicBezTo>
                  <a:pt x="168" y="0"/>
                  <a:pt x="156" y="0"/>
                  <a:pt x="142" y="1"/>
                </a:cubicBezTo>
                <a:cubicBezTo>
                  <a:pt x="153" y="22"/>
                  <a:pt x="153" y="22"/>
                  <a:pt x="153" y="22"/>
                </a:cubicBezTo>
                <a:cubicBezTo>
                  <a:pt x="101" y="49"/>
                  <a:pt x="101" y="49"/>
                  <a:pt x="101" y="49"/>
                </a:cubicBezTo>
                <a:cubicBezTo>
                  <a:pt x="88" y="23"/>
                  <a:pt x="88" y="23"/>
                  <a:pt x="88" y="23"/>
                </a:cubicBezTo>
                <a:cubicBezTo>
                  <a:pt x="74" y="34"/>
                  <a:pt x="60" y="48"/>
                  <a:pt x="47" y="67"/>
                </a:cubicBezTo>
                <a:cubicBezTo>
                  <a:pt x="7" y="127"/>
                  <a:pt x="0" y="217"/>
                  <a:pt x="28" y="308"/>
                </a:cubicBezTo>
                <a:cubicBezTo>
                  <a:pt x="38" y="340"/>
                  <a:pt x="51" y="369"/>
                  <a:pt x="68" y="395"/>
                </a:cubicBezTo>
                <a:cubicBezTo>
                  <a:pt x="68" y="389"/>
                  <a:pt x="69" y="385"/>
                  <a:pt x="69" y="384"/>
                </a:cubicBezTo>
                <a:lnTo>
                  <a:pt x="127" y="393"/>
                </a:lnTo>
                <a:close/>
                <a:moveTo>
                  <a:pt x="96" y="100"/>
                </a:moveTo>
                <a:cubicBezTo>
                  <a:pt x="96" y="100"/>
                  <a:pt x="96" y="100"/>
                  <a:pt x="96" y="100"/>
                </a:cubicBezTo>
                <a:cubicBezTo>
                  <a:pt x="114" y="72"/>
                  <a:pt x="135" y="59"/>
                  <a:pt x="159" y="59"/>
                </a:cubicBezTo>
                <a:cubicBezTo>
                  <a:pt x="162" y="59"/>
                  <a:pt x="166" y="59"/>
                  <a:pt x="170" y="59"/>
                </a:cubicBezTo>
                <a:cubicBezTo>
                  <a:pt x="235" y="70"/>
                  <a:pt x="309" y="165"/>
                  <a:pt x="332" y="244"/>
                </a:cubicBezTo>
                <a:cubicBezTo>
                  <a:pt x="345" y="287"/>
                  <a:pt x="355" y="349"/>
                  <a:pt x="332" y="395"/>
                </a:cubicBezTo>
                <a:cubicBezTo>
                  <a:pt x="310" y="442"/>
                  <a:pt x="252" y="462"/>
                  <a:pt x="201" y="442"/>
                </a:cubicBezTo>
                <a:cubicBezTo>
                  <a:pt x="152" y="422"/>
                  <a:pt x="107" y="364"/>
                  <a:pt x="84" y="291"/>
                </a:cubicBezTo>
                <a:cubicBezTo>
                  <a:pt x="61" y="217"/>
                  <a:pt x="66" y="144"/>
                  <a:pt x="96" y="10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75"/>
          <p:cNvSpPr/>
          <p:nvPr userDrawn="1">
            <p:custDataLst>
              <p:tags r:id="rId73"/>
            </p:custDataLst>
          </p:nvPr>
        </p:nvSpPr>
        <p:spPr bwMode="auto">
          <a:xfrm>
            <a:off x="313690" y="1750695"/>
            <a:ext cx="20320" cy="19050"/>
          </a:xfrm>
          <a:custGeom>
            <a:avLst/>
            <a:gdLst>
              <a:gd name="T0" fmla="*/ 0 w 62"/>
              <a:gd name="T1" fmla="*/ 27 h 59"/>
              <a:gd name="T2" fmla="*/ 17 w 62"/>
              <a:gd name="T3" fmla="*/ 59 h 59"/>
              <a:gd name="T4" fmla="*/ 62 w 62"/>
              <a:gd name="T5" fmla="*/ 19 h 59"/>
              <a:gd name="T6" fmla="*/ 52 w 62"/>
              <a:gd name="T7" fmla="*/ 0 h 59"/>
              <a:gd name="T8" fmla="*/ 0 w 62"/>
              <a:gd name="T9" fmla="*/ 27 h 59"/>
            </a:gdLst>
            <a:ahLst/>
            <a:cxnLst>
              <a:cxn ang="0">
                <a:pos x="T0" y="T1"/>
              </a:cxn>
              <a:cxn ang="0">
                <a:pos x="T2" y="T3"/>
              </a:cxn>
              <a:cxn ang="0">
                <a:pos x="T4" y="T5"/>
              </a:cxn>
              <a:cxn ang="0">
                <a:pos x="T6" y="T7"/>
              </a:cxn>
              <a:cxn ang="0">
                <a:pos x="T8" y="T9"/>
              </a:cxn>
            </a:cxnLst>
            <a:rect l="0" t="0" r="r" b="b"/>
            <a:pathLst>
              <a:path w="62" h="59">
                <a:moveTo>
                  <a:pt x="0" y="27"/>
                </a:moveTo>
                <a:cubicBezTo>
                  <a:pt x="17" y="59"/>
                  <a:pt x="17" y="59"/>
                  <a:pt x="17" y="59"/>
                </a:cubicBezTo>
                <a:cubicBezTo>
                  <a:pt x="34" y="49"/>
                  <a:pt x="50" y="36"/>
                  <a:pt x="62" y="19"/>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76"/>
          <p:cNvSpPr/>
          <p:nvPr userDrawn="1">
            <p:custDataLst>
              <p:tags r:id="rId74"/>
            </p:custDataLst>
          </p:nvPr>
        </p:nvSpPr>
        <p:spPr bwMode="auto">
          <a:xfrm>
            <a:off x="241935" y="1611630"/>
            <a:ext cx="20955" cy="15240"/>
          </a:xfrm>
          <a:custGeom>
            <a:avLst/>
            <a:gdLst>
              <a:gd name="T0" fmla="*/ 65 w 65"/>
              <a:gd name="T1" fmla="*/ 21 h 48"/>
              <a:gd name="T2" fmla="*/ 54 w 65"/>
              <a:gd name="T3" fmla="*/ 0 h 48"/>
              <a:gd name="T4" fmla="*/ 0 w 65"/>
              <a:gd name="T5" fmla="*/ 22 h 48"/>
              <a:gd name="T6" fmla="*/ 13 w 65"/>
              <a:gd name="T7" fmla="*/ 48 h 48"/>
              <a:gd name="T8" fmla="*/ 65 w 65"/>
              <a:gd name="T9" fmla="*/ 21 h 48"/>
            </a:gdLst>
            <a:ahLst/>
            <a:cxnLst>
              <a:cxn ang="0">
                <a:pos x="T0" y="T1"/>
              </a:cxn>
              <a:cxn ang="0">
                <a:pos x="T2" y="T3"/>
              </a:cxn>
              <a:cxn ang="0">
                <a:pos x="T4" y="T5"/>
              </a:cxn>
              <a:cxn ang="0">
                <a:pos x="T6" y="T7"/>
              </a:cxn>
              <a:cxn ang="0">
                <a:pos x="T8" y="T9"/>
              </a:cxn>
            </a:cxnLst>
            <a:rect l="0" t="0" r="r" b="b"/>
            <a:pathLst>
              <a:path w="65" h="48">
                <a:moveTo>
                  <a:pt x="65" y="21"/>
                </a:moveTo>
                <a:cubicBezTo>
                  <a:pt x="54" y="0"/>
                  <a:pt x="54" y="0"/>
                  <a:pt x="54" y="0"/>
                </a:cubicBezTo>
                <a:cubicBezTo>
                  <a:pt x="37" y="3"/>
                  <a:pt x="19" y="9"/>
                  <a:pt x="0" y="22"/>
                </a:cubicBezTo>
                <a:cubicBezTo>
                  <a:pt x="13" y="48"/>
                  <a:pt x="13" y="48"/>
                  <a:pt x="13" y="48"/>
                </a:cubicBezTo>
                <a:lnTo>
                  <a:pt x="65" y="21"/>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77"/>
          <p:cNvSpPr/>
          <p:nvPr userDrawn="1">
            <p:custDataLst>
              <p:tags r:id="rId75"/>
            </p:custDataLst>
          </p:nvPr>
        </p:nvSpPr>
        <p:spPr bwMode="auto">
          <a:xfrm>
            <a:off x="415925" y="1531620"/>
            <a:ext cx="150495" cy="64770"/>
          </a:xfrm>
          <a:custGeom>
            <a:avLst/>
            <a:gdLst>
              <a:gd name="T0" fmla="*/ 461 w 461"/>
              <a:gd name="T1" fmla="*/ 57 h 199"/>
              <a:gd name="T2" fmla="*/ 459 w 461"/>
              <a:gd name="T3" fmla="*/ 55 h 199"/>
              <a:gd name="T4" fmla="*/ 458 w 461"/>
              <a:gd name="T5" fmla="*/ 54 h 199"/>
              <a:gd name="T6" fmla="*/ 458 w 461"/>
              <a:gd name="T7" fmla="*/ 54 h 199"/>
              <a:gd name="T8" fmla="*/ 458 w 461"/>
              <a:gd name="T9" fmla="*/ 54 h 199"/>
              <a:gd name="T10" fmla="*/ 411 w 461"/>
              <a:gd name="T11" fmla="*/ 0 h 199"/>
              <a:gd name="T12" fmla="*/ 0 w 461"/>
              <a:gd name="T13" fmla="*/ 146 h 199"/>
              <a:gd name="T14" fmla="*/ 26 w 461"/>
              <a:gd name="T15" fmla="*/ 199 h 199"/>
              <a:gd name="T16" fmla="*/ 461 w 461"/>
              <a:gd name="T17" fmla="*/ 5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99">
                <a:moveTo>
                  <a:pt x="461" y="57"/>
                </a:moveTo>
                <a:cubicBezTo>
                  <a:pt x="461" y="57"/>
                  <a:pt x="460" y="56"/>
                  <a:pt x="459" y="55"/>
                </a:cubicBezTo>
                <a:cubicBezTo>
                  <a:pt x="459" y="55"/>
                  <a:pt x="458" y="54"/>
                  <a:pt x="458" y="54"/>
                </a:cubicBezTo>
                <a:cubicBezTo>
                  <a:pt x="458" y="54"/>
                  <a:pt x="458" y="54"/>
                  <a:pt x="458" y="54"/>
                </a:cubicBezTo>
                <a:cubicBezTo>
                  <a:pt x="458" y="54"/>
                  <a:pt x="458" y="54"/>
                  <a:pt x="458" y="54"/>
                </a:cubicBezTo>
                <a:cubicBezTo>
                  <a:pt x="441" y="37"/>
                  <a:pt x="426" y="19"/>
                  <a:pt x="411" y="0"/>
                </a:cubicBezTo>
                <a:cubicBezTo>
                  <a:pt x="296" y="9"/>
                  <a:pt x="104" y="74"/>
                  <a:pt x="0" y="146"/>
                </a:cubicBezTo>
                <a:cubicBezTo>
                  <a:pt x="26" y="199"/>
                  <a:pt x="26" y="199"/>
                  <a:pt x="26" y="199"/>
                </a:cubicBezTo>
                <a:cubicBezTo>
                  <a:pt x="158" y="101"/>
                  <a:pt x="419" y="45"/>
                  <a:pt x="461" y="5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78"/>
          <p:cNvSpPr/>
          <p:nvPr userDrawn="1">
            <p:custDataLst>
              <p:tags r:id="rId76"/>
            </p:custDataLst>
          </p:nvPr>
        </p:nvSpPr>
        <p:spPr bwMode="auto">
          <a:xfrm>
            <a:off x="550545" y="1530350"/>
            <a:ext cx="29210" cy="19050"/>
          </a:xfrm>
          <a:custGeom>
            <a:avLst/>
            <a:gdLst>
              <a:gd name="T0" fmla="*/ 90 w 90"/>
              <a:gd name="T1" fmla="*/ 18 h 58"/>
              <a:gd name="T2" fmla="*/ 0 w 90"/>
              <a:gd name="T3" fmla="*/ 4 h 58"/>
              <a:gd name="T4" fmla="*/ 47 w 90"/>
              <a:gd name="T5" fmla="*/ 58 h 58"/>
              <a:gd name="T6" fmla="*/ 90 w 90"/>
              <a:gd name="T7" fmla="*/ 18 h 58"/>
            </a:gdLst>
            <a:ahLst/>
            <a:cxnLst>
              <a:cxn ang="0">
                <a:pos x="T0" y="T1"/>
              </a:cxn>
              <a:cxn ang="0">
                <a:pos x="T2" y="T3"/>
              </a:cxn>
              <a:cxn ang="0">
                <a:pos x="T4" y="T5"/>
              </a:cxn>
              <a:cxn ang="0">
                <a:pos x="T6" y="T7"/>
              </a:cxn>
            </a:cxnLst>
            <a:rect l="0" t="0" r="r" b="b"/>
            <a:pathLst>
              <a:path w="90" h="58">
                <a:moveTo>
                  <a:pt x="90" y="18"/>
                </a:moveTo>
                <a:cubicBezTo>
                  <a:pt x="77" y="4"/>
                  <a:pt x="44" y="0"/>
                  <a:pt x="0" y="4"/>
                </a:cubicBezTo>
                <a:cubicBezTo>
                  <a:pt x="15" y="23"/>
                  <a:pt x="30" y="41"/>
                  <a:pt x="47" y="58"/>
                </a:cubicBezTo>
                <a:lnTo>
                  <a:pt x="90" y="1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79"/>
          <p:cNvSpPr/>
          <p:nvPr userDrawn="1">
            <p:custDataLst>
              <p:tags r:id="rId77"/>
            </p:custDataLst>
          </p:nvPr>
        </p:nvSpPr>
        <p:spPr bwMode="auto">
          <a:xfrm>
            <a:off x="565785" y="1549400"/>
            <a:ext cx="1905" cy="1905"/>
          </a:xfrm>
          <a:custGeom>
            <a:avLst/>
            <a:gdLst>
              <a:gd name="T0" fmla="*/ 0 w 5"/>
              <a:gd name="T1" fmla="*/ 0 h 4"/>
              <a:gd name="T2" fmla="*/ 1 w 5"/>
              <a:gd name="T3" fmla="*/ 1 h 4"/>
              <a:gd name="T4" fmla="*/ 3 w 5"/>
              <a:gd name="T5" fmla="*/ 3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cubicBezTo>
                  <a:pt x="0" y="0"/>
                  <a:pt x="1" y="1"/>
                  <a:pt x="1" y="1"/>
                </a:cubicBezTo>
                <a:cubicBezTo>
                  <a:pt x="2" y="2"/>
                  <a:pt x="3" y="3"/>
                  <a:pt x="3" y="3"/>
                </a:cubicBezTo>
                <a:cubicBezTo>
                  <a:pt x="4" y="3"/>
                  <a:pt x="5" y="4"/>
                  <a:pt x="5" y="4"/>
                </a:cubicBezTo>
                <a:cubicBezTo>
                  <a:pt x="5" y="4"/>
                  <a:pt x="3" y="3"/>
                  <a:pt x="0" y="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80"/>
          <p:cNvSpPr/>
          <p:nvPr userDrawn="1">
            <p:custDataLst>
              <p:tags r:id="rId78"/>
            </p:custDataLst>
          </p:nvPr>
        </p:nvSpPr>
        <p:spPr bwMode="auto">
          <a:xfrm>
            <a:off x="407035" y="1579245"/>
            <a:ext cx="17780" cy="22225"/>
          </a:xfrm>
          <a:custGeom>
            <a:avLst/>
            <a:gdLst>
              <a:gd name="T0" fmla="*/ 38 w 55"/>
              <a:gd name="T1" fmla="*/ 67 h 67"/>
              <a:gd name="T2" fmla="*/ 55 w 55"/>
              <a:gd name="T3" fmla="*/ 53 h 67"/>
              <a:gd name="T4" fmla="*/ 29 w 55"/>
              <a:gd name="T5" fmla="*/ 0 h 67"/>
              <a:gd name="T6" fmla="*/ 0 w 55"/>
              <a:gd name="T7" fmla="*/ 22 h 67"/>
              <a:gd name="T8" fmla="*/ 38 w 55"/>
              <a:gd name="T9" fmla="*/ 67 h 67"/>
            </a:gdLst>
            <a:ahLst/>
            <a:cxnLst>
              <a:cxn ang="0">
                <a:pos x="T0" y="T1"/>
              </a:cxn>
              <a:cxn ang="0">
                <a:pos x="T2" y="T3"/>
              </a:cxn>
              <a:cxn ang="0">
                <a:pos x="T4" y="T5"/>
              </a:cxn>
              <a:cxn ang="0">
                <a:pos x="T6" y="T7"/>
              </a:cxn>
              <a:cxn ang="0">
                <a:pos x="T8" y="T9"/>
              </a:cxn>
            </a:cxnLst>
            <a:rect l="0" t="0" r="r" b="b"/>
            <a:pathLst>
              <a:path w="55" h="67">
                <a:moveTo>
                  <a:pt x="38" y="67"/>
                </a:moveTo>
                <a:cubicBezTo>
                  <a:pt x="43" y="62"/>
                  <a:pt x="49" y="57"/>
                  <a:pt x="55" y="53"/>
                </a:cubicBezTo>
                <a:cubicBezTo>
                  <a:pt x="29" y="0"/>
                  <a:pt x="29" y="0"/>
                  <a:pt x="29" y="0"/>
                </a:cubicBezTo>
                <a:cubicBezTo>
                  <a:pt x="18" y="8"/>
                  <a:pt x="8" y="15"/>
                  <a:pt x="0" y="22"/>
                </a:cubicBezTo>
                <a:lnTo>
                  <a:pt x="38" y="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81"/>
          <p:cNvSpPr/>
          <p:nvPr userDrawn="1">
            <p:custDataLst>
              <p:tags r:id="rId79"/>
            </p:custDataLst>
          </p:nvPr>
        </p:nvSpPr>
        <p:spPr bwMode="auto">
          <a:xfrm>
            <a:off x="663575" y="1538605"/>
            <a:ext cx="340360" cy="520700"/>
          </a:xfrm>
          <a:custGeom>
            <a:avLst/>
            <a:gdLst>
              <a:gd name="T0" fmla="*/ 807 w 1042"/>
              <a:gd name="T1" fmla="*/ 367 h 1594"/>
              <a:gd name="T2" fmla="*/ 509 w 1042"/>
              <a:gd name="T3" fmla="*/ 72 h 1594"/>
              <a:gd name="T4" fmla="*/ 297 w 1042"/>
              <a:gd name="T5" fmla="*/ 0 h 1594"/>
              <a:gd name="T6" fmla="*/ 265 w 1042"/>
              <a:gd name="T7" fmla="*/ 34 h 1594"/>
              <a:gd name="T8" fmla="*/ 252 w 1042"/>
              <a:gd name="T9" fmla="*/ 46 h 1594"/>
              <a:gd name="T10" fmla="*/ 491 w 1042"/>
              <a:gd name="T11" fmla="*/ 127 h 1594"/>
              <a:gd name="T12" fmla="*/ 752 w 1042"/>
              <a:gd name="T13" fmla="*/ 386 h 1594"/>
              <a:gd name="T14" fmla="*/ 926 w 1042"/>
              <a:gd name="T15" fmla="*/ 892 h 1594"/>
              <a:gd name="T16" fmla="*/ 765 w 1042"/>
              <a:gd name="T17" fmla="*/ 1266 h 1594"/>
              <a:gd name="T18" fmla="*/ 184 w 1042"/>
              <a:gd name="T19" fmla="*/ 1529 h 1594"/>
              <a:gd name="T20" fmla="*/ 55 w 1042"/>
              <a:gd name="T21" fmla="*/ 1257 h 1594"/>
              <a:gd name="T22" fmla="*/ 640 w 1042"/>
              <a:gd name="T23" fmla="*/ 849 h 1594"/>
              <a:gd name="T24" fmla="*/ 607 w 1042"/>
              <a:gd name="T25" fmla="*/ 801 h 1594"/>
              <a:gd name="T26" fmla="*/ 515 w 1042"/>
              <a:gd name="T27" fmla="*/ 865 h 1594"/>
              <a:gd name="T28" fmla="*/ 498 w 1042"/>
              <a:gd name="T29" fmla="*/ 949 h 1594"/>
              <a:gd name="T30" fmla="*/ 479 w 1042"/>
              <a:gd name="T31" fmla="*/ 926 h 1594"/>
              <a:gd name="T32" fmla="*/ 451 w 1042"/>
              <a:gd name="T33" fmla="*/ 921 h 1594"/>
              <a:gd name="T34" fmla="*/ 452 w 1042"/>
              <a:gd name="T35" fmla="*/ 909 h 1594"/>
              <a:gd name="T36" fmla="*/ 343 w 1042"/>
              <a:gd name="T37" fmla="*/ 986 h 1594"/>
              <a:gd name="T38" fmla="*/ 352 w 1042"/>
              <a:gd name="T39" fmla="*/ 986 h 1594"/>
              <a:gd name="T40" fmla="*/ 352 w 1042"/>
              <a:gd name="T41" fmla="*/ 1044 h 1594"/>
              <a:gd name="T42" fmla="*/ 259 w 1042"/>
              <a:gd name="T43" fmla="*/ 1044 h 1594"/>
              <a:gd name="T44" fmla="*/ 9 w 1042"/>
              <a:gd name="T45" fmla="*/ 1218 h 1594"/>
              <a:gd name="T46" fmla="*/ 19 w 1042"/>
              <a:gd name="T47" fmla="*/ 1218 h 1594"/>
              <a:gd name="T48" fmla="*/ 18 w 1042"/>
              <a:gd name="T49" fmla="*/ 1277 h 1594"/>
              <a:gd name="T50" fmla="*/ 0 w 1042"/>
              <a:gd name="T51" fmla="*/ 1276 h 1594"/>
              <a:gd name="T52" fmla="*/ 131 w 1042"/>
              <a:gd name="T53" fmla="*/ 1553 h 1594"/>
              <a:gd name="T54" fmla="*/ 157 w 1042"/>
              <a:gd name="T55" fmla="*/ 1541 h 1594"/>
              <a:gd name="T56" fmla="*/ 182 w 1042"/>
              <a:gd name="T57" fmla="*/ 1593 h 1594"/>
              <a:gd name="T58" fmla="*/ 182 w 1042"/>
              <a:gd name="T59" fmla="*/ 1594 h 1594"/>
              <a:gd name="T60" fmla="*/ 182 w 1042"/>
              <a:gd name="T61" fmla="*/ 1594 h 1594"/>
              <a:gd name="T62" fmla="*/ 789 w 1042"/>
              <a:gd name="T63" fmla="*/ 1319 h 1594"/>
              <a:gd name="T64" fmla="*/ 981 w 1042"/>
              <a:gd name="T65" fmla="*/ 873 h 1594"/>
              <a:gd name="T66" fmla="*/ 807 w 1042"/>
              <a:gd name="T67" fmla="*/ 367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2" h="1594">
                <a:moveTo>
                  <a:pt x="807" y="367"/>
                </a:moveTo>
                <a:cubicBezTo>
                  <a:pt x="759" y="229"/>
                  <a:pt x="648" y="119"/>
                  <a:pt x="509" y="72"/>
                </a:cubicBezTo>
                <a:cubicBezTo>
                  <a:pt x="297" y="0"/>
                  <a:pt x="297" y="0"/>
                  <a:pt x="297" y="0"/>
                </a:cubicBezTo>
                <a:cubicBezTo>
                  <a:pt x="287" y="12"/>
                  <a:pt x="276" y="23"/>
                  <a:pt x="265" y="34"/>
                </a:cubicBezTo>
                <a:cubicBezTo>
                  <a:pt x="261" y="38"/>
                  <a:pt x="257" y="42"/>
                  <a:pt x="252" y="46"/>
                </a:cubicBezTo>
                <a:cubicBezTo>
                  <a:pt x="491" y="127"/>
                  <a:pt x="491" y="127"/>
                  <a:pt x="491" y="127"/>
                </a:cubicBezTo>
                <a:cubicBezTo>
                  <a:pt x="612" y="168"/>
                  <a:pt x="710" y="265"/>
                  <a:pt x="752" y="386"/>
                </a:cubicBezTo>
                <a:cubicBezTo>
                  <a:pt x="926" y="892"/>
                  <a:pt x="926" y="892"/>
                  <a:pt x="926" y="892"/>
                </a:cubicBezTo>
                <a:cubicBezTo>
                  <a:pt x="977" y="1041"/>
                  <a:pt x="908" y="1201"/>
                  <a:pt x="765" y="1266"/>
                </a:cubicBezTo>
                <a:cubicBezTo>
                  <a:pt x="184" y="1529"/>
                  <a:pt x="184" y="1529"/>
                  <a:pt x="184" y="1529"/>
                </a:cubicBezTo>
                <a:cubicBezTo>
                  <a:pt x="55" y="1257"/>
                  <a:pt x="55" y="1257"/>
                  <a:pt x="55" y="1257"/>
                </a:cubicBezTo>
                <a:cubicBezTo>
                  <a:pt x="640" y="849"/>
                  <a:pt x="640" y="849"/>
                  <a:pt x="640" y="849"/>
                </a:cubicBezTo>
                <a:cubicBezTo>
                  <a:pt x="607" y="801"/>
                  <a:pt x="607" y="801"/>
                  <a:pt x="607" y="801"/>
                </a:cubicBezTo>
                <a:cubicBezTo>
                  <a:pt x="515" y="865"/>
                  <a:pt x="515" y="865"/>
                  <a:pt x="515" y="865"/>
                </a:cubicBezTo>
                <a:cubicBezTo>
                  <a:pt x="507" y="941"/>
                  <a:pt x="507" y="941"/>
                  <a:pt x="498" y="949"/>
                </a:cubicBezTo>
                <a:cubicBezTo>
                  <a:pt x="479" y="926"/>
                  <a:pt x="479" y="926"/>
                  <a:pt x="479" y="926"/>
                </a:cubicBezTo>
                <a:cubicBezTo>
                  <a:pt x="451" y="921"/>
                  <a:pt x="451" y="921"/>
                  <a:pt x="451" y="921"/>
                </a:cubicBezTo>
                <a:cubicBezTo>
                  <a:pt x="451" y="920"/>
                  <a:pt x="451" y="916"/>
                  <a:pt x="452" y="909"/>
                </a:cubicBezTo>
                <a:cubicBezTo>
                  <a:pt x="343" y="986"/>
                  <a:pt x="343" y="986"/>
                  <a:pt x="343" y="986"/>
                </a:cubicBezTo>
                <a:cubicBezTo>
                  <a:pt x="352" y="986"/>
                  <a:pt x="352" y="986"/>
                  <a:pt x="352" y="986"/>
                </a:cubicBezTo>
                <a:cubicBezTo>
                  <a:pt x="352" y="1044"/>
                  <a:pt x="352" y="1044"/>
                  <a:pt x="352" y="1044"/>
                </a:cubicBezTo>
                <a:cubicBezTo>
                  <a:pt x="259" y="1044"/>
                  <a:pt x="259" y="1044"/>
                  <a:pt x="259" y="1044"/>
                </a:cubicBezTo>
                <a:cubicBezTo>
                  <a:pt x="9" y="1218"/>
                  <a:pt x="9" y="1218"/>
                  <a:pt x="9" y="1218"/>
                </a:cubicBezTo>
                <a:cubicBezTo>
                  <a:pt x="19" y="1218"/>
                  <a:pt x="19" y="1218"/>
                  <a:pt x="19" y="1218"/>
                </a:cubicBezTo>
                <a:cubicBezTo>
                  <a:pt x="18" y="1277"/>
                  <a:pt x="18" y="1277"/>
                  <a:pt x="18" y="1277"/>
                </a:cubicBezTo>
                <a:cubicBezTo>
                  <a:pt x="0" y="1276"/>
                  <a:pt x="0" y="1276"/>
                  <a:pt x="0" y="1276"/>
                </a:cubicBezTo>
                <a:cubicBezTo>
                  <a:pt x="131" y="1553"/>
                  <a:pt x="131" y="1553"/>
                  <a:pt x="131" y="1553"/>
                </a:cubicBezTo>
                <a:cubicBezTo>
                  <a:pt x="157" y="1541"/>
                  <a:pt x="157" y="1541"/>
                  <a:pt x="157" y="1541"/>
                </a:cubicBezTo>
                <a:cubicBezTo>
                  <a:pt x="182" y="1593"/>
                  <a:pt x="182" y="1593"/>
                  <a:pt x="182" y="1593"/>
                </a:cubicBezTo>
                <a:cubicBezTo>
                  <a:pt x="182" y="1594"/>
                  <a:pt x="182" y="1594"/>
                  <a:pt x="182" y="1594"/>
                </a:cubicBezTo>
                <a:cubicBezTo>
                  <a:pt x="182" y="1594"/>
                  <a:pt x="182" y="1594"/>
                  <a:pt x="182" y="1594"/>
                </a:cubicBezTo>
                <a:cubicBezTo>
                  <a:pt x="789" y="1319"/>
                  <a:pt x="789" y="1319"/>
                  <a:pt x="789" y="1319"/>
                </a:cubicBezTo>
                <a:cubicBezTo>
                  <a:pt x="960" y="1242"/>
                  <a:pt x="1042" y="1050"/>
                  <a:pt x="981" y="873"/>
                </a:cubicBezTo>
                <a:lnTo>
                  <a:pt x="807" y="3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82"/>
          <p:cNvSpPr/>
          <p:nvPr userDrawn="1">
            <p:custDataLst>
              <p:tags r:id="rId80"/>
            </p:custDataLst>
          </p:nvPr>
        </p:nvSpPr>
        <p:spPr bwMode="auto">
          <a:xfrm>
            <a:off x="740410" y="1533525"/>
            <a:ext cx="19685" cy="19685"/>
          </a:xfrm>
          <a:custGeom>
            <a:avLst/>
            <a:gdLst>
              <a:gd name="T0" fmla="*/ 0 w 61"/>
              <a:gd name="T1" fmla="*/ 56 h 61"/>
              <a:gd name="T2" fmla="*/ 16 w 61"/>
              <a:gd name="T3" fmla="*/ 61 h 61"/>
              <a:gd name="T4" fmla="*/ 29 w 61"/>
              <a:gd name="T5" fmla="*/ 49 h 61"/>
              <a:gd name="T6" fmla="*/ 61 w 61"/>
              <a:gd name="T7" fmla="*/ 15 h 61"/>
              <a:gd name="T8" fmla="*/ 18 w 61"/>
              <a:gd name="T9" fmla="*/ 0 h 61"/>
              <a:gd name="T10" fmla="*/ 0 w 61"/>
              <a:gd name="T11" fmla="*/ 56 h 61"/>
            </a:gdLst>
            <a:ahLst/>
            <a:cxnLst>
              <a:cxn ang="0">
                <a:pos x="T0" y="T1"/>
              </a:cxn>
              <a:cxn ang="0">
                <a:pos x="T2" y="T3"/>
              </a:cxn>
              <a:cxn ang="0">
                <a:pos x="T4" y="T5"/>
              </a:cxn>
              <a:cxn ang="0">
                <a:pos x="T6" y="T7"/>
              </a:cxn>
              <a:cxn ang="0">
                <a:pos x="T8" y="T9"/>
              </a:cxn>
              <a:cxn ang="0">
                <a:pos x="T10" y="T11"/>
              </a:cxn>
            </a:cxnLst>
            <a:rect l="0" t="0" r="r" b="b"/>
            <a:pathLst>
              <a:path w="61" h="61">
                <a:moveTo>
                  <a:pt x="0" y="56"/>
                </a:moveTo>
                <a:cubicBezTo>
                  <a:pt x="16" y="61"/>
                  <a:pt x="16" y="61"/>
                  <a:pt x="16" y="61"/>
                </a:cubicBezTo>
                <a:cubicBezTo>
                  <a:pt x="21" y="57"/>
                  <a:pt x="25" y="53"/>
                  <a:pt x="29" y="49"/>
                </a:cubicBezTo>
                <a:cubicBezTo>
                  <a:pt x="40" y="38"/>
                  <a:pt x="51" y="27"/>
                  <a:pt x="61" y="15"/>
                </a:cubicBezTo>
                <a:cubicBezTo>
                  <a:pt x="18" y="0"/>
                  <a:pt x="18" y="0"/>
                  <a:pt x="18" y="0"/>
                </a:cubicBezTo>
                <a:lnTo>
                  <a:pt x="0" y="56"/>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83"/>
          <p:cNvSpPr/>
          <p:nvPr userDrawn="1">
            <p:custDataLst>
              <p:tags r:id="rId81"/>
            </p:custDataLst>
          </p:nvPr>
        </p:nvSpPr>
        <p:spPr bwMode="auto">
          <a:xfrm>
            <a:off x="563880" y="1935480"/>
            <a:ext cx="159385" cy="150495"/>
          </a:xfrm>
          <a:custGeom>
            <a:avLst/>
            <a:gdLst>
              <a:gd name="T0" fmla="*/ 450 w 489"/>
              <a:gd name="T1" fmla="*/ 363 h 461"/>
              <a:gd name="T2" fmla="*/ 438 w 489"/>
              <a:gd name="T3" fmla="*/ 337 h 461"/>
              <a:gd name="T4" fmla="*/ 326 w 489"/>
              <a:gd name="T5" fmla="*/ 390 h 461"/>
              <a:gd name="T6" fmla="*/ 171 w 489"/>
              <a:gd name="T7" fmla="*/ 356 h 461"/>
              <a:gd name="T8" fmla="*/ 100 w 489"/>
              <a:gd name="T9" fmla="*/ 271 h 461"/>
              <a:gd name="T10" fmla="*/ 78 w 489"/>
              <a:gd name="T11" fmla="*/ 144 h 461"/>
              <a:gd name="T12" fmla="*/ 200 w 489"/>
              <a:gd name="T13" fmla="*/ 58 h 461"/>
              <a:gd name="T14" fmla="*/ 202 w 489"/>
              <a:gd name="T15" fmla="*/ 58 h 461"/>
              <a:gd name="T16" fmla="*/ 307 w 489"/>
              <a:gd name="T17" fmla="*/ 60 h 461"/>
              <a:gd name="T18" fmla="*/ 299 w 489"/>
              <a:gd name="T19" fmla="*/ 44 h 461"/>
              <a:gd name="T20" fmla="*/ 308 w 489"/>
              <a:gd name="T21" fmla="*/ 8 h 461"/>
              <a:gd name="T22" fmla="*/ 316 w 489"/>
              <a:gd name="T23" fmla="*/ 2 h 461"/>
              <a:gd name="T24" fmla="*/ 203 w 489"/>
              <a:gd name="T25" fmla="*/ 0 h 461"/>
              <a:gd name="T26" fmla="*/ 117 w 489"/>
              <a:gd name="T27" fmla="*/ 19 h 461"/>
              <a:gd name="T28" fmla="*/ 132 w 489"/>
              <a:gd name="T29" fmla="*/ 47 h 461"/>
              <a:gd name="T30" fmla="*/ 80 w 489"/>
              <a:gd name="T31" fmla="*/ 73 h 461"/>
              <a:gd name="T32" fmla="*/ 69 w 489"/>
              <a:gd name="T33" fmla="*/ 53 h 461"/>
              <a:gd name="T34" fmla="*/ 23 w 489"/>
              <a:gd name="T35" fmla="*/ 124 h 461"/>
              <a:gd name="T36" fmla="*/ 55 w 489"/>
              <a:gd name="T37" fmla="*/ 309 h 461"/>
              <a:gd name="T38" fmla="*/ 103 w 489"/>
              <a:gd name="T39" fmla="*/ 366 h 461"/>
              <a:gd name="T40" fmla="*/ 135 w 489"/>
              <a:gd name="T41" fmla="*/ 349 h 461"/>
              <a:gd name="T42" fmla="*/ 162 w 489"/>
              <a:gd name="T43" fmla="*/ 400 h 461"/>
              <a:gd name="T44" fmla="*/ 143 w 489"/>
              <a:gd name="T45" fmla="*/ 411 h 461"/>
              <a:gd name="T46" fmla="*/ 270 w 489"/>
              <a:gd name="T47" fmla="*/ 461 h 461"/>
              <a:gd name="T48" fmla="*/ 278 w 489"/>
              <a:gd name="T49" fmla="*/ 460 h 461"/>
              <a:gd name="T50" fmla="*/ 270 w 489"/>
              <a:gd name="T51" fmla="*/ 445 h 461"/>
              <a:gd name="T52" fmla="*/ 322 w 489"/>
              <a:gd name="T53" fmla="*/ 418 h 461"/>
              <a:gd name="T54" fmla="*/ 337 w 489"/>
              <a:gd name="T55" fmla="*/ 448 h 461"/>
              <a:gd name="T56" fmla="*/ 350 w 489"/>
              <a:gd name="T57" fmla="*/ 443 h 461"/>
              <a:gd name="T58" fmla="*/ 489 w 489"/>
              <a:gd name="T59" fmla="*/ 378 h 461"/>
              <a:gd name="T60" fmla="*/ 477 w 489"/>
              <a:gd name="T61" fmla="*/ 380 h 461"/>
              <a:gd name="T62" fmla="*/ 450 w 489"/>
              <a:gd name="T63" fmla="*/ 3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9" h="461">
                <a:moveTo>
                  <a:pt x="450" y="363"/>
                </a:moveTo>
                <a:cubicBezTo>
                  <a:pt x="438" y="337"/>
                  <a:pt x="438" y="337"/>
                  <a:pt x="438" y="337"/>
                </a:cubicBezTo>
                <a:cubicBezTo>
                  <a:pt x="326" y="390"/>
                  <a:pt x="326" y="390"/>
                  <a:pt x="326" y="390"/>
                </a:cubicBezTo>
                <a:cubicBezTo>
                  <a:pt x="272" y="415"/>
                  <a:pt x="209" y="401"/>
                  <a:pt x="171" y="356"/>
                </a:cubicBezTo>
                <a:cubicBezTo>
                  <a:pt x="100" y="271"/>
                  <a:pt x="100" y="271"/>
                  <a:pt x="100" y="271"/>
                </a:cubicBezTo>
                <a:cubicBezTo>
                  <a:pt x="71" y="236"/>
                  <a:pt x="62" y="187"/>
                  <a:pt x="78" y="144"/>
                </a:cubicBezTo>
                <a:cubicBezTo>
                  <a:pt x="96" y="93"/>
                  <a:pt x="145" y="58"/>
                  <a:pt x="200" y="58"/>
                </a:cubicBezTo>
                <a:cubicBezTo>
                  <a:pt x="200" y="58"/>
                  <a:pt x="201" y="58"/>
                  <a:pt x="202" y="58"/>
                </a:cubicBezTo>
                <a:cubicBezTo>
                  <a:pt x="307" y="60"/>
                  <a:pt x="307" y="60"/>
                  <a:pt x="307" y="60"/>
                </a:cubicBezTo>
                <a:cubicBezTo>
                  <a:pt x="299" y="44"/>
                  <a:pt x="299" y="44"/>
                  <a:pt x="299" y="44"/>
                </a:cubicBezTo>
                <a:cubicBezTo>
                  <a:pt x="293" y="31"/>
                  <a:pt x="297" y="16"/>
                  <a:pt x="308" y="8"/>
                </a:cubicBezTo>
                <a:cubicBezTo>
                  <a:pt x="316" y="2"/>
                  <a:pt x="316" y="2"/>
                  <a:pt x="316" y="2"/>
                </a:cubicBezTo>
                <a:cubicBezTo>
                  <a:pt x="203" y="0"/>
                  <a:pt x="203" y="0"/>
                  <a:pt x="203" y="0"/>
                </a:cubicBezTo>
                <a:cubicBezTo>
                  <a:pt x="173" y="0"/>
                  <a:pt x="143" y="6"/>
                  <a:pt x="117" y="19"/>
                </a:cubicBezTo>
                <a:cubicBezTo>
                  <a:pt x="132" y="47"/>
                  <a:pt x="132" y="47"/>
                  <a:pt x="132" y="47"/>
                </a:cubicBezTo>
                <a:cubicBezTo>
                  <a:pt x="80" y="73"/>
                  <a:pt x="80" y="73"/>
                  <a:pt x="80" y="73"/>
                </a:cubicBezTo>
                <a:cubicBezTo>
                  <a:pt x="69" y="53"/>
                  <a:pt x="69" y="53"/>
                  <a:pt x="69" y="53"/>
                </a:cubicBezTo>
                <a:cubicBezTo>
                  <a:pt x="49" y="72"/>
                  <a:pt x="33" y="97"/>
                  <a:pt x="23" y="124"/>
                </a:cubicBezTo>
                <a:cubicBezTo>
                  <a:pt x="0" y="187"/>
                  <a:pt x="13" y="257"/>
                  <a:pt x="55" y="309"/>
                </a:cubicBezTo>
                <a:cubicBezTo>
                  <a:pt x="103" y="366"/>
                  <a:pt x="103" y="366"/>
                  <a:pt x="103" y="366"/>
                </a:cubicBezTo>
                <a:cubicBezTo>
                  <a:pt x="135" y="349"/>
                  <a:pt x="135" y="349"/>
                  <a:pt x="135" y="349"/>
                </a:cubicBezTo>
                <a:cubicBezTo>
                  <a:pt x="162" y="400"/>
                  <a:pt x="162" y="400"/>
                  <a:pt x="162" y="400"/>
                </a:cubicBezTo>
                <a:cubicBezTo>
                  <a:pt x="143" y="411"/>
                  <a:pt x="143" y="411"/>
                  <a:pt x="143" y="411"/>
                </a:cubicBezTo>
                <a:cubicBezTo>
                  <a:pt x="178" y="443"/>
                  <a:pt x="224" y="461"/>
                  <a:pt x="270" y="461"/>
                </a:cubicBezTo>
                <a:cubicBezTo>
                  <a:pt x="273" y="461"/>
                  <a:pt x="276" y="460"/>
                  <a:pt x="278" y="460"/>
                </a:cubicBezTo>
                <a:cubicBezTo>
                  <a:pt x="270" y="445"/>
                  <a:pt x="270" y="445"/>
                  <a:pt x="270" y="445"/>
                </a:cubicBezTo>
                <a:cubicBezTo>
                  <a:pt x="322" y="418"/>
                  <a:pt x="322" y="418"/>
                  <a:pt x="322" y="418"/>
                </a:cubicBezTo>
                <a:cubicBezTo>
                  <a:pt x="337" y="448"/>
                  <a:pt x="337" y="448"/>
                  <a:pt x="337" y="448"/>
                </a:cubicBezTo>
                <a:cubicBezTo>
                  <a:pt x="342" y="446"/>
                  <a:pt x="346" y="445"/>
                  <a:pt x="350" y="443"/>
                </a:cubicBezTo>
                <a:cubicBezTo>
                  <a:pt x="489" y="378"/>
                  <a:pt x="489" y="378"/>
                  <a:pt x="489" y="378"/>
                </a:cubicBezTo>
                <a:cubicBezTo>
                  <a:pt x="485" y="379"/>
                  <a:pt x="481" y="380"/>
                  <a:pt x="477" y="380"/>
                </a:cubicBezTo>
                <a:cubicBezTo>
                  <a:pt x="466" y="380"/>
                  <a:pt x="455" y="374"/>
                  <a:pt x="450" y="363"/>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84"/>
          <p:cNvSpPr/>
          <p:nvPr userDrawn="1">
            <p:custDataLst>
              <p:tags r:id="rId82"/>
            </p:custDataLst>
          </p:nvPr>
        </p:nvSpPr>
        <p:spPr bwMode="auto">
          <a:xfrm>
            <a:off x="651510" y="2072005"/>
            <a:ext cx="22225" cy="13970"/>
          </a:xfrm>
          <a:custGeom>
            <a:avLst/>
            <a:gdLst>
              <a:gd name="T0" fmla="*/ 0 w 67"/>
              <a:gd name="T1" fmla="*/ 27 h 42"/>
              <a:gd name="T2" fmla="*/ 8 w 67"/>
              <a:gd name="T3" fmla="*/ 42 h 42"/>
              <a:gd name="T4" fmla="*/ 67 w 67"/>
              <a:gd name="T5" fmla="*/ 30 h 42"/>
              <a:gd name="T6" fmla="*/ 52 w 67"/>
              <a:gd name="T7" fmla="*/ 0 h 42"/>
              <a:gd name="T8" fmla="*/ 0 w 67"/>
              <a:gd name="T9" fmla="*/ 27 h 42"/>
            </a:gdLst>
            <a:ahLst/>
            <a:cxnLst>
              <a:cxn ang="0">
                <a:pos x="T0" y="T1"/>
              </a:cxn>
              <a:cxn ang="0">
                <a:pos x="T2" y="T3"/>
              </a:cxn>
              <a:cxn ang="0">
                <a:pos x="T4" y="T5"/>
              </a:cxn>
              <a:cxn ang="0">
                <a:pos x="T6" y="T7"/>
              </a:cxn>
              <a:cxn ang="0">
                <a:pos x="T8" y="T9"/>
              </a:cxn>
            </a:cxnLst>
            <a:rect l="0" t="0" r="r" b="b"/>
            <a:pathLst>
              <a:path w="67" h="42">
                <a:moveTo>
                  <a:pt x="0" y="27"/>
                </a:moveTo>
                <a:cubicBezTo>
                  <a:pt x="8" y="42"/>
                  <a:pt x="8" y="42"/>
                  <a:pt x="8" y="42"/>
                </a:cubicBezTo>
                <a:cubicBezTo>
                  <a:pt x="28" y="41"/>
                  <a:pt x="48" y="37"/>
                  <a:pt x="67" y="30"/>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85"/>
          <p:cNvSpPr/>
          <p:nvPr userDrawn="1">
            <p:custDataLst>
              <p:tags r:id="rId83"/>
            </p:custDataLst>
          </p:nvPr>
        </p:nvSpPr>
        <p:spPr bwMode="auto">
          <a:xfrm>
            <a:off x="586105" y="1941830"/>
            <a:ext cx="20955" cy="17780"/>
          </a:xfrm>
          <a:custGeom>
            <a:avLst/>
            <a:gdLst>
              <a:gd name="T0" fmla="*/ 0 w 63"/>
              <a:gd name="T1" fmla="*/ 34 h 54"/>
              <a:gd name="T2" fmla="*/ 11 w 63"/>
              <a:gd name="T3" fmla="*/ 54 h 54"/>
              <a:gd name="T4" fmla="*/ 63 w 63"/>
              <a:gd name="T5" fmla="*/ 28 h 54"/>
              <a:gd name="T6" fmla="*/ 48 w 63"/>
              <a:gd name="T7" fmla="*/ 0 h 54"/>
              <a:gd name="T8" fmla="*/ 0 w 63"/>
              <a:gd name="T9" fmla="*/ 34 h 54"/>
            </a:gdLst>
            <a:ahLst/>
            <a:cxnLst>
              <a:cxn ang="0">
                <a:pos x="T0" y="T1"/>
              </a:cxn>
              <a:cxn ang="0">
                <a:pos x="T2" y="T3"/>
              </a:cxn>
              <a:cxn ang="0">
                <a:pos x="T4" y="T5"/>
              </a:cxn>
              <a:cxn ang="0">
                <a:pos x="T6" y="T7"/>
              </a:cxn>
              <a:cxn ang="0">
                <a:pos x="T8" y="T9"/>
              </a:cxn>
            </a:cxnLst>
            <a:rect l="0" t="0" r="r" b="b"/>
            <a:pathLst>
              <a:path w="63" h="54">
                <a:moveTo>
                  <a:pt x="0" y="34"/>
                </a:moveTo>
                <a:cubicBezTo>
                  <a:pt x="11" y="54"/>
                  <a:pt x="11" y="54"/>
                  <a:pt x="11" y="54"/>
                </a:cubicBezTo>
                <a:cubicBezTo>
                  <a:pt x="63" y="28"/>
                  <a:pt x="63" y="28"/>
                  <a:pt x="63" y="28"/>
                </a:cubicBezTo>
                <a:cubicBezTo>
                  <a:pt x="48" y="0"/>
                  <a:pt x="48" y="0"/>
                  <a:pt x="48" y="0"/>
                </a:cubicBezTo>
                <a:cubicBezTo>
                  <a:pt x="31" y="9"/>
                  <a:pt x="14" y="20"/>
                  <a:pt x="0" y="3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86"/>
          <p:cNvSpPr/>
          <p:nvPr userDrawn="1">
            <p:custDataLst>
              <p:tags r:id="rId84"/>
            </p:custDataLst>
          </p:nvPr>
        </p:nvSpPr>
        <p:spPr bwMode="auto">
          <a:xfrm>
            <a:off x="596900" y="2049780"/>
            <a:ext cx="19050" cy="20320"/>
          </a:xfrm>
          <a:custGeom>
            <a:avLst/>
            <a:gdLst>
              <a:gd name="T0" fmla="*/ 40 w 59"/>
              <a:gd name="T1" fmla="*/ 62 h 62"/>
              <a:gd name="T2" fmla="*/ 59 w 59"/>
              <a:gd name="T3" fmla="*/ 51 h 62"/>
              <a:gd name="T4" fmla="*/ 32 w 59"/>
              <a:gd name="T5" fmla="*/ 0 h 62"/>
              <a:gd name="T6" fmla="*/ 0 w 59"/>
              <a:gd name="T7" fmla="*/ 17 h 62"/>
              <a:gd name="T8" fmla="*/ 23 w 59"/>
              <a:gd name="T9" fmla="*/ 44 h 62"/>
              <a:gd name="T10" fmla="*/ 40 w 59"/>
              <a:gd name="T11" fmla="*/ 62 h 62"/>
            </a:gdLst>
            <a:ahLst/>
            <a:cxnLst>
              <a:cxn ang="0">
                <a:pos x="T0" y="T1"/>
              </a:cxn>
              <a:cxn ang="0">
                <a:pos x="T2" y="T3"/>
              </a:cxn>
              <a:cxn ang="0">
                <a:pos x="T4" y="T5"/>
              </a:cxn>
              <a:cxn ang="0">
                <a:pos x="T6" y="T7"/>
              </a:cxn>
              <a:cxn ang="0">
                <a:pos x="T8" y="T9"/>
              </a:cxn>
              <a:cxn ang="0">
                <a:pos x="T10" y="T11"/>
              </a:cxn>
            </a:cxnLst>
            <a:rect l="0" t="0" r="r" b="b"/>
            <a:pathLst>
              <a:path w="59" h="62">
                <a:moveTo>
                  <a:pt x="40" y="62"/>
                </a:moveTo>
                <a:cubicBezTo>
                  <a:pt x="59" y="51"/>
                  <a:pt x="59" y="51"/>
                  <a:pt x="59" y="51"/>
                </a:cubicBezTo>
                <a:cubicBezTo>
                  <a:pt x="32" y="0"/>
                  <a:pt x="32" y="0"/>
                  <a:pt x="32" y="0"/>
                </a:cubicBezTo>
                <a:cubicBezTo>
                  <a:pt x="0" y="17"/>
                  <a:pt x="0" y="17"/>
                  <a:pt x="0" y="17"/>
                </a:cubicBezTo>
                <a:cubicBezTo>
                  <a:pt x="23" y="44"/>
                  <a:pt x="23" y="44"/>
                  <a:pt x="23" y="44"/>
                </a:cubicBezTo>
                <a:cubicBezTo>
                  <a:pt x="28" y="50"/>
                  <a:pt x="34" y="56"/>
                  <a:pt x="40" y="6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87"/>
          <p:cNvSpPr/>
          <p:nvPr userDrawn="1">
            <p:custDataLst>
              <p:tags r:id="rId85"/>
            </p:custDataLst>
          </p:nvPr>
        </p:nvSpPr>
        <p:spPr bwMode="auto">
          <a:xfrm>
            <a:off x="659130" y="1936750"/>
            <a:ext cx="10795" cy="19050"/>
          </a:xfrm>
          <a:custGeom>
            <a:avLst/>
            <a:gdLst>
              <a:gd name="T0" fmla="*/ 6 w 33"/>
              <a:gd name="T1" fmla="*/ 42 h 59"/>
              <a:gd name="T2" fmla="*/ 14 w 33"/>
              <a:gd name="T3" fmla="*/ 58 h 59"/>
              <a:gd name="T4" fmla="*/ 32 w 33"/>
              <a:gd name="T5" fmla="*/ 59 h 59"/>
              <a:gd name="T6" fmla="*/ 33 w 33"/>
              <a:gd name="T7" fmla="*/ 0 h 59"/>
              <a:gd name="T8" fmla="*/ 23 w 33"/>
              <a:gd name="T9" fmla="*/ 0 h 59"/>
              <a:gd name="T10" fmla="*/ 15 w 33"/>
              <a:gd name="T11" fmla="*/ 6 h 59"/>
              <a:gd name="T12" fmla="*/ 6 w 33"/>
              <a:gd name="T13" fmla="*/ 42 h 59"/>
            </a:gdLst>
            <a:ahLst/>
            <a:cxnLst>
              <a:cxn ang="0">
                <a:pos x="T0" y="T1"/>
              </a:cxn>
              <a:cxn ang="0">
                <a:pos x="T2" y="T3"/>
              </a:cxn>
              <a:cxn ang="0">
                <a:pos x="T4" y="T5"/>
              </a:cxn>
              <a:cxn ang="0">
                <a:pos x="T6" y="T7"/>
              </a:cxn>
              <a:cxn ang="0">
                <a:pos x="T8" y="T9"/>
              </a:cxn>
              <a:cxn ang="0">
                <a:pos x="T10" y="T11"/>
              </a:cxn>
              <a:cxn ang="0">
                <a:pos x="T12" y="T13"/>
              </a:cxn>
            </a:cxnLst>
            <a:rect l="0" t="0" r="r" b="b"/>
            <a:pathLst>
              <a:path w="33" h="59">
                <a:moveTo>
                  <a:pt x="6" y="42"/>
                </a:moveTo>
                <a:cubicBezTo>
                  <a:pt x="14" y="58"/>
                  <a:pt x="14" y="58"/>
                  <a:pt x="14" y="58"/>
                </a:cubicBezTo>
                <a:cubicBezTo>
                  <a:pt x="32" y="59"/>
                  <a:pt x="32" y="59"/>
                  <a:pt x="32" y="59"/>
                </a:cubicBezTo>
                <a:cubicBezTo>
                  <a:pt x="33" y="0"/>
                  <a:pt x="33" y="0"/>
                  <a:pt x="33" y="0"/>
                </a:cubicBezTo>
                <a:cubicBezTo>
                  <a:pt x="23" y="0"/>
                  <a:pt x="23" y="0"/>
                  <a:pt x="23" y="0"/>
                </a:cubicBezTo>
                <a:cubicBezTo>
                  <a:pt x="15" y="6"/>
                  <a:pt x="15" y="6"/>
                  <a:pt x="15" y="6"/>
                </a:cubicBezTo>
                <a:cubicBezTo>
                  <a:pt x="4" y="14"/>
                  <a:pt x="0" y="29"/>
                  <a:pt x="6" y="4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88"/>
          <p:cNvSpPr/>
          <p:nvPr userDrawn="1">
            <p:custDataLst>
              <p:tags r:id="rId86"/>
            </p:custDataLst>
          </p:nvPr>
        </p:nvSpPr>
        <p:spPr bwMode="auto">
          <a:xfrm>
            <a:off x="706120" y="2041525"/>
            <a:ext cx="16510" cy="17780"/>
          </a:xfrm>
          <a:custGeom>
            <a:avLst/>
            <a:gdLst>
              <a:gd name="T0" fmla="*/ 26 w 51"/>
              <a:gd name="T1" fmla="*/ 0 h 55"/>
              <a:gd name="T2" fmla="*/ 0 w 51"/>
              <a:gd name="T3" fmla="*/ 12 h 55"/>
              <a:gd name="T4" fmla="*/ 12 w 51"/>
              <a:gd name="T5" fmla="*/ 38 h 55"/>
              <a:gd name="T6" fmla="*/ 39 w 51"/>
              <a:gd name="T7" fmla="*/ 55 h 55"/>
              <a:gd name="T8" fmla="*/ 51 w 51"/>
              <a:gd name="T9" fmla="*/ 53 h 55"/>
              <a:gd name="T10" fmla="*/ 51 w 51"/>
              <a:gd name="T11" fmla="*/ 52 h 55"/>
              <a:gd name="T12" fmla="*/ 26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26" y="0"/>
                </a:moveTo>
                <a:cubicBezTo>
                  <a:pt x="0" y="12"/>
                  <a:pt x="0" y="12"/>
                  <a:pt x="0" y="12"/>
                </a:cubicBezTo>
                <a:cubicBezTo>
                  <a:pt x="12" y="38"/>
                  <a:pt x="12" y="38"/>
                  <a:pt x="12" y="38"/>
                </a:cubicBezTo>
                <a:cubicBezTo>
                  <a:pt x="17" y="49"/>
                  <a:pt x="28" y="55"/>
                  <a:pt x="39" y="55"/>
                </a:cubicBezTo>
                <a:cubicBezTo>
                  <a:pt x="43" y="55"/>
                  <a:pt x="47" y="54"/>
                  <a:pt x="51" y="53"/>
                </a:cubicBezTo>
                <a:cubicBezTo>
                  <a:pt x="51" y="52"/>
                  <a:pt x="51" y="52"/>
                  <a:pt x="51" y="52"/>
                </a:cubicBezTo>
                <a:lnTo>
                  <a:pt x="26"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89"/>
          <p:cNvSpPr/>
          <p:nvPr userDrawn="1">
            <p:custDataLst>
              <p:tags r:id="rId87"/>
            </p:custDataLst>
          </p:nvPr>
        </p:nvSpPr>
        <p:spPr bwMode="auto">
          <a:xfrm>
            <a:off x="811530" y="1666240"/>
            <a:ext cx="36830" cy="168910"/>
          </a:xfrm>
          <a:custGeom>
            <a:avLst/>
            <a:gdLst>
              <a:gd name="T0" fmla="*/ 85 w 112"/>
              <a:gd name="T1" fmla="*/ 271 h 517"/>
              <a:gd name="T2" fmla="*/ 112 w 112"/>
              <a:gd name="T3" fmla="*/ 6 h 517"/>
              <a:gd name="T4" fmla="*/ 54 w 112"/>
              <a:gd name="T5" fmla="*/ 0 h 517"/>
              <a:gd name="T6" fmla="*/ 0 w 112"/>
              <a:gd name="T7" fmla="*/ 517 h 517"/>
              <a:gd name="T8" fmla="*/ 63 w 112"/>
              <a:gd name="T9" fmla="*/ 473 h 517"/>
              <a:gd name="T10" fmla="*/ 65 w 112"/>
              <a:gd name="T11" fmla="*/ 454 h 517"/>
              <a:gd name="T12" fmla="*/ 85 w 112"/>
              <a:gd name="T13" fmla="*/ 271 h 517"/>
            </a:gdLst>
            <a:ahLst/>
            <a:cxnLst>
              <a:cxn ang="0">
                <a:pos x="T0" y="T1"/>
              </a:cxn>
              <a:cxn ang="0">
                <a:pos x="T2" y="T3"/>
              </a:cxn>
              <a:cxn ang="0">
                <a:pos x="T4" y="T5"/>
              </a:cxn>
              <a:cxn ang="0">
                <a:pos x="T6" y="T7"/>
              </a:cxn>
              <a:cxn ang="0">
                <a:pos x="T8" y="T9"/>
              </a:cxn>
              <a:cxn ang="0">
                <a:pos x="T10" y="T11"/>
              </a:cxn>
              <a:cxn ang="0">
                <a:pos x="T12" y="T13"/>
              </a:cxn>
            </a:cxnLst>
            <a:rect l="0" t="0" r="r" b="b"/>
            <a:pathLst>
              <a:path w="112" h="517">
                <a:moveTo>
                  <a:pt x="85" y="271"/>
                </a:moveTo>
                <a:cubicBezTo>
                  <a:pt x="98" y="138"/>
                  <a:pt x="112" y="6"/>
                  <a:pt x="112" y="6"/>
                </a:cubicBezTo>
                <a:cubicBezTo>
                  <a:pt x="54" y="0"/>
                  <a:pt x="54" y="0"/>
                  <a:pt x="54" y="0"/>
                </a:cubicBezTo>
                <a:cubicBezTo>
                  <a:pt x="41" y="130"/>
                  <a:pt x="7" y="450"/>
                  <a:pt x="0" y="517"/>
                </a:cubicBezTo>
                <a:cubicBezTo>
                  <a:pt x="63" y="473"/>
                  <a:pt x="63" y="473"/>
                  <a:pt x="63" y="473"/>
                </a:cubicBezTo>
                <a:cubicBezTo>
                  <a:pt x="64" y="467"/>
                  <a:pt x="65" y="461"/>
                  <a:pt x="65" y="454"/>
                </a:cubicBezTo>
                <a:cubicBezTo>
                  <a:pt x="71" y="404"/>
                  <a:pt x="78" y="337"/>
                  <a:pt x="85" y="27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90"/>
          <p:cNvSpPr/>
          <p:nvPr userDrawn="1">
            <p:custDataLst>
              <p:tags r:id="rId88"/>
            </p:custDataLst>
          </p:nvPr>
        </p:nvSpPr>
        <p:spPr bwMode="auto">
          <a:xfrm>
            <a:off x="811530" y="1821180"/>
            <a:ext cx="20955" cy="27305"/>
          </a:xfrm>
          <a:custGeom>
            <a:avLst/>
            <a:gdLst>
              <a:gd name="T0" fmla="*/ 0 w 64"/>
              <a:gd name="T1" fmla="*/ 56 h 84"/>
              <a:gd name="T2" fmla="*/ 28 w 64"/>
              <a:gd name="T3" fmla="*/ 61 h 84"/>
              <a:gd name="T4" fmla="*/ 10 w 64"/>
              <a:gd name="T5" fmla="*/ 38 h 84"/>
              <a:gd name="T6" fmla="*/ 28 w 64"/>
              <a:gd name="T7" fmla="*/ 61 h 84"/>
              <a:gd name="T8" fmla="*/ 47 w 64"/>
              <a:gd name="T9" fmla="*/ 84 h 84"/>
              <a:gd name="T10" fmla="*/ 64 w 64"/>
              <a:gd name="T11" fmla="*/ 0 h 84"/>
              <a:gd name="T12" fmla="*/ 1 w 64"/>
              <a:gd name="T13" fmla="*/ 44 h 84"/>
              <a:gd name="T14" fmla="*/ 0 w 64"/>
              <a:gd name="T15" fmla="*/ 5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84">
                <a:moveTo>
                  <a:pt x="0" y="56"/>
                </a:moveTo>
                <a:cubicBezTo>
                  <a:pt x="28" y="61"/>
                  <a:pt x="28" y="61"/>
                  <a:pt x="28" y="61"/>
                </a:cubicBezTo>
                <a:cubicBezTo>
                  <a:pt x="10" y="38"/>
                  <a:pt x="10" y="38"/>
                  <a:pt x="10" y="38"/>
                </a:cubicBezTo>
                <a:cubicBezTo>
                  <a:pt x="28" y="61"/>
                  <a:pt x="28" y="61"/>
                  <a:pt x="28" y="61"/>
                </a:cubicBezTo>
                <a:cubicBezTo>
                  <a:pt x="47" y="84"/>
                  <a:pt x="47" y="84"/>
                  <a:pt x="47" y="84"/>
                </a:cubicBezTo>
                <a:cubicBezTo>
                  <a:pt x="56" y="76"/>
                  <a:pt x="56" y="76"/>
                  <a:pt x="64" y="0"/>
                </a:cubicBezTo>
                <a:cubicBezTo>
                  <a:pt x="1" y="44"/>
                  <a:pt x="1" y="44"/>
                  <a:pt x="1" y="44"/>
                </a:cubicBezTo>
                <a:cubicBezTo>
                  <a:pt x="0" y="51"/>
                  <a:pt x="0" y="55"/>
                  <a:pt x="0" y="56"/>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91"/>
          <p:cNvSpPr/>
          <p:nvPr userDrawn="1">
            <p:custDataLst>
              <p:tags r:id="rId89"/>
            </p:custDataLst>
          </p:nvPr>
        </p:nvSpPr>
        <p:spPr bwMode="auto">
          <a:xfrm>
            <a:off x="221615" y="1740535"/>
            <a:ext cx="153670" cy="139065"/>
          </a:xfrm>
          <a:custGeom>
            <a:avLst/>
            <a:gdLst>
              <a:gd name="T0" fmla="*/ 68 w 470"/>
              <a:gd name="T1" fmla="*/ 368 h 426"/>
              <a:gd name="T2" fmla="*/ 91 w 470"/>
              <a:gd name="T3" fmla="*/ 61 h 426"/>
              <a:gd name="T4" fmla="*/ 41 w 470"/>
              <a:gd name="T5" fmla="*/ 0 h 426"/>
              <a:gd name="T6" fmla="*/ 11 w 470"/>
              <a:gd name="T7" fmla="*/ 400 h 426"/>
              <a:gd name="T8" fmla="*/ 40 w 470"/>
              <a:gd name="T9" fmla="*/ 426 h 426"/>
              <a:gd name="T10" fmla="*/ 470 w 470"/>
              <a:gd name="T11" fmla="*/ 426 h 426"/>
              <a:gd name="T12" fmla="*/ 440 w 470"/>
              <a:gd name="T13" fmla="*/ 368 h 426"/>
              <a:gd name="T14" fmla="*/ 68 w 470"/>
              <a:gd name="T15" fmla="*/ 368 h 4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426">
                <a:moveTo>
                  <a:pt x="68" y="368"/>
                </a:moveTo>
                <a:cubicBezTo>
                  <a:pt x="65" y="283"/>
                  <a:pt x="81" y="143"/>
                  <a:pt x="91" y="61"/>
                </a:cubicBezTo>
                <a:cubicBezTo>
                  <a:pt x="72" y="45"/>
                  <a:pt x="55" y="24"/>
                  <a:pt x="41" y="0"/>
                </a:cubicBezTo>
                <a:cubicBezTo>
                  <a:pt x="33" y="55"/>
                  <a:pt x="0" y="293"/>
                  <a:pt x="11" y="400"/>
                </a:cubicBezTo>
                <a:cubicBezTo>
                  <a:pt x="13" y="415"/>
                  <a:pt x="26" y="426"/>
                  <a:pt x="40" y="426"/>
                </a:cubicBezTo>
                <a:cubicBezTo>
                  <a:pt x="470" y="426"/>
                  <a:pt x="470" y="426"/>
                  <a:pt x="470" y="426"/>
                </a:cubicBezTo>
                <a:cubicBezTo>
                  <a:pt x="440" y="368"/>
                  <a:pt x="440" y="368"/>
                  <a:pt x="440" y="368"/>
                </a:cubicBezTo>
                <a:lnTo>
                  <a:pt x="68" y="36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92"/>
          <p:cNvSpPr/>
          <p:nvPr userDrawn="1">
            <p:custDataLst>
              <p:tags r:id="rId90"/>
            </p:custDataLst>
          </p:nvPr>
        </p:nvSpPr>
        <p:spPr bwMode="auto">
          <a:xfrm>
            <a:off x="365125" y="1860550"/>
            <a:ext cx="15875" cy="19050"/>
          </a:xfrm>
          <a:custGeom>
            <a:avLst/>
            <a:gdLst>
              <a:gd name="T0" fmla="*/ 40 w 40"/>
              <a:gd name="T1" fmla="*/ 0 h 47"/>
              <a:gd name="T2" fmla="*/ 0 w 40"/>
              <a:gd name="T3" fmla="*/ 0 h 47"/>
              <a:gd name="T4" fmla="*/ 25 w 40"/>
              <a:gd name="T5" fmla="*/ 47 h 47"/>
              <a:gd name="T6" fmla="*/ 40 w 40"/>
              <a:gd name="T7" fmla="*/ 47 h 47"/>
              <a:gd name="T8" fmla="*/ 40 w 40"/>
              <a:gd name="T9" fmla="*/ 0 h 47"/>
            </a:gdLst>
            <a:ahLst/>
            <a:cxnLst>
              <a:cxn ang="0">
                <a:pos x="T0" y="T1"/>
              </a:cxn>
              <a:cxn ang="0">
                <a:pos x="T2" y="T3"/>
              </a:cxn>
              <a:cxn ang="0">
                <a:pos x="T4" y="T5"/>
              </a:cxn>
              <a:cxn ang="0">
                <a:pos x="T6" y="T7"/>
              </a:cxn>
              <a:cxn ang="0">
                <a:pos x="T8" y="T9"/>
              </a:cxn>
            </a:cxnLst>
            <a:rect l="0" t="0" r="r" b="b"/>
            <a:pathLst>
              <a:path w="40" h="47">
                <a:moveTo>
                  <a:pt x="40" y="0"/>
                </a:moveTo>
                <a:lnTo>
                  <a:pt x="0" y="0"/>
                </a:lnTo>
                <a:lnTo>
                  <a:pt x="25" y="47"/>
                </a:lnTo>
                <a:lnTo>
                  <a:pt x="40" y="47"/>
                </a:lnTo>
                <a:lnTo>
                  <a:pt x="4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93"/>
          <p:cNvSpPr/>
          <p:nvPr userDrawn="1">
            <p:custDataLst>
              <p:tags r:id="rId91"/>
            </p:custDataLst>
          </p:nvPr>
        </p:nvSpPr>
        <p:spPr bwMode="auto">
          <a:xfrm>
            <a:off x="235585" y="1736725"/>
            <a:ext cx="19050" cy="23495"/>
          </a:xfrm>
          <a:custGeom>
            <a:avLst/>
            <a:gdLst>
              <a:gd name="T0" fmla="*/ 50 w 59"/>
              <a:gd name="T1" fmla="*/ 72 h 72"/>
              <a:gd name="T2" fmla="*/ 59 w 59"/>
              <a:gd name="T3" fmla="*/ 9 h 72"/>
              <a:gd name="T4" fmla="*/ 1 w 59"/>
              <a:gd name="T5" fmla="*/ 0 h 72"/>
              <a:gd name="T6" fmla="*/ 0 w 59"/>
              <a:gd name="T7" fmla="*/ 11 h 72"/>
              <a:gd name="T8" fmla="*/ 50 w 59"/>
              <a:gd name="T9" fmla="*/ 72 h 72"/>
            </a:gdLst>
            <a:ahLst/>
            <a:cxnLst>
              <a:cxn ang="0">
                <a:pos x="T0" y="T1"/>
              </a:cxn>
              <a:cxn ang="0">
                <a:pos x="T2" y="T3"/>
              </a:cxn>
              <a:cxn ang="0">
                <a:pos x="T4" y="T5"/>
              </a:cxn>
              <a:cxn ang="0">
                <a:pos x="T6" y="T7"/>
              </a:cxn>
              <a:cxn ang="0">
                <a:pos x="T8" y="T9"/>
              </a:cxn>
            </a:cxnLst>
            <a:rect l="0" t="0" r="r" b="b"/>
            <a:pathLst>
              <a:path w="59" h="72">
                <a:moveTo>
                  <a:pt x="50" y="72"/>
                </a:moveTo>
                <a:cubicBezTo>
                  <a:pt x="55" y="35"/>
                  <a:pt x="59" y="9"/>
                  <a:pt x="59" y="9"/>
                </a:cubicBezTo>
                <a:cubicBezTo>
                  <a:pt x="1" y="0"/>
                  <a:pt x="1" y="0"/>
                  <a:pt x="1" y="0"/>
                </a:cubicBezTo>
                <a:cubicBezTo>
                  <a:pt x="1" y="1"/>
                  <a:pt x="0" y="5"/>
                  <a:pt x="0" y="11"/>
                </a:cubicBezTo>
                <a:cubicBezTo>
                  <a:pt x="14" y="35"/>
                  <a:pt x="31" y="56"/>
                  <a:pt x="50" y="7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94"/>
          <p:cNvSpPr/>
          <p:nvPr userDrawn="1">
            <p:custDataLst>
              <p:tags r:id="rId92"/>
            </p:custDataLst>
          </p:nvPr>
        </p:nvSpPr>
        <p:spPr bwMode="auto">
          <a:xfrm>
            <a:off x="560070" y="1860550"/>
            <a:ext cx="215900" cy="19050"/>
          </a:xfrm>
          <a:custGeom>
            <a:avLst/>
            <a:gdLst>
              <a:gd name="T0" fmla="*/ 24 w 541"/>
              <a:gd name="T1" fmla="*/ 47 h 47"/>
              <a:gd name="T2" fmla="*/ 472 w 541"/>
              <a:gd name="T3" fmla="*/ 47 h 47"/>
              <a:gd name="T4" fmla="*/ 541 w 541"/>
              <a:gd name="T5" fmla="*/ 0 h 47"/>
              <a:gd name="T6" fmla="*/ 0 w 541"/>
              <a:gd name="T7" fmla="*/ 0 h 47"/>
              <a:gd name="T8" fmla="*/ 24 w 541"/>
              <a:gd name="T9" fmla="*/ 47 h 47"/>
            </a:gdLst>
            <a:ahLst/>
            <a:cxnLst>
              <a:cxn ang="0">
                <a:pos x="T0" y="T1"/>
              </a:cxn>
              <a:cxn ang="0">
                <a:pos x="T2" y="T3"/>
              </a:cxn>
              <a:cxn ang="0">
                <a:pos x="T4" y="T5"/>
              </a:cxn>
              <a:cxn ang="0">
                <a:pos x="T6" y="T7"/>
              </a:cxn>
              <a:cxn ang="0">
                <a:pos x="T8" y="T9"/>
              </a:cxn>
            </a:cxnLst>
            <a:rect l="0" t="0" r="r" b="b"/>
            <a:pathLst>
              <a:path w="541" h="47">
                <a:moveTo>
                  <a:pt x="24" y="47"/>
                </a:moveTo>
                <a:lnTo>
                  <a:pt x="472" y="47"/>
                </a:lnTo>
                <a:lnTo>
                  <a:pt x="541" y="0"/>
                </a:lnTo>
                <a:lnTo>
                  <a:pt x="0" y="0"/>
                </a:lnTo>
                <a:lnTo>
                  <a:pt x="24"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95"/>
          <p:cNvSpPr/>
          <p:nvPr userDrawn="1">
            <p:custDataLst>
              <p:tags r:id="rId93"/>
            </p:custDataLst>
          </p:nvPr>
        </p:nvSpPr>
        <p:spPr bwMode="auto">
          <a:xfrm>
            <a:off x="554355" y="1860550"/>
            <a:ext cx="15240" cy="19050"/>
          </a:xfrm>
          <a:custGeom>
            <a:avLst/>
            <a:gdLst>
              <a:gd name="T0" fmla="*/ 0 w 38"/>
              <a:gd name="T1" fmla="*/ 0 h 47"/>
              <a:gd name="T2" fmla="*/ 0 w 38"/>
              <a:gd name="T3" fmla="*/ 47 h 47"/>
              <a:gd name="T4" fmla="*/ 38 w 38"/>
              <a:gd name="T5" fmla="*/ 47 h 47"/>
              <a:gd name="T6" fmla="*/ 14 w 38"/>
              <a:gd name="T7" fmla="*/ 0 h 47"/>
              <a:gd name="T8" fmla="*/ 0 w 38"/>
              <a:gd name="T9" fmla="*/ 0 h 47"/>
            </a:gdLst>
            <a:ahLst/>
            <a:cxnLst>
              <a:cxn ang="0">
                <a:pos x="T0" y="T1"/>
              </a:cxn>
              <a:cxn ang="0">
                <a:pos x="T2" y="T3"/>
              </a:cxn>
              <a:cxn ang="0">
                <a:pos x="T4" y="T5"/>
              </a:cxn>
              <a:cxn ang="0">
                <a:pos x="T6" y="T7"/>
              </a:cxn>
              <a:cxn ang="0">
                <a:pos x="T8" y="T9"/>
              </a:cxn>
            </a:cxnLst>
            <a:rect l="0" t="0" r="r" b="b"/>
            <a:pathLst>
              <a:path w="38" h="47">
                <a:moveTo>
                  <a:pt x="0" y="0"/>
                </a:moveTo>
                <a:lnTo>
                  <a:pt x="0" y="47"/>
                </a:lnTo>
                <a:lnTo>
                  <a:pt x="38" y="47"/>
                </a:lnTo>
                <a:lnTo>
                  <a:pt x="14" y="0"/>
                </a:lnTo>
                <a:lnTo>
                  <a:pt x="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96"/>
          <p:cNvSpPr/>
          <p:nvPr userDrawn="1">
            <p:custDataLst>
              <p:tags r:id="rId94"/>
            </p:custDataLst>
          </p:nvPr>
        </p:nvSpPr>
        <p:spPr bwMode="auto">
          <a:xfrm>
            <a:off x="748030" y="1860550"/>
            <a:ext cx="30480" cy="19050"/>
          </a:xfrm>
          <a:custGeom>
            <a:avLst/>
            <a:gdLst>
              <a:gd name="T0" fmla="*/ 76 w 76"/>
              <a:gd name="T1" fmla="*/ 47 h 47"/>
              <a:gd name="T2" fmla="*/ 76 w 76"/>
              <a:gd name="T3" fmla="*/ 0 h 47"/>
              <a:gd name="T4" fmla="*/ 69 w 76"/>
              <a:gd name="T5" fmla="*/ 0 h 47"/>
              <a:gd name="T6" fmla="*/ 0 w 76"/>
              <a:gd name="T7" fmla="*/ 47 h 47"/>
              <a:gd name="T8" fmla="*/ 76 w 76"/>
              <a:gd name="T9" fmla="*/ 47 h 47"/>
            </a:gdLst>
            <a:ahLst/>
            <a:cxnLst>
              <a:cxn ang="0">
                <a:pos x="T0" y="T1"/>
              </a:cxn>
              <a:cxn ang="0">
                <a:pos x="T2" y="T3"/>
              </a:cxn>
              <a:cxn ang="0">
                <a:pos x="T4" y="T5"/>
              </a:cxn>
              <a:cxn ang="0">
                <a:pos x="T6" y="T7"/>
              </a:cxn>
              <a:cxn ang="0">
                <a:pos x="T8" y="T9"/>
              </a:cxn>
            </a:cxnLst>
            <a:rect l="0" t="0" r="r" b="b"/>
            <a:pathLst>
              <a:path w="76" h="47">
                <a:moveTo>
                  <a:pt x="76" y="47"/>
                </a:moveTo>
                <a:lnTo>
                  <a:pt x="76" y="0"/>
                </a:lnTo>
                <a:lnTo>
                  <a:pt x="69" y="0"/>
                </a:lnTo>
                <a:lnTo>
                  <a:pt x="0" y="47"/>
                </a:lnTo>
                <a:lnTo>
                  <a:pt x="76"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95"/>
            </p:custDataLst>
          </p:nvPr>
        </p:nvSpPr>
        <p:spPr>
          <a:xfrm>
            <a:off x="1023084" y="831378"/>
            <a:ext cx="2205839" cy="1031949"/>
          </a:xfrm>
          <a:ln>
            <a:noFill/>
          </a:ln>
        </p:spPr>
        <p:txBody>
          <a:bodyPr vert="horz" lIns="0" tIns="0" rIns="0" bIns="0" rtlCol="0" anchor="ctr" anchorCtr="0">
            <a:normAutofit/>
          </a:bodyPr>
          <a:lstStyle>
            <a:lvl1pPr algn="r">
              <a:defRPr kumimoji="0" lang="zh-CN" altLang="en-US" sz="6000" i="0" u="none" strike="noStrike" cap="none" spc="600" normalizeH="0" dirty="0">
                <a:ln w="25400" cap="rnd">
                  <a:solidFill>
                    <a:srgbClr val="31201A"/>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标题</a:t>
            </a:r>
            <a:endParaRPr lang="zh-CN" altLang="en-US" dirty="0"/>
          </a:p>
        </p:txBody>
      </p:sp>
      <p:sp>
        <p:nvSpPr>
          <p:cNvPr id="7" name="日期占位符 6"/>
          <p:cNvSpPr>
            <a:spLocks noGrp="1"/>
          </p:cNvSpPr>
          <p:nvPr>
            <p:ph type="dt" sz="half" idx="10"/>
            <p:custDataLst>
              <p:tags r:id="rId96"/>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97"/>
            </p:custDataLst>
          </p:nvPr>
        </p:nvSpPr>
        <p:spPr/>
        <p:txBody>
          <a:bodyPr/>
          <a:lstStyle/>
          <a:p>
            <a:endParaRPr lang="zh-CN" altLang="en-US"/>
          </a:p>
        </p:txBody>
      </p:sp>
      <p:sp>
        <p:nvSpPr>
          <p:cNvPr id="9" name="灯片编号占位符 8"/>
          <p:cNvSpPr>
            <a:spLocks noGrp="1"/>
          </p:cNvSpPr>
          <p:nvPr>
            <p:ph type="sldNum" sz="quarter" idx="12"/>
            <p:custDataLst>
              <p:tags r:id="rId98"/>
            </p:custDataLst>
          </p:nvPr>
        </p:nvSpPr>
        <p:spPr/>
        <p:txBody>
          <a:bodyPr/>
          <a:lstStyle/>
          <a:p>
            <a:fld id="{BE5F26B5-172A-4DC2-B0B7-181CFC56B87C}" type="slidenum">
              <a:rPr lang="zh-CN" altLang="en-US" smtClean="0"/>
            </a:fld>
            <a:endParaRPr lang="zh-CN" altLang="en-US"/>
          </a:p>
        </p:txBody>
      </p:sp>
      <p:sp>
        <p:nvSpPr>
          <p:cNvPr id="200" name="文本框 199"/>
          <p:cNvSpPr txBox="1"/>
          <p:nvPr userDrawn="1">
            <p:custDataLst>
              <p:tags r:id="rId99"/>
            </p:custDataLst>
          </p:nvPr>
        </p:nvSpPr>
        <p:spPr>
          <a:xfrm>
            <a:off x="3421979" y="1443186"/>
            <a:ext cx="1621781" cy="225773"/>
          </a:xfrm>
          <a:custGeom>
            <a:avLst/>
            <a:gdLst/>
            <a:ahLst/>
            <a:cxnLst/>
            <a:rect l="l" t="t" r="r" b="b"/>
            <a:pathLst>
              <a:path w="1621781" h="225773">
                <a:moveTo>
                  <a:pt x="323851" y="37654"/>
                </a:moveTo>
                <a:cubicBezTo>
                  <a:pt x="305693" y="37654"/>
                  <a:pt x="291059" y="43880"/>
                  <a:pt x="279946" y="56332"/>
                </a:cubicBezTo>
                <a:cubicBezTo>
                  <a:pt x="268834" y="68784"/>
                  <a:pt x="263277" y="87561"/>
                  <a:pt x="263277" y="112663"/>
                </a:cubicBezTo>
                <a:cubicBezTo>
                  <a:pt x="263277" y="137369"/>
                  <a:pt x="268983" y="156096"/>
                  <a:pt x="280393" y="168846"/>
                </a:cubicBezTo>
                <a:cubicBezTo>
                  <a:pt x="291803" y="181596"/>
                  <a:pt x="306289" y="187970"/>
                  <a:pt x="323851" y="187970"/>
                </a:cubicBezTo>
                <a:cubicBezTo>
                  <a:pt x="341412" y="187970"/>
                  <a:pt x="355824" y="181645"/>
                  <a:pt x="367085" y="168995"/>
                </a:cubicBezTo>
                <a:cubicBezTo>
                  <a:pt x="378346" y="156344"/>
                  <a:pt x="383977" y="137369"/>
                  <a:pt x="383977" y="112068"/>
                </a:cubicBezTo>
                <a:cubicBezTo>
                  <a:pt x="383977" y="87065"/>
                  <a:pt x="378495" y="68412"/>
                  <a:pt x="367532" y="56109"/>
                </a:cubicBezTo>
                <a:cubicBezTo>
                  <a:pt x="356568" y="43805"/>
                  <a:pt x="342008" y="37654"/>
                  <a:pt x="323851" y="37654"/>
                </a:cubicBezTo>
                <a:close/>
                <a:moveTo>
                  <a:pt x="1249413" y="3721"/>
                </a:moveTo>
                <a:lnTo>
                  <a:pt x="1422797" y="3721"/>
                </a:lnTo>
                <a:lnTo>
                  <a:pt x="1422797" y="40630"/>
                </a:lnTo>
                <a:lnTo>
                  <a:pt x="1358206" y="40630"/>
                </a:lnTo>
                <a:lnTo>
                  <a:pt x="1358206" y="221903"/>
                </a:lnTo>
                <a:lnTo>
                  <a:pt x="1314153" y="221903"/>
                </a:lnTo>
                <a:lnTo>
                  <a:pt x="1314153" y="40630"/>
                </a:lnTo>
                <a:lnTo>
                  <a:pt x="1249413" y="40630"/>
                </a:lnTo>
                <a:close/>
                <a:moveTo>
                  <a:pt x="1055936" y="3721"/>
                </a:moveTo>
                <a:lnTo>
                  <a:pt x="1098799" y="3721"/>
                </a:lnTo>
                <a:lnTo>
                  <a:pt x="1188095" y="149424"/>
                </a:lnTo>
                <a:lnTo>
                  <a:pt x="1188095" y="3721"/>
                </a:lnTo>
                <a:lnTo>
                  <a:pt x="1229023" y="3721"/>
                </a:lnTo>
                <a:lnTo>
                  <a:pt x="1229023" y="221903"/>
                </a:lnTo>
                <a:lnTo>
                  <a:pt x="1184821" y="221903"/>
                </a:lnTo>
                <a:lnTo>
                  <a:pt x="1096864" y="79623"/>
                </a:lnTo>
                <a:lnTo>
                  <a:pt x="1096864" y="221903"/>
                </a:lnTo>
                <a:lnTo>
                  <a:pt x="1055936" y="221903"/>
                </a:lnTo>
                <a:close/>
                <a:moveTo>
                  <a:pt x="855465" y="3721"/>
                </a:moveTo>
                <a:lnTo>
                  <a:pt x="1017241" y="3721"/>
                </a:lnTo>
                <a:lnTo>
                  <a:pt x="1017241" y="40630"/>
                </a:lnTo>
                <a:lnTo>
                  <a:pt x="899518" y="40630"/>
                </a:lnTo>
                <a:lnTo>
                  <a:pt x="899518" y="89000"/>
                </a:lnTo>
                <a:lnTo>
                  <a:pt x="1009055" y="89000"/>
                </a:lnTo>
                <a:lnTo>
                  <a:pt x="1009055" y="125760"/>
                </a:lnTo>
                <a:lnTo>
                  <a:pt x="899518" y="125760"/>
                </a:lnTo>
                <a:lnTo>
                  <a:pt x="899518" y="185143"/>
                </a:lnTo>
                <a:lnTo>
                  <a:pt x="1021408" y="185143"/>
                </a:lnTo>
                <a:lnTo>
                  <a:pt x="1021408" y="221903"/>
                </a:lnTo>
                <a:lnTo>
                  <a:pt x="855465" y="221903"/>
                </a:lnTo>
                <a:close/>
                <a:moveTo>
                  <a:pt x="649338" y="3721"/>
                </a:moveTo>
                <a:lnTo>
                  <a:pt x="822722" y="3721"/>
                </a:lnTo>
                <a:lnTo>
                  <a:pt x="822722" y="40630"/>
                </a:lnTo>
                <a:lnTo>
                  <a:pt x="758131" y="40630"/>
                </a:lnTo>
                <a:lnTo>
                  <a:pt x="758131" y="221903"/>
                </a:lnTo>
                <a:lnTo>
                  <a:pt x="714078" y="221903"/>
                </a:lnTo>
                <a:lnTo>
                  <a:pt x="714078" y="40630"/>
                </a:lnTo>
                <a:lnTo>
                  <a:pt x="649338" y="40630"/>
                </a:lnTo>
                <a:close/>
                <a:moveTo>
                  <a:pt x="455861" y="3721"/>
                </a:moveTo>
                <a:lnTo>
                  <a:pt x="498724" y="3721"/>
                </a:lnTo>
                <a:lnTo>
                  <a:pt x="588020" y="149424"/>
                </a:lnTo>
                <a:lnTo>
                  <a:pt x="588020" y="3721"/>
                </a:lnTo>
                <a:lnTo>
                  <a:pt x="628948" y="3721"/>
                </a:lnTo>
                <a:lnTo>
                  <a:pt x="628948" y="221903"/>
                </a:lnTo>
                <a:lnTo>
                  <a:pt x="584746" y="221903"/>
                </a:lnTo>
                <a:lnTo>
                  <a:pt x="496789" y="79623"/>
                </a:lnTo>
                <a:lnTo>
                  <a:pt x="496789" y="221903"/>
                </a:lnTo>
                <a:lnTo>
                  <a:pt x="455861" y="221903"/>
                </a:lnTo>
                <a:close/>
                <a:moveTo>
                  <a:pt x="1531888" y="0"/>
                </a:moveTo>
                <a:cubicBezTo>
                  <a:pt x="1559273" y="0"/>
                  <a:pt x="1579885" y="6003"/>
                  <a:pt x="1593726" y="18009"/>
                </a:cubicBezTo>
                <a:cubicBezTo>
                  <a:pt x="1607568" y="30014"/>
                  <a:pt x="1614835" y="46038"/>
                  <a:pt x="1615530" y="66080"/>
                </a:cubicBezTo>
                <a:lnTo>
                  <a:pt x="1571477" y="68015"/>
                </a:lnTo>
                <a:cubicBezTo>
                  <a:pt x="1569591" y="56803"/>
                  <a:pt x="1565548" y="48742"/>
                  <a:pt x="1559347" y="43830"/>
                </a:cubicBezTo>
                <a:cubicBezTo>
                  <a:pt x="1553146" y="38919"/>
                  <a:pt x="1543844" y="36463"/>
                  <a:pt x="1531442" y="36463"/>
                </a:cubicBezTo>
                <a:cubicBezTo>
                  <a:pt x="1518643" y="36463"/>
                  <a:pt x="1508622" y="39093"/>
                  <a:pt x="1501379" y="44351"/>
                </a:cubicBezTo>
                <a:cubicBezTo>
                  <a:pt x="1496715" y="47725"/>
                  <a:pt x="1494384" y="52239"/>
                  <a:pt x="1494384" y="57895"/>
                </a:cubicBezTo>
                <a:cubicBezTo>
                  <a:pt x="1494384" y="63054"/>
                  <a:pt x="1496567" y="67469"/>
                  <a:pt x="1500932" y="71140"/>
                </a:cubicBezTo>
                <a:cubicBezTo>
                  <a:pt x="1506488" y="75804"/>
                  <a:pt x="1519982" y="80665"/>
                  <a:pt x="1541413" y="85725"/>
                </a:cubicBezTo>
                <a:cubicBezTo>
                  <a:pt x="1562845" y="90786"/>
                  <a:pt x="1578695" y="96019"/>
                  <a:pt x="1588964" y="101427"/>
                </a:cubicBezTo>
                <a:cubicBezTo>
                  <a:pt x="1599233" y="106834"/>
                  <a:pt x="1607270" y="114226"/>
                  <a:pt x="1613074" y="123602"/>
                </a:cubicBezTo>
                <a:cubicBezTo>
                  <a:pt x="1618878" y="132978"/>
                  <a:pt x="1621781" y="144562"/>
                  <a:pt x="1621781" y="158354"/>
                </a:cubicBezTo>
                <a:cubicBezTo>
                  <a:pt x="1621781" y="170855"/>
                  <a:pt x="1618308" y="182563"/>
                  <a:pt x="1611363" y="193477"/>
                </a:cubicBezTo>
                <a:cubicBezTo>
                  <a:pt x="1604417" y="204391"/>
                  <a:pt x="1594595" y="212502"/>
                  <a:pt x="1581895" y="217810"/>
                </a:cubicBezTo>
                <a:cubicBezTo>
                  <a:pt x="1569195" y="223119"/>
                  <a:pt x="1553369" y="225773"/>
                  <a:pt x="1534418" y="225773"/>
                </a:cubicBezTo>
                <a:cubicBezTo>
                  <a:pt x="1506836" y="225773"/>
                  <a:pt x="1485652" y="219398"/>
                  <a:pt x="1470869" y="206648"/>
                </a:cubicBezTo>
                <a:cubicBezTo>
                  <a:pt x="1456085" y="193899"/>
                  <a:pt x="1447255" y="175320"/>
                  <a:pt x="1444377" y="150912"/>
                </a:cubicBezTo>
                <a:lnTo>
                  <a:pt x="1487240" y="146745"/>
                </a:lnTo>
                <a:cubicBezTo>
                  <a:pt x="1489820" y="161132"/>
                  <a:pt x="1495053" y="171698"/>
                  <a:pt x="1502941" y="178445"/>
                </a:cubicBezTo>
                <a:cubicBezTo>
                  <a:pt x="1510829" y="185192"/>
                  <a:pt x="1521470" y="188566"/>
                  <a:pt x="1534865" y="188566"/>
                </a:cubicBezTo>
                <a:cubicBezTo>
                  <a:pt x="1549053" y="188566"/>
                  <a:pt x="1559744" y="185564"/>
                  <a:pt x="1566937" y="179562"/>
                </a:cubicBezTo>
                <a:cubicBezTo>
                  <a:pt x="1574131" y="173559"/>
                  <a:pt x="1577727" y="166539"/>
                  <a:pt x="1577727" y="158502"/>
                </a:cubicBezTo>
                <a:cubicBezTo>
                  <a:pt x="1577727" y="153343"/>
                  <a:pt x="1576214" y="148953"/>
                  <a:pt x="1573188" y="145331"/>
                </a:cubicBezTo>
                <a:cubicBezTo>
                  <a:pt x="1570162" y="141710"/>
                  <a:pt x="1564879" y="138559"/>
                  <a:pt x="1557338" y="135880"/>
                </a:cubicBezTo>
                <a:cubicBezTo>
                  <a:pt x="1552179" y="134095"/>
                  <a:pt x="1540421" y="130920"/>
                  <a:pt x="1522066" y="126355"/>
                </a:cubicBezTo>
                <a:cubicBezTo>
                  <a:pt x="1498452" y="120502"/>
                  <a:pt x="1481882" y="113308"/>
                  <a:pt x="1472357" y="104775"/>
                </a:cubicBezTo>
                <a:cubicBezTo>
                  <a:pt x="1458963" y="92770"/>
                  <a:pt x="1452265" y="78135"/>
                  <a:pt x="1452265" y="60871"/>
                </a:cubicBezTo>
                <a:cubicBezTo>
                  <a:pt x="1452265" y="49759"/>
                  <a:pt x="1455416" y="39365"/>
                  <a:pt x="1461716" y="29692"/>
                </a:cubicBezTo>
                <a:cubicBezTo>
                  <a:pt x="1468016" y="20018"/>
                  <a:pt x="1477095" y="12651"/>
                  <a:pt x="1488951" y="7591"/>
                </a:cubicBezTo>
                <a:cubicBezTo>
                  <a:pt x="1500808" y="2530"/>
                  <a:pt x="1515120" y="0"/>
                  <a:pt x="1531888" y="0"/>
                </a:cubicBezTo>
                <a:close/>
                <a:moveTo>
                  <a:pt x="323404" y="0"/>
                </a:moveTo>
                <a:cubicBezTo>
                  <a:pt x="355551" y="0"/>
                  <a:pt x="381273" y="9972"/>
                  <a:pt x="400571" y="29915"/>
                </a:cubicBezTo>
                <a:cubicBezTo>
                  <a:pt x="419869" y="49858"/>
                  <a:pt x="429518" y="77589"/>
                  <a:pt x="429518" y="113110"/>
                </a:cubicBezTo>
                <a:cubicBezTo>
                  <a:pt x="429518" y="148332"/>
                  <a:pt x="419944" y="175890"/>
                  <a:pt x="400795" y="195784"/>
                </a:cubicBezTo>
                <a:cubicBezTo>
                  <a:pt x="381645" y="215677"/>
                  <a:pt x="356047" y="225624"/>
                  <a:pt x="323999" y="225624"/>
                </a:cubicBezTo>
                <a:cubicBezTo>
                  <a:pt x="291555" y="225624"/>
                  <a:pt x="265758" y="215727"/>
                  <a:pt x="246609" y="195933"/>
                </a:cubicBezTo>
                <a:cubicBezTo>
                  <a:pt x="227459" y="176138"/>
                  <a:pt x="217885" y="148878"/>
                  <a:pt x="217885" y="114152"/>
                </a:cubicBezTo>
                <a:cubicBezTo>
                  <a:pt x="217885" y="91927"/>
                  <a:pt x="221209" y="73273"/>
                  <a:pt x="227856" y="58192"/>
                </a:cubicBezTo>
                <a:cubicBezTo>
                  <a:pt x="232817" y="47080"/>
                  <a:pt x="239589" y="37108"/>
                  <a:pt x="248171" y="28278"/>
                </a:cubicBezTo>
                <a:cubicBezTo>
                  <a:pt x="256754" y="19447"/>
                  <a:pt x="266155" y="12899"/>
                  <a:pt x="276374" y="8632"/>
                </a:cubicBezTo>
                <a:cubicBezTo>
                  <a:pt x="289967" y="2878"/>
                  <a:pt x="305644" y="0"/>
                  <a:pt x="323404" y="0"/>
                </a:cubicBezTo>
                <a:close/>
                <a:moveTo>
                  <a:pt x="102097" y="0"/>
                </a:moveTo>
                <a:cubicBezTo>
                  <a:pt x="128786" y="0"/>
                  <a:pt x="150466" y="7888"/>
                  <a:pt x="167134" y="23664"/>
                </a:cubicBezTo>
                <a:cubicBezTo>
                  <a:pt x="177056" y="32991"/>
                  <a:pt x="184498" y="46385"/>
                  <a:pt x="189459" y="63848"/>
                </a:cubicBezTo>
                <a:lnTo>
                  <a:pt x="145852" y="74266"/>
                </a:lnTo>
                <a:cubicBezTo>
                  <a:pt x="143272" y="62955"/>
                  <a:pt x="137890" y="54025"/>
                  <a:pt x="129704" y="47477"/>
                </a:cubicBezTo>
                <a:cubicBezTo>
                  <a:pt x="121519" y="40928"/>
                  <a:pt x="111572" y="37654"/>
                  <a:pt x="99864" y="37654"/>
                </a:cubicBezTo>
                <a:cubicBezTo>
                  <a:pt x="83691" y="37654"/>
                  <a:pt x="70570" y="43458"/>
                  <a:pt x="60499" y="55067"/>
                </a:cubicBezTo>
                <a:cubicBezTo>
                  <a:pt x="50428" y="66675"/>
                  <a:pt x="45393" y="85477"/>
                  <a:pt x="45393" y="111473"/>
                </a:cubicBezTo>
                <a:cubicBezTo>
                  <a:pt x="45393" y="139055"/>
                  <a:pt x="50354" y="158701"/>
                  <a:pt x="60276" y="170409"/>
                </a:cubicBezTo>
                <a:cubicBezTo>
                  <a:pt x="70198" y="182116"/>
                  <a:pt x="83096" y="187970"/>
                  <a:pt x="98971" y="187970"/>
                </a:cubicBezTo>
                <a:cubicBezTo>
                  <a:pt x="110679" y="187970"/>
                  <a:pt x="120750" y="184250"/>
                  <a:pt x="129183" y="176808"/>
                </a:cubicBezTo>
                <a:cubicBezTo>
                  <a:pt x="137617" y="169367"/>
                  <a:pt x="143669" y="157659"/>
                  <a:pt x="147340" y="141685"/>
                </a:cubicBezTo>
                <a:lnTo>
                  <a:pt x="190054" y="155228"/>
                </a:lnTo>
                <a:cubicBezTo>
                  <a:pt x="183506" y="179041"/>
                  <a:pt x="172616" y="196726"/>
                  <a:pt x="157386" y="208285"/>
                </a:cubicBezTo>
                <a:cubicBezTo>
                  <a:pt x="142156" y="219844"/>
                  <a:pt x="122833" y="225624"/>
                  <a:pt x="99418" y="225624"/>
                </a:cubicBezTo>
                <a:cubicBezTo>
                  <a:pt x="70446" y="225624"/>
                  <a:pt x="46633" y="215727"/>
                  <a:pt x="27980" y="195933"/>
                </a:cubicBezTo>
                <a:cubicBezTo>
                  <a:pt x="9327" y="176138"/>
                  <a:pt x="0" y="149077"/>
                  <a:pt x="0" y="114747"/>
                </a:cubicBezTo>
                <a:cubicBezTo>
                  <a:pt x="0" y="78433"/>
                  <a:pt x="9377" y="50230"/>
                  <a:pt x="28129" y="30138"/>
                </a:cubicBezTo>
                <a:cubicBezTo>
                  <a:pt x="46881" y="10046"/>
                  <a:pt x="71537" y="0"/>
                  <a:pt x="10209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Clr>
                <a:schemeClr val="accent1"/>
              </a:buClr>
              <a:buFont typeface="Wingdings" panose="05000000000000000000" pitchFamily="2" charset="2"/>
              <a:buNone/>
              <a:defRPr sz="2400" b="1">
                <a:solidFill>
                  <a:srgbClr val="FFFFFF"/>
                </a:solidFill>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defRPr>
            </a:lvl2pPr>
            <a:lvl3pPr indent="0">
              <a:lnSpc>
                <a:spcPct val="130000"/>
              </a:lnSpc>
              <a:spcBef>
                <a:spcPts val="0"/>
              </a:spcBef>
              <a:buFont typeface="Arial" panose="020B0604020202020204" pitchFamily="34" charset="0"/>
              <a:buNone/>
              <a:defRPr b="1">
                <a:solidFill>
                  <a:schemeClr val="tx1">
                    <a:lumMod val="65000"/>
                    <a:lumOff val="35000"/>
                  </a:schemeClr>
                </a:solidFill>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52" name="矩形 51"/>
          <p:cNvSpPr/>
          <p:nvPr userDrawn="1">
            <p:custDataLst>
              <p:tags r:id="rId2"/>
            </p:custDataLst>
          </p:nvPr>
        </p:nvSpPr>
        <p:spPr>
          <a:xfrm>
            <a:off x="-8256"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591062" y="681716"/>
            <a:ext cx="11139336" cy="5599070"/>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4"/>
            </p:custDataLst>
          </p:nvPr>
        </p:nvSpPr>
        <p:spPr>
          <a:xfrm>
            <a:off x="591061" y="4807356"/>
            <a:ext cx="11139337" cy="1498798"/>
          </a:xfrm>
          <a:prstGeom prst="rect">
            <a:avLst/>
          </a:prstGeom>
          <a:solidFill>
            <a:schemeClr val="accent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2" name="椭圆 11"/>
          <p:cNvSpPr/>
          <p:nvPr userDrawn="1">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6"/>
          <p:cNvSpPr/>
          <p:nvPr userDrawn="1">
            <p:custDataLst>
              <p:tags r:id="rId10"/>
            </p:custDataLst>
          </p:nvPr>
        </p:nvSpPr>
        <p:spPr bwMode="auto">
          <a:xfrm>
            <a:off x="1487805" y="4551680"/>
            <a:ext cx="2885440" cy="359410"/>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2">
              <a:lumMod val="60000"/>
              <a:lumOff val="4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50" name="Rectangle 7"/>
          <p:cNvSpPr>
            <a:spLocks noChangeArrowheads="1"/>
          </p:cNvSpPr>
          <p:nvPr userDrawn="1">
            <p:custDataLst>
              <p:tags r:id="rId11"/>
            </p:custDataLst>
          </p:nvPr>
        </p:nvSpPr>
        <p:spPr bwMode="auto">
          <a:xfrm>
            <a:off x="148780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51" name="Rectangle 7"/>
          <p:cNvSpPr>
            <a:spLocks noChangeArrowheads="1"/>
          </p:cNvSpPr>
          <p:nvPr userDrawn="1">
            <p:custDataLst>
              <p:tags r:id="rId12"/>
            </p:custDataLst>
          </p:nvPr>
        </p:nvSpPr>
        <p:spPr bwMode="auto">
          <a:xfrm>
            <a:off x="420306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18" name="Freeform 6"/>
          <p:cNvSpPr/>
          <p:nvPr userDrawn="1">
            <p:custDataLst>
              <p:tags r:id="rId13"/>
            </p:custDataLst>
          </p:nvPr>
        </p:nvSpPr>
        <p:spPr bwMode="auto">
          <a:xfrm>
            <a:off x="1297733" y="5479144"/>
            <a:ext cx="2885223" cy="827114"/>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4">
              <a:lumMod val="20000"/>
              <a:lumOff val="8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19" name="Oval 8"/>
          <p:cNvSpPr>
            <a:spLocks noChangeArrowheads="1"/>
          </p:cNvSpPr>
          <p:nvPr userDrawn="1">
            <p:custDataLst>
              <p:tags r:id="rId14"/>
            </p:custDataLst>
          </p:nvPr>
        </p:nvSpPr>
        <p:spPr bwMode="auto">
          <a:xfrm>
            <a:off x="3527123" y="5709633"/>
            <a:ext cx="352348" cy="350769"/>
          </a:xfrm>
          <a:prstGeom prst="ellipse">
            <a:avLst/>
          </a:prstGeom>
          <a:solidFill>
            <a:schemeClr val="accent2"/>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0" name="矩形: 圆顶角 19"/>
          <p:cNvSpPr/>
          <p:nvPr userDrawn="1">
            <p:custDataLst>
              <p:tags r:id="rId15"/>
            </p:custDataLst>
          </p:nvPr>
        </p:nvSpPr>
        <p:spPr>
          <a:xfrm rot="16200000">
            <a:off x="2179082" y="3688743"/>
            <a:ext cx="571400" cy="3009400"/>
          </a:xfrm>
          <a:prstGeom prst="round2SameRect">
            <a:avLst>
              <a:gd name="adj1" fmla="val 50000"/>
              <a:gd name="adj2" fmla="val 0"/>
            </a:avLst>
          </a:prstGeom>
          <a:solidFill>
            <a:schemeClr val="accent3">
              <a:lumMod val="20000"/>
              <a:lumOff val="8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
          <p:cNvSpPr/>
          <p:nvPr>
            <p:custDataLst>
              <p:tags r:id="rId16"/>
            </p:custDataLst>
          </p:nvPr>
        </p:nvSpPr>
        <p:spPr bwMode="auto">
          <a:xfrm>
            <a:off x="1509483" y="5087962"/>
            <a:ext cx="268566" cy="621671"/>
          </a:xfrm>
          <a:custGeom>
            <a:avLst/>
            <a:gdLst>
              <a:gd name="T0" fmla="*/ 0 w 539"/>
              <a:gd name="T1" fmla="*/ 0 h 1324"/>
              <a:gd name="T2" fmla="*/ 0 w 539"/>
              <a:gd name="T3" fmla="*/ 487 h 1324"/>
              <a:gd name="T4" fmla="*/ 0 w 539"/>
              <a:gd name="T5" fmla="*/ 545 h 1324"/>
              <a:gd name="T6" fmla="*/ 0 w 539"/>
              <a:gd name="T7" fmla="*/ 793 h 1324"/>
              <a:gd name="T8" fmla="*/ 0 w 539"/>
              <a:gd name="T9" fmla="*/ 1324 h 1324"/>
              <a:gd name="T10" fmla="*/ 257 w 539"/>
              <a:gd name="T11" fmla="*/ 1202 h 1324"/>
              <a:gd name="T12" fmla="*/ 269 w 539"/>
              <a:gd name="T13" fmla="*/ 1199 h 1324"/>
              <a:gd name="T14" fmla="*/ 282 w 539"/>
              <a:gd name="T15" fmla="*/ 1202 h 1324"/>
              <a:gd name="T16" fmla="*/ 539 w 539"/>
              <a:gd name="T17" fmla="*/ 1324 h 1324"/>
              <a:gd name="T18" fmla="*/ 539 w 539"/>
              <a:gd name="T19" fmla="*/ 793 h 1324"/>
              <a:gd name="T20" fmla="*/ 539 w 539"/>
              <a:gd name="T21" fmla="*/ 545 h 1324"/>
              <a:gd name="T22" fmla="*/ 539 w 539"/>
              <a:gd name="T23" fmla="*/ 487 h 1324"/>
              <a:gd name="T24" fmla="*/ 539 w 539"/>
              <a:gd name="T25" fmla="*/ 0 h 1324"/>
              <a:gd name="T26" fmla="*/ 0 w 539"/>
              <a:gd name="T27" fmla="*/ 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9" h="1324">
                <a:moveTo>
                  <a:pt x="0" y="0"/>
                </a:moveTo>
                <a:cubicBezTo>
                  <a:pt x="0" y="487"/>
                  <a:pt x="0" y="487"/>
                  <a:pt x="0" y="487"/>
                </a:cubicBezTo>
                <a:cubicBezTo>
                  <a:pt x="0" y="545"/>
                  <a:pt x="0" y="545"/>
                  <a:pt x="0" y="545"/>
                </a:cubicBezTo>
                <a:cubicBezTo>
                  <a:pt x="0" y="793"/>
                  <a:pt x="0" y="793"/>
                  <a:pt x="0" y="793"/>
                </a:cubicBezTo>
                <a:cubicBezTo>
                  <a:pt x="0" y="1324"/>
                  <a:pt x="0" y="1324"/>
                  <a:pt x="0" y="1324"/>
                </a:cubicBezTo>
                <a:cubicBezTo>
                  <a:pt x="257" y="1202"/>
                  <a:pt x="257" y="1202"/>
                  <a:pt x="257" y="1202"/>
                </a:cubicBezTo>
                <a:cubicBezTo>
                  <a:pt x="261" y="1200"/>
                  <a:pt x="265" y="1199"/>
                  <a:pt x="269" y="1199"/>
                </a:cubicBezTo>
                <a:cubicBezTo>
                  <a:pt x="274" y="1199"/>
                  <a:pt x="278" y="1200"/>
                  <a:pt x="282" y="1202"/>
                </a:cubicBezTo>
                <a:cubicBezTo>
                  <a:pt x="539" y="1324"/>
                  <a:pt x="539" y="1324"/>
                  <a:pt x="539" y="1324"/>
                </a:cubicBezTo>
                <a:cubicBezTo>
                  <a:pt x="539" y="793"/>
                  <a:pt x="539" y="793"/>
                  <a:pt x="539" y="793"/>
                </a:cubicBezTo>
                <a:cubicBezTo>
                  <a:pt x="539" y="545"/>
                  <a:pt x="539" y="545"/>
                  <a:pt x="539" y="545"/>
                </a:cubicBezTo>
                <a:cubicBezTo>
                  <a:pt x="539" y="487"/>
                  <a:pt x="539" y="487"/>
                  <a:pt x="539" y="487"/>
                </a:cubicBezTo>
                <a:cubicBezTo>
                  <a:pt x="539" y="0"/>
                  <a:pt x="539" y="0"/>
                  <a:pt x="539" y="0"/>
                </a:cubicBezTo>
                <a:lnTo>
                  <a:pt x="0" y="0"/>
                </a:lnTo>
                <a:close/>
              </a:path>
            </a:pathLst>
          </a:custGeom>
          <a:solidFill>
            <a:schemeClr val="accent3">
              <a:lumMod val="40000"/>
              <a:lumOff val="60000"/>
            </a:schemeClr>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3" name="Freeform 13"/>
          <p:cNvSpPr/>
          <p:nvPr userDrawn="1">
            <p:custDataLst>
              <p:tags r:id="rId17"/>
            </p:custDataLst>
          </p:nvPr>
        </p:nvSpPr>
        <p:spPr bwMode="auto">
          <a:xfrm>
            <a:off x="2509520" y="2273300"/>
            <a:ext cx="439420" cy="1061085"/>
          </a:xfrm>
          <a:custGeom>
            <a:avLst/>
            <a:gdLst>
              <a:gd name="T0" fmla="*/ 413 w 818"/>
              <a:gd name="T1" fmla="*/ 1972 h 1972"/>
              <a:gd name="T2" fmla="*/ 818 w 818"/>
              <a:gd name="T3" fmla="*/ 1972 h 1972"/>
              <a:gd name="T4" fmla="*/ 651 w 818"/>
              <a:gd name="T5" fmla="*/ 81 h 1972"/>
              <a:gd name="T6" fmla="*/ 621 w 818"/>
              <a:gd name="T7" fmla="*/ 22 h 1972"/>
              <a:gd name="T8" fmla="*/ 558 w 818"/>
              <a:gd name="T9" fmla="*/ 2 h 1972"/>
              <a:gd name="T10" fmla="*/ 81 w 818"/>
              <a:gd name="T11" fmla="*/ 44 h 1972"/>
              <a:gd name="T12" fmla="*/ 22 w 818"/>
              <a:gd name="T13" fmla="*/ 75 h 1972"/>
              <a:gd name="T14" fmla="*/ 2 w 818"/>
              <a:gd name="T15" fmla="*/ 138 h 1972"/>
              <a:gd name="T16" fmla="*/ 119 w 818"/>
              <a:gd name="T17" fmla="*/ 1469 h 1972"/>
              <a:gd name="T18" fmla="*/ 413 w 818"/>
              <a:gd name="T19" fmla="*/ 1972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8" h="1972">
                <a:moveTo>
                  <a:pt x="413" y="1972"/>
                </a:moveTo>
                <a:cubicBezTo>
                  <a:pt x="818" y="1972"/>
                  <a:pt x="818" y="1972"/>
                  <a:pt x="818" y="1972"/>
                </a:cubicBezTo>
                <a:cubicBezTo>
                  <a:pt x="651" y="81"/>
                  <a:pt x="651" y="81"/>
                  <a:pt x="651" y="81"/>
                </a:cubicBezTo>
                <a:cubicBezTo>
                  <a:pt x="649" y="58"/>
                  <a:pt x="639" y="37"/>
                  <a:pt x="621" y="22"/>
                </a:cubicBezTo>
                <a:cubicBezTo>
                  <a:pt x="603" y="8"/>
                  <a:pt x="581" y="0"/>
                  <a:pt x="558" y="2"/>
                </a:cubicBezTo>
                <a:cubicBezTo>
                  <a:pt x="81" y="44"/>
                  <a:pt x="81" y="44"/>
                  <a:pt x="81" y="44"/>
                </a:cubicBezTo>
                <a:cubicBezTo>
                  <a:pt x="58" y="46"/>
                  <a:pt x="37" y="57"/>
                  <a:pt x="22" y="75"/>
                </a:cubicBezTo>
                <a:cubicBezTo>
                  <a:pt x="7" y="93"/>
                  <a:pt x="0" y="115"/>
                  <a:pt x="2" y="138"/>
                </a:cubicBezTo>
                <a:cubicBezTo>
                  <a:pt x="119" y="1469"/>
                  <a:pt x="119" y="1469"/>
                  <a:pt x="119" y="1469"/>
                </a:cubicBezTo>
                <a:lnTo>
                  <a:pt x="413" y="197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userDrawn="1">
            <p:custDataLst>
              <p:tags r:id="rId18"/>
            </p:custDataLst>
          </p:nvPr>
        </p:nvSpPr>
        <p:spPr bwMode="auto">
          <a:xfrm>
            <a:off x="1852295" y="2328545"/>
            <a:ext cx="843280" cy="1005840"/>
          </a:xfrm>
          <a:custGeom>
            <a:avLst/>
            <a:gdLst>
              <a:gd name="T0" fmla="*/ 1567 w 1567"/>
              <a:gd name="T1" fmla="*/ 1870 h 1870"/>
              <a:gd name="T2" fmla="*/ 476 w 1567"/>
              <a:gd name="T3" fmla="*/ 0 h 1870"/>
              <a:gd name="T4" fmla="*/ 421 w 1567"/>
              <a:gd name="T5" fmla="*/ 138 h 1870"/>
              <a:gd name="T6" fmla="*/ 389 w 1567"/>
              <a:gd name="T7" fmla="*/ 156 h 1870"/>
              <a:gd name="T8" fmla="*/ 220 w 1567"/>
              <a:gd name="T9" fmla="*/ 125 h 1870"/>
              <a:gd name="T10" fmla="*/ 164 w 1567"/>
              <a:gd name="T11" fmla="*/ 287 h 1870"/>
              <a:gd name="T12" fmla="*/ 131 w 1567"/>
              <a:gd name="T13" fmla="*/ 306 h 1870"/>
              <a:gd name="T14" fmla="*/ 0 w 1567"/>
              <a:gd name="T15" fmla="*/ 283 h 1870"/>
              <a:gd name="T16" fmla="*/ 927 w 1567"/>
              <a:gd name="T17" fmla="*/ 1870 h 1870"/>
              <a:gd name="T18" fmla="*/ 1567 w 1567"/>
              <a:gd name="T19" fmla="*/ 1870 h 1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7" h="1870">
                <a:moveTo>
                  <a:pt x="1567" y="1870"/>
                </a:moveTo>
                <a:cubicBezTo>
                  <a:pt x="476" y="0"/>
                  <a:pt x="476" y="0"/>
                  <a:pt x="476" y="0"/>
                </a:cubicBezTo>
                <a:cubicBezTo>
                  <a:pt x="421" y="138"/>
                  <a:pt x="421" y="138"/>
                  <a:pt x="421" y="138"/>
                </a:cubicBezTo>
                <a:cubicBezTo>
                  <a:pt x="416" y="151"/>
                  <a:pt x="402" y="158"/>
                  <a:pt x="389" y="156"/>
                </a:cubicBezTo>
                <a:cubicBezTo>
                  <a:pt x="220" y="125"/>
                  <a:pt x="220" y="125"/>
                  <a:pt x="220" y="125"/>
                </a:cubicBezTo>
                <a:cubicBezTo>
                  <a:pt x="164" y="287"/>
                  <a:pt x="164" y="287"/>
                  <a:pt x="164" y="287"/>
                </a:cubicBezTo>
                <a:cubicBezTo>
                  <a:pt x="159" y="301"/>
                  <a:pt x="145" y="309"/>
                  <a:pt x="131" y="306"/>
                </a:cubicBezTo>
                <a:cubicBezTo>
                  <a:pt x="0" y="283"/>
                  <a:pt x="0" y="283"/>
                  <a:pt x="0" y="283"/>
                </a:cubicBezTo>
                <a:cubicBezTo>
                  <a:pt x="927" y="1870"/>
                  <a:pt x="927" y="1870"/>
                  <a:pt x="927" y="1870"/>
                </a:cubicBezTo>
                <a:lnTo>
                  <a:pt x="1567" y="187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15"/>
          <p:cNvSpPr>
            <a:spLocks noChangeArrowheads="1"/>
          </p:cNvSpPr>
          <p:nvPr userDrawn="1">
            <p:custDataLst>
              <p:tags r:id="rId19"/>
            </p:custDataLst>
          </p:nvPr>
        </p:nvSpPr>
        <p:spPr bwMode="auto">
          <a:xfrm>
            <a:off x="2187575" y="3365500"/>
            <a:ext cx="974725" cy="117411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Freeform 16"/>
          <p:cNvSpPr>
            <a:spLocks noEditPoints="1"/>
          </p:cNvSpPr>
          <p:nvPr userDrawn="1">
            <p:custDataLst>
              <p:tags r:id="rId20"/>
            </p:custDataLst>
          </p:nvPr>
        </p:nvSpPr>
        <p:spPr bwMode="auto">
          <a:xfrm>
            <a:off x="1760855" y="1611630"/>
            <a:ext cx="1431925" cy="2959735"/>
          </a:xfrm>
          <a:custGeom>
            <a:avLst/>
            <a:gdLst>
              <a:gd name="T0" fmla="*/ 2268 w 2662"/>
              <a:gd name="T1" fmla="*/ 3202 h 5502"/>
              <a:gd name="T2" fmla="*/ 2003 w 2662"/>
              <a:gd name="T3" fmla="*/ 1182 h 5502"/>
              <a:gd name="T4" fmla="*/ 1892 w 2662"/>
              <a:gd name="T5" fmla="*/ 144 h 5502"/>
              <a:gd name="T6" fmla="*/ 1313 w 2662"/>
              <a:gd name="T7" fmla="*/ 8 h 5502"/>
              <a:gd name="T8" fmla="*/ 1409 w 2662"/>
              <a:gd name="T9" fmla="*/ 1234 h 5502"/>
              <a:gd name="T10" fmla="*/ 1441 w 2662"/>
              <a:gd name="T11" fmla="*/ 2581 h 5502"/>
              <a:gd name="T12" fmla="*/ 657 w 2662"/>
              <a:gd name="T13" fmla="*/ 1243 h 5502"/>
              <a:gd name="T14" fmla="*/ 47 w 2662"/>
              <a:gd name="T15" fmla="*/ 804 h 5502"/>
              <a:gd name="T16" fmla="*/ 1 w 2662"/>
              <a:gd name="T17" fmla="*/ 831 h 5502"/>
              <a:gd name="T18" fmla="*/ 83 w 2662"/>
              <a:gd name="T19" fmla="*/ 1578 h 5502"/>
              <a:gd name="T20" fmla="*/ 1028 w 2662"/>
              <a:gd name="T21" fmla="*/ 3202 h 5502"/>
              <a:gd name="T22" fmla="*/ 734 w 2662"/>
              <a:gd name="T23" fmla="*/ 3232 h 5502"/>
              <a:gd name="T24" fmla="*/ 764 w 2662"/>
              <a:gd name="T25" fmla="*/ 5502 h 5502"/>
              <a:gd name="T26" fmla="*/ 2662 w 2662"/>
              <a:gd name="T27" fmla="*/ 5473 h 5502"/>
              <a:gd name="T28" fmla="*/ 2633 w 2662"/>
              <a:gd name="T29" fmla="*/ 3202 h 5502"/>
              <a:gd name="T30" fmla="*/ 1858 w 2662"/>
              <a:gd name="T31" fmla="*/ 195 h 5502"/>
              <a:gd name="T32" fmla="*/ 1376 w 2662"/>
              <a:gd name="T33" fmla="*/ 196 h 5502"/>
              <a:gd name="T34" fmla="*/ 1382 w 2662"/>
              <a:gd name="T35" fmla="*/ 258 h 5502"/>
              <a:gd name="T36" fmla="*/ 1944 w 2662"/>
              <a:gd name="T37" fmla="*/ 1174 h 5502"/>
              <a:gd name="T38" fmla="*/ 1943 w 2662"/>
              <a:gd name="T39" fmla="*/ 1174 h 5502"/>
              <a:gd name="T40" fmla="*/ 1466 w 2662"/>
              <a:gd name="T41" fmla="*/ 1216 h 5502"/>
              <a:gd name="T42" fmla="*/ 1393 w 2662"/>
              <a:gd name="T43" fmla="*/ 1368 h 5502"/>
              <a:gd name="T44" fmla="*/ 1472 w 2662"/>
              <a:gd name="T45" fmla="*/ 1274 h 5502"/>
              <a:gd name="T46" fmla="*/ 2012 w 2662"/>
              <a:gd name="T47" fmla="*/ 1252 h 5502"/>
              <a:gd name="T48" fmla="*/ 2209 w 2662"/>
              <a:gd name="T49" fmla="*/ 3202 h 5502"/>
              <a:gd name="T50" fmla="*/ 1510 w 2662"/>
              <a:gd name="T51" fmla="*/ 2699 h 5502"/>
              <a:gd name="T52" fmla="*/ 86 w 2662"/>
              <a:gd name="T53" fmla="*/ 1069 h 5502"/>
              <a:gd name="T54" fmla="*/ 213 w 2662"/>
              <a:gd name="T55" fmla="*/ 995 h 5502"/>
              <a:gd name="T56" fmla="*/ 93 w 2662"/>
              <a:gd name="T57" fmla="*/ 1132 h 5502"/>
              <a:gd name="T58" fmla="*/ 605 w 2662"/>
              <a:gd name="T59" fmla="*/ 1277 h 5502"/>
              <a:gd name="T60" fmla="*/ 375 w 2662"/>
              <a:gd name="T61" fmla="*/ 1396 h 5502"/>
              <a:gd name="T62" fmla="*/ 286 w 2662"/>
              <a:gd name="T63" fmla="*/ 1576 h 5502"/>
              <a:gd name="T64" fmla="*/ 93 w 2662"/>
              <a:gd name="T65" fmla="*/ 1132 h 5502"/>
              <a:gd name="T66" fmla="*/ 300 w 2662"/>
              <a:gd name="T67" fmla="*/ 1638 h 5502"/>
              <a:gd name="T68" fmla="*/ 389 w 2662"/>
              <a:gd name="T69" fmla="*/ 1457 h 5502"/>
              <a:gd name="T70" fmla="*/ 590 w 2662"/>
              <a:gd name="T71" fmla="*/ 1470 h 5502"/>
              <a:gd name="T72" fmla="*/ 1736 w 2662"/>
              <a:gd name="T73" fmla="*/ 3202 h 5502"/>
              <a:gd name="T74" fmla="*/ 169 w 2662"/>
              <a:gd name="T75" fmla="*/ 1615 h 5502"/>
              <a:gd name="T76" fmla="*/ 793 w 2662"/>
              <a:gd name="T77" fmla="*/ 5443 h 5502"/>
              <a:gd name="T78" fmla="*/ 2604 w 2662"/>
              <a:gd name="T79" fmla="*/ 3261 h 5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2" h="5502">
                <a:moveTo>
                  <a:pt x="2633" y="3202"/>
                </a:moveTo>
                <a:cubicBezTo>
                  <a:pt x="2268" y="3202"/>
                  <a:pt x="2268" y="3202"/>
                  <a:pt x="2268" y="3202"/>
                </a:cubicBezTo>
                <a:cubicBezTo>
                  <a:pt x="2101" y="1306"/>
                  <a:pt x="2101" y="1306"/>
                  <a:pt x="2101" y="1306"/>
                </a:cubicBezTo>
                <a:cubicBezTo>
                  <a:pt x="2095" y="1247"/>
                  <a:pt x="2056" y="1200"/>
                  <a:pt x="2003" y="1182"/>
                </a:cubicBezTo>
                <a:cubicBezTo>
                  <a:pt x="1914" y="169"/>
                  <a:pt x="1914" y="169"/>
                  <a:pt x="1914" y="169"/>
                </a:cubicBezTo>
                <a:cubicBezTo>
                  <a:pt x="1913" y="157"/>
                  <a:pt x="1904" y="147"/>
                  <a:pt x="1892" y="144"/>
                </a:cubicBezTo>
                <a:cubicBezTo>
                  <a:pt x="1340" y="2"/>
                  <a:pt x="1340" y="2"/>
                  <a:pt x="1340" y="2"/>
                </a:cubicBezTo>
                <a:cubicBezTo>
                  <a:pt x="1330" y="0"/>
                  <a:pt x="1321" y="2"/>
                  <a:pt x="1313" y="8"/>
                </a:cubicBezTo>
                <a:cubicBezTo>
                  <a:pt x="1306" y="15"/>
                  <a:pt x="1302" y="24"/>
                  <a:pt x="1303" y="33"/>
                </a:cubicBezTo>
                <a:cubicBezTo>
                  <a:pt x="1409" y="1234"/>
                  <a:pt x="1409" y="1234"/>
                  <a:pt x="1409" y="1234"/>
                </a:cubicBezTo>
                <a:cubicBezTo>
                  <a:pt x="1361" y="1261"/>
                  <a:pt x="1330" y="1315"/>
                  <a:pt x="1335" y="1373"/>
                </a:cubicBezTo>
                <a:cubicBezTo>
                  <a:pt x="1441" y="2581"/>
                  <a:pt x="1441" y="2581"/>
                  <a:pt x="1441" y="2581"/>
                </a:cubicBezTo>
                <a:cubicBezTo>
                  <a:pt x="665" y="1252"/>
                  <a:pt x="665" y="1252"/>
                  <a:pt x="665" y="1252"/>
                </a:cubicBezTo>
                <a:cubicBezTo>
                  <a:pt x="663" y="1248"/>
                  <a:pt x="660" y="1245"/>
                  <a:pt x="657" y="1243"/>
                </a:cubicBezTo>
                <a:cubicBezTo>
                  <a:pt x="657" y="1243"/>
                  <a:pt x="657" y="1243"/>
                  <a:pt x="657" y="1243"/>
                </a:cubicBezTo>
                <a:cubicBezTo>
                  <a:pt x="47" y="804"/>
                  <a:pt x="47" y="804"/>
                  <a:pt x="47" y="804"/>
                </a:cubicBezTo>
                <a:cubicBezTo>
                  <a:pt x="38" y="797"/>
                  <a:pt x="25" y="797"/>
                  <a:pt x="16" y="803"/>
                </a:cubicBezTo>
                <a:cubicBezTo>
                  <a:pt x="6" y="808"/>
                  <a:pt x="0" y="820"/>
                  <a:pt x="1" y="831"/>
                </a:cubicBezTo>
                <a:cubicBezTo>
                  <a:pt x="83" y="1578"/>
                  <a:pt x="83" y="1578"/>
                  <a:pt x="83" y="1578"/>
                </a:cubicBezTo>
                <a:cubicBezTo>
                  <a:pt x="83" y="1578"/>
                  <a:pt x="83" y="1578"/>
                  <a:pt x="83" y="1578"/>
                </a:cubicBezTo>
                <a:cubicBezTo>
                  <a:pt x="84" y="1582"/>
                  <a:pt x="85" y="1586"/>
                  <a:pt x="87" y="1589"/>
                </a:cubicBezTo>
                <a:cubicBezTo>
                  <a:pt x="1028" y="3202"/>
                  <a:pt x="1028" y="3202"/>
                  <a:pt x="1028" y="3202"/>
                </a:cubicBezTo>
                <a:cubicBezTo>
                  <a:pt x="764" y="3202"/>
                  <a:pt x="764" y="3202"/>
                  <a:pt x="764" y="3202"/>
                </a:cubicBezTo>
                <a:cubicBezTo>
                  <a:pt x="747" y="3202"/>
                  <a:pt x="734" y="3215"/>
                  <a:pt x="734" y="3232"/>
                </a:cubicBezTo>
                <a:cubicBezTo>
                  <a:pt x="734" y="5473"/>
                  <a:pt x="734" y="5473"/>
                  <a:pt x="734" y="5473"/>
                </a:cubicBezTo>
                <a:cubicBezTo>
                  <a:pt x="734" y="5489"/>
                  <a:pt x="747" y="5502"/>
                  <a:pt x="764" y="5502"/>
                </a:cubicBezTo>
                <a:cubicBezTo>
                  <a:pt x="2633" y="5502"/>
                  <a:pt x="2633" y="5502"/>
                  <a:pt x="2633" y="5502"/>
                </a:cubicBezTo>
                <a:cubicBezTo>
                  <a:pt x="2649" y="5502"/>
                  <a:pt x="2662" y="5489"/>
                  <a:pt x="2662" y="5473"/>
                </a:cubicBezTo>
                <a:cubicBezTo>
                  <a:pt x="2662" y="3232"/>
                  <a:pt x="2662" y="3232"/>
                  <a:pt x="2662" y="3232"/>
                </a:cubicBezTo>
                <a:cubicBezTo>
                  <a:pt x="2662" y="3215"/>
                  <a:pt x="2649" y="3202"/>
                  <a:pt x="2633" y="3202"/>
                </a:cubicBezTo>
                <a:close/>
                <a:moveTo>
                  <a:pt x="1365" y="69"/>
                </a:moveTo>
                <a:cubicBezTo>
                  <a:pt x="1858" y="195"/>
                  <a:pt x="1858" y="195"/>
                  <a:pt x="1858" y="195"/>
                </a:cubicBezTo>
                <a:cubicBezTo>
                  <a:pt x="1869" y="322"/>
                  <a:pt x="1869" y="322"/>
                  <a:pt x="1869" y="322"/>
                </a:cubicBezTo>
                <a:cubicBezTo>
                  <a:pt x="1376" y="196"/>
                  <a:pt x="1376" y="196"/>
                  <a:pt x="1376" y="196"/>
                </a:cubicBezTo>
                <a:lnTo>
                  <a:pt x="1365" y="69"/>
                </a:lnTo>
                <a:close/>
                <a:moveTo>
                  <a:pt x="1382" y="258"/>
                </a:moveTo>
                <a:cubicBezTo>
                  <a:pt x="1874" y="384"/>
                  <a:pt x="1874" y="384"/>
                  <a:pt x="1874" y="384"/>
                </a:cubicBezTo>
                <a:cubicBezTo>
                  <a:pt x="1944" y="1174"/>
                  <a:pt x="1944" y="1174"/>
                  <a:pt x="1944" y="1174"/>
                </a:cubicBezTo>
                <a:cubicBezTo>
                  <a:pt x="1944" y="1174"/>
                  <a:pt x="1944" y="1174"/>
                  <a:pt x="1944" y="1174"/>
                </a:cubicBezTo>
                <a:cubicBezTo>
                  <a:pt x="1944" y="1174"/>
                  <a:pt x="1943" y="1174"/>
                  <a:pt x="1943" y="1174"/>
                </a:cubicBezTo>
                <a:cubicBezTo>
                  <a:pt x="1507" y="1213"/>
                  <a:pt x="1507" y="1213"/>
                  <a:pt x="1507" y="1213"/>
                </a:cubicBezTo>
                <a:cubicBezTo>
                  <a:pt x="1466" y="1216"/>
                  <a:pt x="1466" y="1216"/>
                  <a:pt x="1466" y="1216"/>
                </a:cubicBezTo>
                <a:lnTo>
                  <a:pt x="1382" y="258"/>
                </a:lnTo>
                <a:close/>
                <a:moveTo>
                  <a:pt x="1393" y="1368"/>
                </a:moveTo>
                <a:cubicBezTo>
                  <a:pt x="1391" y="1345"/>
                  <a:pt x="1398" y="1323"/>
                  <a:pt x="1413" y="1305"/>
                </a:cubicBezTo>
                <a:cubicBezTo>
                  <a:pt x="1428" y="1287"/>
                  <a:pt x="1449" y="1276"/>
                  <a:pt x="1472" y="1274"/>
                </a:cubicBezTo>
                <a:cubicBezTo>
                  <a:pt x="1949" y="1232"/>
                  <a:pt x="1949" y="1232"/>
                  <a:pt x="1949" y="1232"/>
                </a:cubicBezTo>
                <a:cubicBezTo>
                  <a:pt x="1972" y="1230"/>
                  <a:pt x="1994" y="1238"/>
                  <a:pt x="2012" y="1252"/>
                </a:cubicBezTo>
                <a:cubicBezTo>
                  <a:pt x="2030" y="1267"/>
                  <a:pt x="2040" y="1288"/>
                  <a:pt x="2042" y="1311"/>
                </a:cubicBezTo>
                <a:cubicBezTo>
                  <a:pt x="2209" y="3202"/>
                  <a:pt x="2209" y="3202"/>
                  <a:pt x="2209" y="3202"/>
                </a:cubicBezTo>
                <a:cubicBezTo>
                  <a:pt x="1804" y="3202"/>
                  <a:pt x="1804" y="3202"/>
                  <a:pt x="1804" y="3202"/>
                </a:cubicBezTo>
                <a:cubicBezTo>
                  <a:pt x="1510" y="2699"/>
                  <a:pt x="1510" y="2699"/>
                  <a:pt x="1510" y="2699"/>
                </a:cubicBezTo>
                <a:lnTo>
                  <a:pt x="1393" y="1368"/>
                </a:lnTo>
                <a:close/>
                <a:moveTo>
                  <a:pt x="86" y="1069"/>
                </a:moveTo>
                <a:cubicBezTo>
                  <a:pt x="66" y="890"/>
                  <a:pt x="66" y="890"/>
                  <a:pt x="66" y="890"/>
                </a:cubicBezTo>
                <a:cubicBezTo>
                  <a:pt x="213" y="995"/>
                  <a:pt x="213" y="995"/>
                  <a:pt x="213" y="995"/>
                </a:cubicBezTo>
                <a:lnTo>
                  <a:pt x="86" y="1069"/>
                </a:lnTo>
                <a:close/>
                <a:moveTo>
                  <a:pt x="93" y="1132"/>
                </a:moveTo>
                <a:cubicBezTo>
                  <a:pt x="264" y="1032"/>
                  <a:pt x="264" y="1032"/>
                  <a:pt x="264" y="1032"/>
                </a:cubicBezTo>
                <a:cubicBezTo>
                  <a:pt x="605" y="1277"/>
                  <a:pt x="605" y="1277"/>
                  <a:pt x="605" y="1277"/>
                </a:cubicBezTo>
                <a:cubicBezTo>
                  <a:pt x="545" y="1426"/>
                  <a:pt x="545" y="1426"/>
                  <a:pt x="545" y="1426"/>
                </a:cubicBezTo>
                <a:cubicBezTo>
                  <a:pt x="375" y="1396"/>
                  <a:pt x="375" y="1396"/>
                  <a:pt x="375" y="1396"/>
                </a:cubicBezTo>
                <a:cubicBezTo>
                  <a:pt x="361" y="1393"/>
                  <a:pt x="347" y="1401"/>
                  <a:pt x="342" y="1415"/>
                </a:cubicBezTo>
                <a:cubicBezTo>
                  <a:pt x="286" y="1576"/>
                  <a:pt x="286" y="1576"/>
                  <a:pt x="286" y="1576"/>
                </a:cubicBezTo>
                <a:cubicBezTo>
                  <a:pt x="139" y="1550"/>
                  <a:pt x="139" y="1550"/>
                  <a:pt x="139" y="1550"/>
                </a:cubicBezTo>
                <a:lnTo>
                  <a:pt x="93" y="1132"/>
                </a:lnTo>
                <a:close/>
                <a:moveTo>
                  <a:pt x="169" y="1615"/>
                </a:moveTo>
                <a:cubicBezTo>
                  <a:pt x="300" y="1638"/>
                  <a:pt x="300" y="1638"/>
                  <a:pt x="300" y="1638"/>
                </a:cubicBezTo>
                <a:cubicBezTo>
                  <a:pt x="314" y="1641"/>
                  <a:pt x="328" y="1633"/>
                  <a:pt x="333" y="1619"/>
                </a:cubicBezTo>
                <a:cubicBezTo>
                  <a:pt x="389" y="1457"/>
                  <a:pt x="389" y="1457"/>
                  <a:pt x="389" y="1457"/>
                </a:cubicBezTo>
                <a:cubicBezTo>
                  <a:pt x="558" y="1488"/>
                  <a:pt x="558" y="1488"/>
                  <a:pt x="558" y="1488"/>
                </a:cubicBezTo>
                <a:cubicBezTo>
                  <a:pt x="571" y="1490"/>
                  <a:pt x="585" y="1483"/>
                  <a:pt x="590" y="1470"/>
                </a:cubicBezTo>
                <a:cubicBezTo>
                  <a:pt x="645" y="1332"/>
                  <a:pt x="645" y="1332"/>
                  <a:pt x="645" y="1332"/>
                </a:cubicBezTo>
                <a:cubicBezTo>
                  <a:pt x="1736" y="3202"/>
                  <a:pt x="1736" y="3202"/>
                  <a:pt x="1736" y="3202"/>
                </a:cubicBezTo>
                <a:cubicBezTo>
                  <a:pt x="1096" y="3202"/>
                  <a:pt x="1096" y="3202"/>
                  <a:pt x="1096" y="3202"/>
                </a:cubicBezTo>
                <a:lnTo>
                  <a:pt x="169" y="1615"/>
                </a:lnTo>
                <a:close/>
                <a:moveTo>
                  <a:pt x="2604" y="5443"/>
                </a:moveTo>
                <a:cubicBezTo>
                  <a:pt x="793" y="5443"/>
                  <a:pt x="793" y="5443"/>
                  <a:pt x="793" y="5443"/>
                </a:cubicBezTo>
                <a:cubicBezTo>
                  <a:pt x="793" y="3261"/>
                  <a:pt x="793" y="3261"/>
                  <a:pt x="793" y="3261"/>
                </a:cubicBezTo>
                <a:cubicBezTo>
                  <a:pt x="2604" y="3261"/>
                  <a:pt x="2604" y="3261"/>
                  <a:pt x="2604" y="3261"/>
                </a:cubicBezTo>
                <a:lnTo>
                  <a:pt x="2604" y="544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7"/>
          <p:cNvSpPr/>
          <p:nvPr userDrawn="1">
            <p:custDataLst>
              <p:tags r:id="rId21"/>
            </p:custDataLst>
          </p:nvPr>
        </p:nvSpPr>
        <p:spPr bwMode="auto">
          <a:xfrm>
            <a:off x="3050540" y="4806950"/>
            <a:ext cx="236855" cy="257810"/>
          </a:xfrm>
          <a:custGeom>
            <a:avLst/>
            <a:gdLst>
              <a:gd name="T0" fmla="*/ 318 w 441"/>
              <a:gd name="T1" fmla="*/ 419 h 479"/>
              <a:gd name="T2" fmla="*/ 441 w 441"/>
              <a:gd name="T3" fmla="*/ 0 h 479"/>
              <a:gd name="T4" fmla="*/ 101 w 441"/>
              <a:gd name="T5" fmla="*/ 0 h 479"/>
              <a:gd name="T6" fmla="*/ 0 w 441"/>
              <a:gd name="T7" fmla="*/ 360 h 479"/>
              <a:gd name="T8" fmla="*/ 318 w 441"/>
              <a:gd name="T9" fmla="*/ 419 h 479"/>
            </a:gdLst>
            <a:ahLst/>
            <a:cxnLst>
              <a:cxn ang="0">
                <a:pos x="T0" y="T1"/>
              </a:cxn>
              <a:cxn ang="0">
                <a:pos x="T2" y="T3"/>
              </a:cxn>
              <a:cxn ang="0">
                <a:pos x="T4" y="T5"/>
              </a:cxn>
              <a:cxn ang="0">
                <a:pos x="T6" y="T7"/>
              </a:cxn>
              <a:cxn ang="0">
                <a:pos x="T8" y="T9"/>
              </a:cxn>
            </a:cxnLst>
            <a:rect l="0" t="0" r="r" b="b"/>
            <a:pathLst>
              <a:path w="441" h="479">
                <a:moveTo>
                  <a:pt x="318" y="419"/>
                </a:moveTo>
                <a:cubicBezTo>
                  <a:pt x="441" y="0"/>
                  <a:pt x="441" y="0"/>
                  <a:pt x="441" y="0"/>
                </a:cubicBezTo>
                <a:cubicBezTo>
                  <a:pt x="101" y="0"/>
                  <a:pt x="101" y="0"/>
                  <a:pt x="101" y="0"/>
                </a:cubicBezTo>
                <a:cubicBezTo>
                  <a:pt x="0" y="360"/>
                  <a:pt x="0" y="360"/>
                  <a:pt x="0" y="360"/>
                </a:cubicBezTo>
                <a:cubicBezTo>
                  <a:pt x="164" y="479"/>
                  <a:pt x="285" y="435"/>
                  <a:pt x="318" y="41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8"/>
          <p:cNvSpPr/>
          <p:nvPr userDrawn="1">
            <p:custDataLst>
              <p:tags r:id="rId22"/>
            </p:custDataLst>
          </p:nvPr>
        </p:nvSpPr>
        <p:spPr bwMode="auto">
          <a:xfrm>
            <a:off x="3016250" y="5031740"/>
            <a:ext cx="332105" cy="172720"/>
          </a:xfrm>
          <a:custGeom>
            <a:avLst/>
            <a:gdLst>
              <a:gd name="T0" fmla="*/ 579 w 616"/>
              <a:gd name="T1" fmla="*/ 176 h 319"/>
              <a:gd name="T2" fmla="*/ 403 w 616"/>
              <a:gd name="T3" fmla="*/ 53 h 319"/>
              <a:gd name="T4" fmla="*/ 45 w 616"/>
              <a:gd name="T5" fmla="*/ 0 h 319"/>
              <a:gd name="T6" fmla="*/ 0 w 616"/>
              <a:gd name="T7" fmla="*/ 170 h 319"/>
              <a:gd name="T8" fmla="*/ 517 w 616"/>
              <a:gd name="T9" fmla="*/ 309 h 319"/>
              <a:gd name="T10" fmla="*/ 608 w 616"/>
              <a:gd name="T11" fmla="*/ 256 h 319"/>
              <a:gd name="T12" fmla="*/ 579 w 616"/>
              <a:gd name="T13" fmla="*/ 176 h 319"/>
            </a:gdLst>
            <a:ahLst/>
            <a:cxnLst>
              <a:cxn ang="0">
                <a:pos x="T0" y="T1"/>
              </a:cxn>
              <a:cxn ang="0">
                <a:pos x="T2" y="T3"/>
              </a:cxn>
              <a:cxn ang="0">
                <a:pos x="T4" y="T5"/>
              </a:cxn>
              <a:cxn ang="0">
                <a:pos x="T6" y="T7"/>
              </a:cxn>
              <a:cxn ang="0">
                <a:pos x="T8" y="T9"/>
              </a:cxn>
              <a:cxn ang="0">
                <a:pos x="T10" y="T11"/>
              </a:cxn>
              <a:cxn ang="0">
                <a:pos x="T12" y="T13"/>
              </a:cxn>
            </a:cxnLst>
            <a:rect l="0" t="0" r="r" b="b"/>
            <a:pathLst>
              <a:path w="616" h="319">
                <a:moveTo>
                  <a:pt x="579" y="176"/>
                </a:moveTo>
                <a:cubicBezTo>
                  <a:pt x="403" y="53"/>
                  <a:pt x="403" y="53"/>
                  <a:pt x="403" y="53"/>
                </a:cubicBezTo>
                <a:cubicBezTo>
                  <a:pt x="356" y="75"/>
                  <a:pt x="220" y="118"/>
                  <a:pt x="45" y="0"/>
                </a:cubicBezTo>
                <a:cubicBezTo>
                  <a:pt x="0" y="170"/>
                  <a:pt x="0" y="170"/>
                  <a:pt x="0" y="170"/>
                </a:cubicBezTo>
                <a:cubicBezTo>
                  <a:pt x="517" y="309"/>
                  <a:pt x="517" y="309"/>
                  <a:pt x="517" y="309"/>
                </a:cubicBezTo>
                <a:cubicBezTo>
                  <a:pt x="557" y="319"/>
                  <a:pt x="598" y="296"/>
                  <a:pt x="608" y="256"/>
                </a:cubicBezTo>
                <a:cubicBezTo>
                  <a:pt x="616" y="226"/>
                  <a:pt x="605" y="194"/>
                  <a:pt x="579" y="176"/>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9"/>
          <p:cNvSpPr/>
          <p:nvPr userDrawn="1">
            <p:custDataLst>
              <p:tags r:id="rId23"/>
            </p:custDataLst>
          </p:nvPr>
        </p:nvSpPr>
        <p:spPr bwMode="auto">
          <a:xfrm>
            <a:off x="3322955" y="5031740"/>
            <a:ext cx="321945" cy="172720"/>
          </a:xfrm>
          <a:custGeom>
            <a:avLst/>
            <a:gdLst>
              <a:gd name="T0" fmla="*/ 27 w 598"/>
              <a:gd name="T1" fmla="*/ 0 h 319"/>
              <a:gd name="T2" fmla="*/ 0 w 598"/>
              <a:gd name="T3" fmla="*/ 100 h 319"/>
              <a:gd name="T4" fmla="*/ 41 w 598"/>
              <a:gd name="T5" fmla="*/ 128 h 319"/>
              <a:gd name="T6" fmla="*/ 93 w 598"/>
              <a:gd name="T7" fmla="*/ 200 h 319"/>
              <a:gd name="T8" fmla="*/ 499 w 598"/>
              <a:gd name="T9" fmla="*/ 309 h 319"/>
              <a:gd name="T10" fmla="*/ 590 w 598"/>
              <a:gd name="T11" fmla="*/ 256 h 319"/>
              <a:gd name="T12" fmla="*/ 560 w 598"/>
              <a:gd name="T13" fmla="*/ 176 h 319"/>
              <a:gd name="T14" fmla="*/ 384 w 598"/>
              <a:gd name="T15" fmla="*/ 53 h 319"/>
              <a:gd name="T16" fmla="*/ 27 w 598"/>
              <a:gd name="T1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319">
                <a:moveTo>
                  <a:pt x="27" y="0"/>
                </a:moveTo>
                <a:cubicBezTo>
                  <a:pt x="0" y="100"/>
                  <a:pt x="0" y="100"/>
                  <a:pt x="0" y="100"/>
                </a:cubicBezTo>
                <a:cubicBezTo>
                  <a:pt x="41" y="128"/>
                  <a:pt x="41" y="128"/>
                  <a:pt x="41" y="128"/>
                </a:cubicBezTo>
                <a:cubicBezTo>
                  <a:pt x="67" y="146"/>
                  <a:pt x="84" y="172"/>
                  <a:pt x="93" y="200"/>
                </a:cubicBezTo>
                <a:cubicBezTo>
                  <a:pt x="499" y="309"/>
                  <a:pt x="499" y="309"/>
                  <a:pt x="499" y="309"/>
                </a:cubicBezTo>
                <a:cubicBezTo>
                  <a:pt x="538" y="319"/>
                  <a:pt x="579" y="296"/>
                  <a:pt x="590" y="256"/>
                </a:cubicBezTo>
                <a:cubicBezTo>
                  <a:pt x="598" y="226"/>
                  <a:pt x="586" y="194"/>
                  <a:pt x="560" y="176"/>
                </a:cubicBezTo>
                <a:cubicBezTo>
                  <a:pt x="384" y="53"/>
                  <a:pt x="384" y="53"/>
                  <a:pt x="384" y="53"/>
                </a:cubicBezTo>
                <a:cubicBezTo>
                  <a:pt x="337" y="75"/>
                  <a:pt x="201" y="118"/>
                  <a:pt x="27" y="0"/>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
          <p:cNvSpPr/>
          <p:nvPr userDrawn="1">
            <p:custDataLst>
              <p:tags r:id="rId24"/>
            </p:custDataLst>
          </p:nvPr>
        </p:nvSpPr>
        <p:spPr bwMode="auto">
          <a:xfrm>
            <a:off x="2329180" y="4425315"/>
            <a:ext cx="345440" cy="114935"/>
          </a:xfrm>
          <a:custGeom>
            <a:avLst/>
            <a:gdLst>
              <a:gd name="T0" fmla="*/ 24 w 643"/>
              <a:gd name="T1" fmla="*/ 132 h 214"/>
              <a:gd name="T2" fmla="*/ 0 w 643"/>
              <a:gd name="T3" fmla="*/ 171 h 214"/>
              <a:gd name="T4" fmla="*/ 44 w 643"/>
              <a:gd name="T5" fmla="*/ 214 h 214"/>
              <a:gd name="T6" fmla="*/ 528 w 643"/>
              <a:gd name="T7" fmla="*/ 214 h 214"/>
              <a:gd name="T8" fmla="*/ 569 w 643"/>
              <a:gd name="T9" fmla="*/ 214 h 214"/>
              <a:gd name="T10" fmla="*/ 612 w 643"/>
              <a:gd name="T11" fmla="*/ 180 h 214"/>
              <a:gd name="T12" fmla="*/ 643 w 643"/>
              <a:gd name="T13" fmla="*/ 31 h 214"/>
              <a:gd name="T14" fmla="*/ 283 w 643"/>
              <a:gd name="T15" fmla="*/ 0 h 214"/>
              <a:gd name="T16" fmla="*/ 24 w 643"/>
              <a:gd name="T17" fmla="*/ 13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 h="214">
                <a:moveTo>
                  <a:pt x="24" y="132"/>
                </a:moveTo>
                <a:cubicBezTo>
                  <a:pt x="10" y="139"/>
                  <a:pt x="0" y="154"/>
                  <a:pt x="0" y="171"/>
                </a:cubicBezTo>
                <a:cubicBezTo>
                  <a:pt x="0" y="195"/>
                  <a:pt x="20" y="214"/>
                  <a:pt x="44" y="214"/>
                </a:cubicBezTo>
                <a:cubicBezTo>
                  <a:pt x="528" y="214"/>
                  <a:pt x="528" y="214"/>
                  <a:pt x="528" y="214"/>
                </a:cubicBezTo>
                <a:cubicBezTo>
                  <a:pt x="569" y="214"/>
                  <a:pt x="569" y="214"/>
                  <a:pt x="569" y="214"/>
                </a:cubicBezTo>
                <a:cubicBezTo>
                  <a:pt x="590" y="214"/>
                  <a:pt x="607" y="200"/>
                  <a:pt x="612" y="180"/>
                </a:cubicBezTo>
                <a:cubicBezTo>
                  <a:pt x="643" y="31"/>
                  <a:pt x="643" y="31"/>
                  <a:pt x="643" y="31"/>
                </a:cubicBezTo>
                <a:cubicBezTo>
                  <a:pt x="283" y="0"/>
                  <a:pt x="283" y="0"/>
                  <a:pt x="283" y="0"/>
                </a:cubicBezTo>
                <a:lnTo>
                  <a:pt x="24" y="132"/>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
          <p:cNvSpPr>
            <a:spLocks noEditPoints="1"/>
          </p:cNvSpPr>
          <p:nvPr userDrawn="1">
            <p:custDataLst>
              <p:tags r:id="rId25"/>
            </p:custDataLst>
          </p:nvPr>
        </p:nvSpPr>
        <p:spPr bwMode="auto">
          <a:xfrm>
            <a:off x="2995295" y="3018155"/>
            <a:ext cx="467995" cy="615315"/>
          </a:xfrm>
          <a:custGeom>
            <a:avLst/>
            <a:gdLst>
              <a:gd name="T0" fmla="*/ 830 w 867"/>
              <a:gd name="T1" fmla="*/ 185 h 1142"/>
              <a:gd name="T2" fmla="*/ 801 w 867"/>
              <a:gd name="T3" fmla="*/ 0 h 1142"/>
              <a:gd name="T4" fmla="*/ 387 w 867"/>
              <a:gd name="T5" fmla="*/ 198 h 1142"/>
              <a:gd name="T6" fmla="*/ 367 w 867"/>
              <a:gd name="T7" fmla="*/ 190 h 1142"/>
              <a:gd name="T8" fmla="*/ 253 w 867"/>
              <a:gd name="T9" fmla="*/ 163 h 1142"/>
              <a:gd name="T10" fmla="*/ 229 w 867"/>
              <a:gd name="T11" fmla="*/ 175 h 1142"/>
              <a:gd name="T12" fmla="*/ 210 w 867"/>
              <a:gd name="T13" fmla="*/ 263 h 1142"/>
              <a:gd name="T14" fmla="*/ 286 w 867"/>
              <a:gd name="T15" fmla="*/ 345 h 1142"/>
              <a:gd name="T16" fmla="*/ 298 w 867"/>
              <a:gd name="T17" fmla="*/ 381 h 1142"/>
              <a:gd name="T18" fmla="*/ 250 w 867"/>
              <a:gd name="T19" fmla="*/ 499 h 1142"/>
              <a:gd name="T20" fmla="*/ 0 w 867"/>
              <a:gd name="T21" fmla="*/ 721 h 1142"/>
              <a:gd name="T22" fmla="*/ 233 w 867"/>
              <a:gd name="T23" fmla="*/ 1142 h 1142"/>
              <a:gd name="T24" fmla="*/ 335 w 867"/>
              <a:gd name="T25" fmla="*/ 874 h 1142"/>
              <a:gd name="T26" fmla="*/ 372 w 867"/>
              <a:gd name="T27" fmla="*/ 735 h 1142"/>
              <a:gd name="T28" fmla="*/ 406 w 867"/>
              <a:gd name="T29" fmla="*/ 714 h 1142"/>
              <a:gd name="T30" fmla="*/ 652 w 867"/>
              <a:gd name="T31" fmla="*/ 640 h 1142"/>
              <a:gd name="T32" fmla="*/ 538 w 867"/>
              <a:gd name="T33" fmla="*/ 515 h 1142"/>
              <a:gd name="T34" fmla="*/ 596 w 867"/>
              <a:gd name="T35" fmla="*/ 504 h 1142"/>
              <a:gd name="T36" fmla="*/ 695 w 867"/>
              <a:gd name="T37" fmla="*/ 587 h 1142"/>
              <a:gd name="T38" fmla="*/ 780 w 867"/>
              <a:gd name="T39" fmla="*/ 497 h 1142"/>
              <a:gd name="T40" fmla="*/ 809 w 867"/>
              <a:gd name="T41" fmla="*/ 480 h 1142"/>
              <a:gd name="T42" fmla="*/ 866 w 867"/>
              <a:gd name="T43" fmla="*/ 425 h 1142"/>
              <a:gd name="T44" fmla="*/ 853 w 867"/>
              <a:gd name="T45" fmla="*/ 394 h 1142"/>
              <a:gd name="T46" fmla="*/ 842 w 867"/>
              <a:gd name="T47" fmla="*/ 375 h 1142"/>
              <a:gd name="T48" fmla="*/ 827 w 867"/>
              <a:gd name="T49" fmla="*/ 221 h 1142"/>
              <a:gd name="T50" fmla="*/ 830 w 867"/>
              <a:gd name="T51" fmla="*/ 185 h 1142"/>
              <a:gd name="T52" fmla="*/ 692 w 867"/>
              <a:gd name="T53" fmla="*/ 341 h 1142"/>
              <a:gd name="T54" fmla="*/ 649 w 867"/>
              <a:gd name="T55" fmla="*/ 296 h 1142"/>
              <a:gd name="T56" fmla="*/ 695 w 867"/>
              <a:gd name="T57" fmla="*/ 253 h 1142"/>
              <a:gd name="T58" fmla="*/ 738 w 867"/>
              <a:gd name="T59" fmla="*/ 299 h 1142"/>
              <a:gd name="T60" fmla="*/ 692 w 867"/>
              <a:gd name="T61" fmla="*/ 341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7" h="1142">
                <a:moveTo>
                  <a:pt x="830" y="185"/>
                </a:moveTo>
                <a:cubicBezTo>
                  <a:pt x="834" y="122"/>
                  <a:pt x="824" y="59"/>
                  <a:pt x="801" y="0"/>
                </a:cubicBezTo>
                <a:cubicBezTo>
                  <a:pt x="672" y="182"/>
                  <a:pt x="508" y="202"/>
                  <a:pt x="387" y="198"/>
                </a:cubicBezTo>
                <a:cubicBezTo>
                  <a:pt x="379" y="197"/>
                  <a:pt x="372" y="195"/>
                  <a:pt x="367" y="190"/>
                </a:cubicBezTo>
                <a:cubicBezTo>
                  <a:pt x="338" y="161"/>
                  <a:pt x="292" y="150"/>
                  <a:pt x="253" y="163"/>
                </a:cubicBezTo>
                <a:cubicBezTo>
                  <a:pt x="243" y="166"/>
                  <a:pt x="235" y="170"/>
                  <a:pt x="229" y="175"/>
                </a:cubicBezTo>
                <a:cubicBezTo>
                  <a:pt x="206" y="192"/>
                  <a:pt x="198" y="230"/>
                  <a:pt x="210" y="263"/>
                </a:cubicBezTo>
                <a:cubicBezTo>
                  <a:pt x="224" y="301"/>
                  <a:pt x="259" y="328"/>
                  <a:pt x="286" y="345"/>
                </a:cubicBezTo>
                <a:cubicBezTo>
                  <a:pt x="298" y="352"/>
                  <a:pt x="304" y="367"/>
                  <a:pt x="298" y="381"/>
                </a:cubicBezTo>
                <a:cubicBezTo>
                  <a:pt x="250" y="499"/>
                  <a:pt x="250" y="499"/>
                  <a:pt x="250" y="499"/>
                </a:cubicBezTo>
                <a:cubicBezTo>
                  <a:pt x="205" y="608"/>
                  <a:pt x="112" y="690"/>
                  <a:pt x="0" y="721"/>
                </a:cubicBezTo>
                <a:cubicBezTo>
                  <a:pt x="77" y="863"/>
                  <a:pt x="183" y="1055"/>
                  <a:pt x="233" y="1142"/>
                </a:cubicBezTo>
                <a:cubicBezTo>
                  <a:pt x="265" y="1057"/>
                  <a:pt x="324" y="902"/>
                  <a:pt x="335" y="874"/>
                </a:cubicBezTo>
                <a:cubicBezTo>
                  <a:pt x="372" y="735"/>
                  <a:pt x="372" y="735"/>
                  <a:pt x="372" y="735"/>
                </a:cubicBezTo>
                <a:cubicBezTo>
                  <a:pt x="376" y="720"/>
                  <a:pt x="391" y="711"/>
                  <a:pt x="406" y="714"/>
                </a:cubicBezTo>
                <a:cubicBezTo>
                  <a:pt x="494" y="733"/>
                  <a:pt x="590" y="704"/>
                  <a:pt x="652" y="640"/>
                </a:cubicBezTo>
                <a:cubicBezTo>
                  <a:pt x="604" y="628"/>
                  <a:pt x="553" y="594"/>
                  <a:pt x="538" y="515"/>
                </a:cubicBezTo>
                <a:cubicBezTo>
                  <a:pt x="596" y="504"/>
                  <a:pt x="596" y="504"/>
                  <a:pt x="596" y="504"/>
                </a:cubicBezTo>
                <a:cubicBezTo>
                  <a:pt x="609" y="579"/>
                  <a:pt x="669" y="587"/>
                  <a:pt x="695" y="587"/>
                </a:cubicBezTo>
                <a:cubicBezTo>
                  <a:pt x="719" y="554"/>
                  <a:pt x="744" y="521"/>
                  <a:pt x="780" y="497"/>
                </a:cubicBezTo>
                <a:cubicBezTo>
                  <a:pt x="790" y="491"/>
                  <a:pt x="799" y="485"/>
                  <a:pt x="809" y="480"/>
                </a:cubicBezTo>
                <a:cubicBezTo>
                  <a:pt x="844" y="459"/>
                  <a:pt x="867" y="445"/>
                  <a:pt x="866" y="425"/>
                </a:cubicBezTo>
                <a:cubicBezTo>
                  <a:pt x="866" y="416"/>
                  <a:pt x="860" y="406"/>
                  <a:pt x="853" y="394"/>
                </a:cubicBezTo>
                <a:cubicBezTo>
                  <a:pt x="849" y="388"/>
                  <a:pt x="845" y="382"/>
                  <a:pt x="842" y="375"/>
                </a:cubicBezTo>
                <a:cubicBezTo>
                  <a:pt x="817" y="326"/>
                  <a:pt x="822" y="270"/>
                  <a:pt x="827" y="221"/>
                </a:cubicBezTo>
                <a:cubicBezTo>
                  <a:pt x="828" y="209"/>
                  <a:pt x="829" y="197"/>
                  <a:pt x="830" y="185"/>
                </a:cubicBezTo>
                <a:close/>
                <a:moveTo>
                  <a:pt x="692" y="341"/>
                </a:moveTo>
                <a:cubicBezTo>
                  <a:pt x="667" y="341"/>
                  <a:pt x="648" y="320"/>
                  <a:pt x="649" y="296"/>
                </a:cubicBezTo>
                <a:cubicBezTo>
                  <a:pt x="650" y="271"/>
                  <a:pt x="670" y="252"/>
                  <a:pt x="695" y="253"/>
                </a:cubicBezTo>
                <a:cubicBezTo>
                  <a:pt x="719" y="254"/>
                  <a:pt x="738" y="274"/>
                  <a:pt x="738" y="299"/>
                </a:cubicBezTo>
                <a:cubicBezTo>
                  <a:pt x="737" y="323"/>
                  <a:pt x="716" y="342"/>
                  <a:pt x="692" y="34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a:spLocks noEditPoints="1"/>
          </p:cNvSpPr>
          <p:nvPr userDrawn="1">
            <p:custDataLst>
              <p:tags r:id="rId26"/>
            </p:custDataLst>
          </p:nvPr>
        </p:nvSpPr>
        <p:spPr bwMode="auto">
          <a:xfrm>
            <a:off x="2630170" y="2866390"/>
            <a:ext cx="804545" cy="626110"/>
          </a:xfrm>
          <a:custGeom>
            <a:avLst/>
            <a:gdLst>
              <a:gd name="T0" fmla="*/ 421 w 1495"/>
              <a:gd name="T1" fmla="*/ 997 h 1163"/>
              <a:gd name="T2" fmla="*/ 630 w 1495"/>
              <a:gd name="T3" fmla="*/ 956 h 1163"/>
              <a:gd name="T4" fmla="*/ 631 w 1495"/>
              <a:gd name="T5" fmla="*/ 956 h 1163"/>
              <a:gd name="T6" fmla="*/ 631 w 1495"/>
              <a:gd name="T7" fmla="*/ 956 h 1163"/>
              <a:gd name="T8" fmla="*/ 876 w 1495"/>
              <a:gd name="T9" fmla="*/ 761 h 1163"/>
              <a:gd name="T10" fmla="*/ 915 w 1495"/>
              <a:gd name="T11" fmla="*/ 665 h 1163"/>
              <a:gd name="T12" fmla="*/ 835 w 1495"/>
              <a:gd name="T13" fmla="*/ 567 h 1163"/>
              <a:gd name="T14" fmla="*/ 873 w 1495"/>
              <a:gd name="T15" fmla="*/ 412 h 1163"/>
              <a:gd name="T16" fmla="*/ 915 w 1495"/>
              <a:gd name="T17" fmla="*/ 391 h 1163"/>
              <a:gd name="T18" fmla="*/ 1079 w 1495"/>
              <a:gd name="T19" fmla="*/ 424 h 1163"/>
              <a:gd name="T20" fmla="*/ 1495 w 1495"/>
              <a:gd name="T21" fmla="*/ 142 h 1163"/>
              <a:gd name="T22" fmla="*/ 1092 w 1495"/>
              <a:gd name="T23" fmla="*/ 11 h 1163"/>
              <a:gd name="T24" fmla="*/ 666 w 1495"/>
              <a:gd name="T25" fmla="*/ 149 h 1163"/>
              <a:gd name="T26" fmla="*/ 396 w 1495"/>
              <a:gd name="T27" fmla="*/ 511 h 1163"/>
              <a:gd name="T28" fmla="*/ 377 w 1495"/>
              <a:gd name="T29" fmla="*/ 549 h 1163"/>
              <a:gd name="T30" fmla="*/ 249 w 1495"/>
              <a:gd name="T31" fmla="*/ 754 h 1163"/>
              <a:gd name="T32" fmla="*/ 7 w 1495"/>
              <a:gd name="T33" fmla="*/ 869 h 1163"/>
              <a:gd name="T34" fmla="*/ 149 w 1495"/>
              <a:gd name="T35" fmla="*/ 1163 h 1163"/>
              <a:gd name="T36" fmla="*/ 421 w 1495"/>
              <a:gd name="T37" fmla="*/ 997 h 1163"/>
              <a:gd name="T38" fmla="*/ 1298 w 1495"/>
              <a:gd name="T39" fmla="*/ 206 h 1163"/>
              <a:gd name="T40" fmla="*/ 1332 w 1495"/>
              <a:gd name="T41" fmla="*/ 253 h 1163"/>
              <a:gd name="T42" fmla="*/ 1076 w 1495"/>
              <a:gd name="T43" fmla="*/ 346 h 1163"/>
              <a:gd name="T44" fmla="*/ 1072 w 1495"/>
              <a:gd name="T45" fmla="*/ 287 h 1163"/>
              <a:gd name="T46" fmla="*/ 1298 w 1495"/>
              <a:gd name="T47" fmla="*/ 206 h 1163"/>
              <a:gd name="T48" fmla="*/ 705 w 1495"/>
              <a:gd name="T49" fmla="*/ 706 h 1163"/>
              <a:gd name="T50" fmla="*/ 743 w 1495"/>
              <a:gd name="T51" fmla="*/ 751 h 1163"/>
              <a:gd name="T52" fmla="*/ 438 w 1495"/>
              <a:gd name="T53" fmla="*/ 857 h 1163"/>
              <a:gd name="T54" fmla="*/ 429 w 1495"/>
              <a:gd name="T55" fmla="*/ 800 h 1163"/>
              <a:gd name="T56" fmla="*/ 705 w 1495"/>
              <a:gd name="T57" fmla="*/ 70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5" h="1163">
                <a:moveTo>
                  <a:pt x="421" y="997"/>
                </a:moveTo>
                <a:cubicBezTo>
                  <a:pt x="630" y="956"/>
                  <a:pt x="630" y="956"/>
                  <a:pt x="630" y="956"/>
                </a:cubicBezTo>
                <a:cubicBezTo>
                  <a:pt x="630" y="956"/>
                  <a:pt x="631" y="956"/>
                  <a:pt x="631" y="956"/>
                </a:cubicBezTo>
                <a:cubicBezTo>
                  <a:pt x="631" y="956"/>
                  <a:pt x="631" y="956"/>
                  <a:pt x="631" y="956"/>
                </a:cubicBezTo>
                <a:cubicBezTo>
                  <a:pt x="740" y="938"/>
                  <a:pt x="834" y="864"/>
                  <a:pt x="876" y="761"/>
                </a:cubicBezTo>
                <a:cubicBezTo>
                  <a:pt x="915" y="665"/>
                  <a:pt x="915" y="665"/>
                  <a:pt x="915" y="665"/>
                </a:cubicBezTo>
                <a:cubicBezTo>
                  <a:pt x="876" y="637"/>
                  <a:pt x="849" y="604"/>
                  <a:pt x="835" y="567"/>
                </a:cubicBezTo>
                <a:cubicBezTo>
                  <a:pt x="814" y="510"/>
                  <a:pt x="830" y="445"/>
                  <a:pt x="873" y="412"/>
                </a:cubicBezTo>
                <a:cubicBezTo>
                  <a:pt x="885" y="404"/>
                  <a:pt x="899" y="396"/>
                  <a:pt x="915" y="391"/>
                </a:cubicBezTo>
                <a:cubicBezTo>
                  <a:pt x="971" y="373"/>
                  <a:pt x="1034" y="386"/>
                  <a:pt x="1079" y="424"/>
                </a:cubicBezTo>
                <a:cubicBezTo>
                  <a:pt x="1214" y="427"/>
                  <a:pt x="1380" y="393"/>
                  <a:pt x="1495" y="142"/>
                </a:cubicBezTo>
                <a:cubicBezTo>
                  <a:pt x="1430" y="112"/>
                  <a:pt x="1250" y="33"/>
                  <a:pt x="1092" y="11"/>
                </a:cubicBezTo>
                <a:cubicBezTo>
                  <a:pt x="925" y="0"/>
                  <a:pt x="789" y="44"/>
                  <a:pt x="666" y="149"/>
                </a:cubicBezTo>
                <a:cubicBezTo>
                  <a:pt x="566" y="234"/>
                  <a:pt x="481" y="349"/>
                  <a:pt x="396" y="511"/>
                </a:cubicBezTo>
                <a:cubicBezTo>
                  <a:pt x="390" y="524"/>
                  <a:pt x="383" y="537"/>
                  <a:pt x="377" y="549"/>
                </a:cubicBezTo>
                <a:cubicBezTo>
                  <a:pt x="341" y="620"/>
                  <a:pt x="304" y="693"/>
                  <a:pt x="249" y="754"/>
                </a:cubicBezTo>
                <a:cubicBezTo>
                  <a:pt x="179" y="831"/>
                  <a:pt x="91" y="872"/>
                  <a:pt x="7" y="869"/>
                </a:cubicBezTo>
                <a:cubicBezTo>
                  <a:pt x="0" y="945"/>
                  <a:pt x="7" y="1096"/>
                  <a:pt x="149" y="1163"/>
                </a:cubicBezTo>
                <a:cubicBezTo>
                  <a:pt x="216" y="1078"/>
                  <a:pt x="312" y="1018"/>
                  <a:pt x="421" y="997"/>
                </a:cubicBezTo>
                <a:close/>
                <a:moveTo>
                  <a:pt x="1298" y="206"/>
                </a:moveTo>
                <a:cubicBezTo>
                  <a:pt x="1332" y="253"/>
                  <a:pt x="1332" y="253"/>
                  <a:pt x="1332" y="253"/>
                </a:cubicBezTo>
                <a:cubicBezTo>
                  <a:pt x="1257" y="307"/>
                  <a:pt x="1168" y="339"/>
                  <a:pt x="1076" y="346"/>
                </a:cubicBezTo>
                <a:cubicBezTo>
                  <a:pt x="1072" y="287"/>
                  <a:pt x="1072" y="287"/>
                  <a:pt x="1072" y="287"/>
                </a:cubicBezTo>
                <a:cubicBezTo>
                  <a:pt x="1152" y="282"/>
                  <a:pt x="1233" y="253"/>
                  <a:pt x="1298" y="206"/>
                </a:cubicBezTo>
                <a:close/>
                <a:moveTo>
                  <a:pt x="705" y="706"/>
                </a:moveTo>
                <a:cubicBezTo>
                  <a:pt x="743" y="751"/>
                  <a:pt x="743" y="751"/>
                  <a:pt x="743" y="751"/>
                </a:cubicBezTo>
                <a:cubicBezTo>
                  <a:pt x="654" y="824"/>
                  <a:pt x="534" y="842"/>
                  <a:pt x="438" y="857"/>
                </a:cubicBezTo>
                <a:cubicBezTo>
                  <a:pt x="429" y="800"/>
                  <a:pt x="429" y="800"/>
                  <a:pt x="429" y="800"/>
                </a:cubicBezTo>
                <a:cubicBezTo>
                  <a:pt x="523" y="785"/>
                  <a:pt x="629" y="769"/>
                  <a:pt x="705" y="706"/>
                </a:cubicBezTo>
                <a:close/>
              </a:path>
            </a:pathLst>
          </a:custGeom>
          <a:solidFill>
            <a:srgbClr val="D486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
          <p:cNvSpPr/>
          <p:nvPr userDrawn="1">
            <p:custDataLst>
              <p:tags r:id="rId27"/>
            </p:custDataLst>
          </p:nvPr>
        </p:nvSpPr>
        <p:spPr bwMode="auto">
          <a:xfrm>
            <a:off x="3931285" y="3304540"/>
            <a:ext cx="35560" cy="71755"/>
          </a:xfrm>
          <a:custGeom>
            <a:avLst/>
            <a:gdLst>
              <a:gd name="T0" fmla="*/ 0 w 65"/>
              <a:gd name="T1" fmla="*/ 67 h 133"/>
              <a:gd name="T2" fmla="*/ 65 w 65"/>
              <a:gd name="T3" fmla="*/ 133 h 133"/>
              <a:gd name="T4" fmla="*/ 65 w 65"/>
              <a:gd name="T5" fmla="*/ 0 h 133"/>
              <a:gd name="T6" fmla="*/ 0 w 65"/>
              <a:gd name="T7" fmla="*/ 67 h 133"/>
            </a:gdLst>
            <a:ahLst/>
            <a:cxnLst>
              <a:cxn ang="0">
                <a:pos x="T0" y="T1"/>
              </a:cxn>
              <a:cxn ang="0">
                <a:pos x="T2" y="T3"/>
              </a:cxn>
              <a:cxn ang="0">
                <a:pos x="T4" y="T5"/>
              </a:cxn>
              <a:cxn ang="0">
                <a:pos x="T6" y="T7"/>
              </a:cxn>
            </a:cxnLst>
            <a:rect l="0" t="0" r="r" b="b"/>
            <a:pathLst>
              <a:path w="65" h="133">
                <a:moveTo>
                  <a:pt x="0" y="67"/>
                </a:moveTo>
                <a:cubicBezTo>
                  <a:pt x="0" y="103"/>
                  <a:pt x="29" y="133"/>
                  <a:pt x="65" y="133"/>
                </a:cubicBezTo>
                <a:cubicBezTo>
                  <a:pt x="65" y="0"/>
                  <a:pt x="65" y="0"/>
                  <a:pt x="65" y="0"/>
                </a:cubicBezTo>
                <a:cubicBezTo>
                  <a:pt x="29" y="1"/>
                  <a:pt x="0" y="31"/>
                  <a:pt x="0"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p:nvPr userDrawn="1">
            <p:custDataLst>
              <p:tags r:id="rId28"/>
            </p:custDataLst>
          </p:nvPr>
        </p:nvSpPr>
        <p:spPr bwMode="auto">
          <a:xfrm>
            <a:off x="4100830" y="3304540"/>
            <a:ext cx="34290" cy="71755"/>
          </a:xfrm>
          <a:custGeom>
            <a:avLst/>
            <a:gdLst>
              <a:gd name="T0" fmla="*/ 65 w 65"/>
              <a:gd name="T1" fmla="*/ 67 h 133"/>
              <a:gd name="T2" fmla="*/ 0 w 65"/>
              <a:gd name="T3" fmla="*/ 0 h 133"/>
              <a:gd name="T4" fmla="*/ 0 w 65"/>
              <a:gd name="T5" fmla="*/ 133 h 133"/>
              <a:gd name="T6" fmla="*/ 65 w 65"/>
              <a:gd name="T7" fmla="*/ 67 h 133"/>
            </a:gdLst>
            <a:ahLst/>
            <a:cxnLst>
              <a:cxn ang="0">
                <a:pos x="T0" y="T1"/>
              </a:cxn>
              <a:cxn ang="0">
                <a:pos x="T2" y="T3"/>
              </a:cxn>
              <a:cxn ang="0">
                <a:pos x="T4" y="T5"/>
              </a:cxn>
              <a:cxn ang="0">
                <a:pos x="T6" y="T7"/>
              </a:cxn>
            </a:cxnLst>
            <a:rect l="0" t="0" r="r" b="b"/>
            <a:pathLst>
              <a:path w="65" h="133">
                <a:moveTo>
                  <a:pt x="65" y="67"/>
                </a:moveTo>
                <a:cubicBezTo>
                  <a:pt x="65" y="31"/>
                  <a:pt x="36" y="1"/>
                  <a:pt x="0" y="0"/>
                </a:cubicBezTo>
                <a:cubicBezTo>
                  <a:pt x="0" y="133"/>
                  <a:pt x="0" y="133"/>
                  <a:pt x="0" y="133"/>
                </a:cubicBezTo>
                <a:cubicBezTo>
                  <a:pt x="36" y="133"/>
                  <a:pt x="65" y="103"/>
                  <a:pt x="65"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25"/>
          <p:cNvSpPr>
            <a:spLocks noChangeArrowheads="1"/>
          </p:cNvSpPr>
          <p:nvPr userDrawn="1">
            <p:custDataLst>
              <p:tags r:id="rId29"/>
            </p:custDataLst>
          </p:nvPr>
        </p:nvSpPr>
        <p:spPr bwMode="auto">
          <a:xfrm>
            <a:off x="3785235" y="3439795"/>
            <a:ext cx="107315" cy="108585"/>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
          <p:cNvSpPr/>
          <p:nvPr userDrawn="1">
            <p:custDataLst>
              <p:tags r:id="rId30"/>
            </p:custDataLst>
          </p:nvPr>
        </p:nvSpPr>
        <p:spPr bwMode="auto">
          <a:xfrm>
            <a:off x="3345180" y="4806950"/>
            <a:ext cx="202565" cy="256540"/>
          </a:xfrm>
          <a:custGeom>
            <a:avLst/>
            <a:gdLst>
              <a:gd name="T0" fmla="*/ 0 w 377"/>
              <a:gd name="T1" fmla="*/ 358 h 477"/>
              <a:gd name="T2" fmla="*/ 319 w 377"/>
              <a:gd name="T3" fmla="*/ 420 h 477"/>
              <a:gd name="T4" fmla="*/ 377 w 377"/>
              <a:gd name="T5" fmla="*/ 0 h 477"/>
              <a:gd name="T6" fmla="*/ 53 w 377"/>
              <a:gd name="T7" fmla="*/ 0 h 477"/>
              <a:gd name="T8" fmla="*/ 0 w 377"/>
              <a:gd name="T9" fmla="*/ 358 h 477"/>
            </a:gdLst>
            <a:ahLst/>
            <a:cxnLst>
              <a:cxn ang="0">
                <a:pos x="T0" y="T1"/>
              </a:cxn>
              <a:cxn ang="0">
                <a:pos x="T2" y="T3"/>
              </a:cxn>
              <a:cxn ang="0">
                <a:pos x="T4" y="T5"/>
              </a:cxn>
              <a:cxn ang="0">
                <a:pos x="T6" y="T7"/>
              </a:cxn>
              <a:cxn ang="0">
                <a:pos x="T8" y="T9"/>
              </a:cxn>
            </a:cxnLst>
            <a:rect l="0" t="0" r="r" b="b"/>
            <a:pathLst>
              <a:path w="377" h="477">
                <a:moveTo>
                  <a:pt x="0" y="358"/>
                </a:moveTo>
                <a:cubicBezTo>
                  <a:pt x="161" y="477"/>
                  <a:pt x="282" y="437"/>
                  <a:pt x="319" y="420"/>
                </a:cubicBezTo>
                <a:cubicBezTo>
                  <a:pt x="377" y="0"/>
                  <a:pt x="377" y="0"/>
                  <a:pt x="377" y="0"/>
                </a:cubicBezTo>
                <a:cubicBezTo>
                  <a:pt x="53" y="0"/>
                  <a:pt x="53" y="0"/>
                  <a:pt x="53" y="0"/>
                </a:cubicBezTo>
                <a:lnTo>
                  <a:pt x="0" y="358"/>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7"/>
          <p:cNvSpPr/>
          <p:nvPr userDrawn="1">
            <p:custDataLst>
              <p:tags r:id="rId31"/>
            </p:custDataLst>
          </p:nvPr>
        </p:nvSpPr>
        <p:spPr bwMode="auto">
          <a:xfrm>
            <a:off x="4026535" y="3526790"/>
            <a:ext cx="193675" cy="93980"/>
          </a:xfrm>
          <a:custGeom>
            <a:avLst/>
            <a:gdLst>
              <a:gd name="T0" fmla="*/ 0 w 360"/>
              <a:gd name="T1" fmla="*/ 88 h 175"/>
              <a:gd name="T2" fmla="*/ 180 w 360"/>
              <a:gd name="T3" fmla="*/ 175 h 175"/>
              <a:gd name="T4" fmla="*/ 360 w 360"/>
              <a:gd name="T5" fmla="*/ 88 h 175"/>
              <a:gd name="T6" fmla="*/ 180 w 360"/>
              <a:gd name="T7" fmla="*/ 0 h 175"/>
              <a:gd name="T8" fmla="*/ 0 w 360"/>
              <a:gd name="T9" fmla="*/ 88 h 175"/>
            </a:gdLst>
            <a:ahLst/>
            <a:cxnLst>
              <a:cxn ang="0">
                <a:pos x="T0" y="T1"/>
              </a:cxn>
              <a:cxn ang="0">
                <a:pos x="T2" y="T3"/>
              </a:cxn>
              <a:cxn ang="0">
                <a:pos x="T4" y="T5"/>
              </a:cxn>
              <a:cxn ang="0">
                <a:pos x="T6" y="T7"/>
              </a:cxn>
              <a:cxn ang="0">
                <a:pos x="T8" y="T9"/>
              </a:cxn>
            </a:cxnLst>
            <a:rect l="0" t="0" r="r" b="b"/>
            <a:pathLst>
              <a:path w="360" h="175">
                <a:moveTo>
                  <a:pt x="0" y="88"/>
                </a:moveTo>
                <a:cubicBezTo>
                  <a:pt x="32" y="118"/>
                  <a:pt x="102" y="175"/>
                  <a:pt x="180" y="175"/>
                </a:cubicBezTo>
                <a:cubicBezTo>
                  <a:pt x="258" y="175"/>
                  <a:pt x="328" y="118"/>
                  <a:pt x="360" y="88"/>
                </a:cubicBezTo>
                <a:cubicBezTo>
                  <a:pt x="328" y="57"/>
                  <a:pt x="258" y="0"/>
                  <a:pt x="180" y="0"/>
                </a:cubicBezTo>
                <a:cubicBezTo>
                  <a:pt x="102" y="0"/>
                  <a:pt x="32" y="57"/>
                  <a:pt x="0"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28"/>
          <p:cNvSpPr>
            <a:spLocks noChangeArrowheads="1"/>
          </p:cNvSpPr>
          <p:nvPr userDrawn="1">
            <p:custDataLst>
              <p:tags r:id="rId32"/>
            </p:custDataLst>
          </p:nvPr>
        </p:nvSpPr>
        <p:spPr bwMode="auto">
          <a:xfrm>
            <a:off x="3997960" y="3304540"/>
            <a:ext cx="71755" cy="717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29"/>
          <p:cNvSpPr/>
          <p:nvPr userDrawn="1">
            <p:custDataLst>
              <p:tags r:id="rId33"/>
            </p:custDataLst>
          </p:nvPr>
        </p:nvSpPr>
        <p:spPr bwMode="auto">
          <a:xfrm>
            <a:off x="3997960" y="3408680"/>
            <a:ext cx="71755" cy="34290"/>
          </a:xfrm>
          <a:custGeom>
            <a:avLst/>
            <a:gdLst>
              <a:gd name="T0" fmla="*/ 133 w 133"/>
              <a:gd name="T1" fmla="*/ 0 h 65"/>
              <a:gd name="T2" fmla="*/ 0 w 133"/>
              <a:gd name="T3" fmla="*/ 0 h 65"/>
              <a:gd name="T4" fmla="*/ 67 w 133"/>
              <a:gd name="T5" fmla="*/ 65 h 65"/>
              <a:gd name="T6" fmla="*/ 133 w 133"/>
              <a:gd name="T7" fmla="*/ 0 h 65"/>
            </a:gdLst>
            <a:ahLst/>
            <a:cxnLst>
              <a:cxn ang="0">
                <a:pos x="T0" y="T1"/>
              </a:cxn>
              <a:cxn ang="0">
                <a:pos x="T2" y="T3"/>
              </a:cxn>
              <a:cxn ang="0">
                <a:pos x="T4" y="T5"/>
              </a:cxn>
              <a:cxn ang="0">
                <a:pos x="T6" y="T7"/>
              </a:cxn>
            </a:cxnLst>
            <a:rect l="0" t="0" r="r" b="b"/>
            <a:pathLst>
              <a:path w="133" h="65">
                <a:moveTo>
                  <a:pt x="133" y="0"/>
                </a:moveTo>
                <a:cubicBezTo>
                  <a:pt x="0" y="0"/>
                  <a:pt x="0" y="0"/>
                  <a:pt x="0" y="0"/>
                </a:cubicBezTo>
                <a:cubicBezTo>
                  <a:pt x="1" y="36"/>
                  <a:pt x="31" y="65"/>
                  <a:pt x="67" y="65"/>
                </a:cubicBezTo>
                <a:cubicBezTo>
                  <a:pt x="103" y="65"/>
                  <a:pt x="133" y="36"/>
                  <a:pt x="13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0"/>
          <p:cNvSpPr/>
          <p:nvPr userDrawn="1">
            <p:custDataLst>
              <p:tags r:id="rId34"/>
            </p:custDataLst>
          </p:nvPr>
        </p:nvSpPr>
        <p:spPr bwMode="auto">
          <a:xfrm>
            <a:off x="3997960" y="3239135"/>
            <a:ext cx="71755" cy="34290"/>
          </a:xfrm>
          <a:custGeom>
            <a:avLst/>
            <a:gdLst>
              <a:gd name="T0" fmla="*/ 67 w 133"/>
              <a:gd name="T1" fmla="*/ 0 h 65"/>
              <a:gd name="T2" fmla="*/ 0 w 133"/>
              <a:gd name="T3" fmla="*/ 65 h 65"/>
              <a:gd name="T4" fmla="*/ 133 w 133"/>
              <a:gd name="T5" fmla="*/ 65 h 65"/>
              <a:gd name="T6" fmla="*/ 67 w 133"/>
              <a:gd name="T7" fmla="*/ 0 h 65"/>
            </a:gdLst>
            <a:ahLst/>
            <a:cxnLst>
              <a:cxn ang="0">
                <a:pos x="T0" y="T1"/>
              </a:cxn>
              <a:cxn ang="0">
                <a:pos x="T2" y="T3"/>
              </a:cxn>
              <a:cxn ang="0">
                <a:pos x="T4" y="T5"/>
              </a:cxn>
              <a:cxn ang="0">
                <a:pos x="T6" y="T7"/>
              </a:cxn>
            </a:cxnLst>
            <a:rect l="0" t="0" r="r" b="b"/>
            <a:pathLst>
              <a:path w="133" h="65">
                <a:moveTo>
                  <a:pt x="67" y="0"/>
                </a:moveTo>
                <a:cubicBezTo>
                  <a:pt x="31" y="0"/>
                  <a:pt x="1" y="29"/>
                  <a:pt x="0" y="65"/>
                </a:cubicBezTo>
                <a:cubicBezTo>
                  <a:pt x="133" y="65"/>
                  <a:pt x="133" y="65"/>
                  <a:pt x="133" y="65"/>
                </a:cubicBezTo>
                <a:cubicBezTo>
                  <a:pt x="133" y="29"/>
                  <a:pt x="103" y="0"/>
                  <a:pt x="6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1"/>
          <p:cNvSpPr>
            <a:spLocks noEditPoints="1"/>
          </p:cNvSpPr>
          <p:nvPr userDrawn="1">
            <p:custDataLst>
              <p:tags r:id="rId35"/>
            </p:custDataLst>
          </p:nvPr>
        </p:nvSpPr>
        <p:spPr bwMode="auto">
          <a:xfrm>
            <a:off x="2683510" y="4228465"/>
            <a:ext cx="941705" cy="546735"/>
          </a:xfrm>
          <a:custGeom>
            <a:avLst/>
            <a:gdLst>
              <a:gd name="T0" fmla="*/ 154 w 1750"/>
              <a:gd name="T1" fmla="*/ 0 h 1015"/>
              <a:gd name="T2" fmla="*/ 46 w 1750"/>
              <a:gd name="T3" fmla="*/ 376 h 1015"/>
              <a:gd name="T4" fmla="*/ 8 w 1750"/>
              <a:gd name="T5" fmla="*/ 556 h 1015"/>
              <a:gd name="T6" fmla="*/ 0 w 1750"/>
              <a:gd name="T7" fmla="*/ 578 h 1015"/>
              <a:gd name="T8" fmla="*/ 653 w 1750"/>
              <a:gd name="T9" fmla="*/ 578 h 1015"/>
              <a:gd name="T10" fmla="*/ 676 w 1750"/>
              <a:gd name="T11" fmla="*/ 589 h 1015"/>
              <a:gd name="T12" fmla="*/ 682 w 1750"/>
              <a:gd name="T13" fmla="*/ 614 h 1015"/>
              <a:gd name="T14" fmla="*/ 596 w 1750"/>
              <a:gd name="T15" fmla="*/ 1015 h 1015"/>
              <a:gd name="T16" fmla="*/ 1693 w 1750"/>
              <a:gd name="T17" fmla="*/ 1015 h 1015"/>
              <a:gd name="T18" fmla="*/ 1532 w 1750"/>
              <a:gd name="T19" fmla="*/ 240 h 1015"/>
              <a:gd name="T20" fmla="*/ 926 w 1750"/>
              <a:gd name="T21" fmla="*/ 0 h 1015"/>
              <a:gd name="T22" fmla="*/ 154 w 1750"/>
              <a:gd name="T23" fmla="*/ 0 h 1015"/>
              <a:gd name="T24" fmla="*/ 1228 w 1750"/>
              <a:gd name="T25" fmla="*/ 363 h 1015"/>
              <a:gd name="T26" fmla="*/ 1286 w 1750"/>
              <a:gd name="T27" fmla="*/ 375 h 1015"/>
              <a:gd name="T28" fmla="*/ 1081 w 1750"/>
              <a:gd name="T29" fmla="*/ 760 h 1015"/>
              <a:gd name="T30" fmla="*/ 1039 w 1750"/>
              <a:gd name="T31" fmla="*/ 719 h 1015"/>
              <a:gd name="T32" fmla="*/ 1228 w 1750"/>
              <a:gd name="T33" fmla="*/ 363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0" h="1015">
                <a:moveTo>
                  <a:pt x="154" y="0"/>
                </a:moveTo>
                <a:cubicBezTo>
                  <a:pt x="46" y="376"/>
                  <a:pt x="46" y="376"/>
                  <a:pt x="46" y="376"/>
                </a:cubicBezTo>
                <a:cubicBezTo>
                  <a:pt x="8" y="556"/>
                  <a:pt x="8" y="556"/>
                  <a:pt x="8" y="556"/>
                </a:cubicBezTo>
                <a:cubicBezTo>
                  <a:pt x="6" y="564"/>
                  <a:pt x="3" y="571"/>
                  <a:pt x="0" y="578"/>
                </a:cubicBezTo>
                <a:cubicBezTo>
                  <a:pt x="653" y="578"/>
                  <a:pt x="653" y="578"/>
                  <a:pt x="653" y="578"/>
                </a:cubicBezTo>
                <a:cubicBezTo>
                  <a:pt x="662" y="578"/>
                  <a:pt x="670" y="582"/>
                  <a:pt x="676" y="589"/>
                </a:cubicBezTo>
                <a:cubicBezTo>
                  <a:pt x="682" y="596"/>
                  <a:pt x="684" y="605"/>
                  <a:pt x="682" y="614"/>
                </a:cubicBezTo>
                <a:cubicBezTo>
                  <a:pt x="596" y="1015"/>
                  <a:pt x="596" y="1015"/>
                  <a:pt x="596" y="1015"/>
                </a:cubicBezTo>
                <a:cubicBezTo>
                  <a:pt x="1693" y="1015"/>
                  <a:pt x="1693" y="1015"/>
                  <a:pt x="1693" y="1015"/>
                </a:cubicBezTo>
                <a:cubicBezTo>
                  <a:pt x="1708" y="913"/>
                  <a:pt x="1750" y="505"/>
                  <a:pt x="1532" y="240"/>
                </a:cubicBezTo>
                <a:cubicBezTo>
                  <a:pt x="1400" y="81"/>
                  <a:pt x="1197" y="0"/>
                  <a:pt x="926" y="0"/>
                </a:cubicBezTo>
                <a:lnTo>
                  <a:pt x="154" y="0"/>
                </a:lnTo>
                <a:close/>
                <a:moveTo>
                  <a:pt x="1228" y="363"/>
                </a:moveTo>
                <a:cubicBezTo>
                  <a:pt x="1286" y="375"/>
                  <a:pt x="1286" y="375"/>
                  <a:pt x="1286" y="375"/>
                </a:cubicBezTo>
                <a:cubicBezTo>
                  <a:pt x="1256" y="518"/>
                  <a:pt x="1183" y="655"/>
                  <a:pt x="1081" y="760"/>
                </a:cubicBezTo>
                <a:cubicBezTo>
                  <a:pt x="1039" y="719"/>
                  <a:pt x="1039" y="719"/>
                  <a:pt x="1039" y="719"/>
                </a:cubicBezTo>
                <a:cubicBezTo>
                  <a:pt x="1134" y="622"/>
                  <a:pt x="1201" y="496"/>
                  <a:pt x="1228" y="363"/>
                </a:cubicBez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2"/>
          <p:cNvSpPr/>
          <p:nvPr userDrawn="1">
            <p:custDataLst>
              <p:tags r:id="rId36"/>
            </p:custDataLst>
          </p:nvPr>
        </p:nvSpPr>
        <p:spPr bwMode="auto">
          <a:xfrm>
            <a:off x="3688080" y="3695065"/>
            <a:ext cx="441325" cy="845185"/>
          </a:xfrm>
          <a:custGeom>
            <a:avLst/>
            <a:gdLst>
              <a:gd name="T0" fmla="*/ 126 w 820"/>
              <a:gd name="T1" fmla="*/ 17 h 1571"/>
              <a:gd name="T2" fmla="*/ 128 w 820"/>
              <a:gd name="T3" fmla="*/ 49 h 1571"/>
              <a:gd name="T4" fmla="*/ 185 w 820"/>
              <a:gd name="T5" fmla="*/ 127 h 1571"/>
              <a:gd name="T6" fmla="*/ 184 w 820"/>
              <a:gd name="T7" fmla="*/ 234 h 1571"/>
              <a:gd name="T8" fmla="*/ 0 w 820"/>
              <a:gd name="T9" fmla="*/ 945 h 1571"/>
              <a:gd name="T10" fmla="*/ 194 w 820"/>
              <a:gd name="T11" fmla="*/ 1571 h 1571"/>
              <a:gd name="T12" fmla="*/ 627 w 820"/>
              <a:gd name="T13" fmla="*/ 1571 h 1571"/>
              <a:gd name="T14" fmla="*/ 820 w 820"/>
              <a:gd name="T15" fmla="*/ 945 h 1571"/>
              <a:gd name="T16" fmla="*/ 636 w 820"/>
              <a:gd name="T17" fmla="*/ 234 h 1571"/>
              <a:gd name="T18" fmla="*/ 635 w 820"/>
              <a:gd name="T19" fmla="*/ 127 h 1571"/>
              <a:gd name="T20" fmla="*/ 692 w 820"/>
              <a:gd name="T21" fmla="*/ 49 h 1571"/>
              <a:gd name="T22" fmla="*/ 694 w 820"/>
              <a:gd name="T23" fmla="*/ 17 h 1571"/>
              <a:gd name="T24" fmla="*/ 667 w 820"/>
              <a:gd name="T25" fmla="*/ 0 h 1571"/>
              <a:gd name="T26" fmla="*/ 154 w 820"/>
              <a:gd name="T27" fmla="*/ 0 h 1571"/>
              <a:gd name="T28" fmla="*/ 126 w 820"/>
              <a:gd name="T29" fmla="*/ 17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1571">
                <a:moveTo>
                  <a:pt x="126" y="17"/>
                </a:moveTo>
                <a:cubicBezTo>
                  <a:pt x="120" y="27"/>
                  <a:pt x="121" y="39"/>
                  <a:pt x="128" y="49"/>
                </a:cubicBezTo>
                <a:cubicBezTo>
                  <a:pt x="185" y="127"/>
                  <a:pt x="185" y="127"/>
                  <a:pt x="185" y="127"/>
                </a:cubicBezTo>
                <a:cubicBezTo>
                  <a:pt x="209" y="159"/>
                  <a:pt x="208" y="202"/>
                  <a:pt x="184" y="234"/>
                </a:cubicBezTo>
                <a:cubicBezTo>
                  <a:pt x="79" y="372"/>
                  <a:pt x="0" y="678"/>
                  <a:pt x="0" y="945"/>
                </a:cubicBezTo>
                <a:cubicBezTo>
                  <a:pt x="0" y="1198"/>
                  <a:pt x="74" y="1436"/>
                  <a:pt x="194" y="1571"/>
                </a:cubicBezTo>
                <a:cubicBezTo>
                  <a:pt x="627" y="1571"/>
                  <a:pt x="627" y="1571"/>
                  <a:pt x="627" y="1571"/>
                </a:cubicBezTo>
                <a:cubicBezTo>
                  <a:pt x="746" y="1436"/>
                  <a:pt x="820" y="1198"/>
                  <a:pt x="820" y="945"/>
                </a:cubicBezTo>
                <a:cubicBezTo>
                  <a:pt x="820" y="678"/>
                  <a:pt x="741" y="372"/>
                  <a:pt x="636" y="234"/>
                </a:cubicBezTo>
                <a:cubicBezTo>
                  <a:pt x="612" y="202"/>
                  <a:pt x="611" y="159"/>
                  <a:pt x="635" y="127"/>
                </a:cubicBezTo>
                <a:cubicBezTo>
                  <a:pt x="692" y="49"/>
                  <a:pt x="692" y="49"/>
                  <a:pt x="692" y="49"/>
                </a:cubicBezTo>
                <a:cubicBezTo>
                  <a:pt x="699" y="39"/>
                  <a:pt x="700" y="27"/>
                  <a:pt x="694" y="17"/>
                </a:cubicBezTo>
                <a:cubicBezTo>
                  <a:pt x="689" y="6"/>
                  <a:pt x="679" y="0"/>
                  <a:pt x="667" y="0"/>
                </a:cubicBezTo>
                <a:cubicBezTo>
                  <a:pt x="154" y="0"/>
                  <a:pt x="154" y="0"/>
                  <a:pt x="154" y="0"/>
                </a:cubicBezTo>
                <a:cubicBezTo>
                  <a:pt x="142" y="0"/>
                  <a:pt x="131" y="6"/>
                  <a:pt x="126" y="1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3"/>
          <p:cNvSpPr/>
          <p:nvPr userDrawn="1">
            <p:custDataLst>
              <p:tags r:id="rId37"/>
            </p:custDataLst>
          </p:nvPr>
        </p:nvSpPr>
        <p:spPr bwMode="auto">
          <a:xfrm>
            <a:off x="2497455" y="3413125"/>
            <a:ext cx="1195070" cy="996950"/>
          </a:xfrm>
          <a:custGeom>
            <a:avLst/>
            <a:gdLst>
              <a:gd name="T0" fmla="*/ 1879 w 2220"/>
              <a:gd name="T1" fmla="*/ 955 h 1853"/>
              <a:gd name="T2" fmla="*/ 1801 w 2220"/>
              <a:gd name="T3" fmla="*/ 1068 h 1853"/>
              <a:gd name="T4" fmla="*/ 1758 w 2220"/>
              <a:gd name="T5" fmla="*/ 1029 h 1853"/>
              <a:gd name="T6" fmla="*/ 1832 w 2220"/>
              <a:gd name="T7" fmla="*/ 920 h 1853"/>
              <a:gd name="T8" fmla="*/ 1763 w 2220"/>
              <a:gd name="T9" fmla="*/ 489 h 1853"/>
              <a:gd name="T10" fmla="*/ 1567 w 2220"/>
              <a:gd name="T11" fmla="*/ 264 h 1853"/>
              <a:gd name="T12" fmla="*/ 1306 w 2220"/>
              <a:gd name="T13" fmla="*/ 185 h 1853"/>
              <a:gd name="T14" fmla="*/ 1194 w 2220"/>
              <a:gd name="T15" fmla="*/ 481 h 1853"/>
              <a:gd name="T16" fmla="*/ 1169 w 2220"/>
              <a:gd name="T17" fmla="*/ 501 h 1853"/>
              <a:gd name="T18" fmla="*/ 995 w 2220"/>
              <a:gd name="T19" fmla="*/ 234 h 1853"/>
              <a:gd name="T20" fmla="*/ 866 w 2220"/>
              <a:gd name="T21" fmla="*/ 0 h 1853"/>
              <a:gd name="T22" fmla="*/ 678 w 2220"/>
              <a:gd name="T23" fmla="*/ 36 h 1853"/>
              <a:gd name="T24" fmla="*/ 365 w 2220"/>
              <a:gd name="T25" fmla="*/ 335 h 1853"/>
              <a:gd name="T26" fmla="*/ 0 w 2220"/>
              <a:gd name="T27" fmla="*/ 1823 h 1853"/>
              <a:gd name="T28" fmla="*/ 343 w 2220"/>
              <a:gd name="T29" fmla="*/ 1853 h 1853"/>
              <a:gd name="T30" fmla="*/ 753 w 2220"/>
              <a:gd name="T31" fmla="*/ 435 h 1853"/>
              <a:gd name="T32" fmla="*/ 809 w 2220"/>
              <a:gd name="T33" fmla="*/ 451 h 1853"/>
              <a:gd name="T34" fmla="*/ 518 w 2220"/>
              <a:gd name="T35" fmla="*/ 1457 h 1853"/>
              <a:gd name="T36" fmla="*/ 1255 w 2220"/>
              <a:gd name="T37" fmla="*/ 1457 h 1853"/>
              <a:gd name="T38" fmla="*/ 1521 w 2220"/>
              <a:gd name="T39" fmla="*/ 885 h 1853"/>
              <a:gd name="T40" fmla="*/ 1545 w 2220"/>
              <a:gd name="T41" fmla="*/ 639 h 1853"/>
              <a:gd name="T42" fmla="*/ 1483 w 2220"/>
              <a:gd name="T43" fmla="*/ 380 h 1853"/>
              <a:gd name="T44" fmla="*/ 1540 w 2220"/>
              <a:gd name="T45" fmla="*/ 366 h 1853"/>
              <a:gd name="T46" fmla="*/ 1602 w 2220"/>
              <a:gd name="T47" fmla="*/ 626 h 1853"/>
              <a:gd name="T48" fmla="*/ 1574 w 2220"/>
              <a:gd name="T49" fmla="*/ 910 h 1853"/>
              <a:gd name="T50" fmla="*/ 1507 w 2220"/>
              <a:gd name="T51" fmla="*/ 1052 h 1853"/>
              <a:gd name="T52" fmla="*/ 1534 w 2220"/>
              <a:gd name="T53" fmla="*/ 1159 h 1853"/>
              <a:gd name="T54" fmla="*/ 1740 w 2220"/>
              <a:gd name="T55" fmla="*/ 1320 h 1853"/>
              <a:gd name="T56" fmla="*/ 2159 w 2220"/>
              <a:gd name="T57" fmla="*/ 1320 h 1853"/>
              <a:gd name="T58" fmla="*/ 2220 w 2220"/>
              <a:gd name="T59" fmla="*/ 1002 h 1853"/>
              <a:gd name="T60" fmla="*/ 1879 w 2220"/>
              <a:gd name="T61" fmla="*/ 955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0" h="1853">
                <a:moveTo>
                  <a:pt x="1879" y="955"/>
                </a:moveTo>
                <a:cubicBezTo>
                  <a:pt x="1867" y="980"/>
                  <a:pt x="1842" y="1022"/>
                  <a:pt x="1801" y="1068"/>
                </a:cubicBezTo>
                <a:cubicBezTo>
                  <a:pt x="1758" y="1029"/>
                  <a:pt x="1758" y="1029"/>
                  <a:pt x="1758" y="1029"/>
                </a:cubicBezTo>
                <a:cubicBezTo>
                  <a:pt x="1802" y="980"/>
                  <a:pt x="1824" y="936"/>
                  <a:pt x="1832" y="920"/>
                </a:cubicBezTo>
                <a:cubicBezTo>
                  <a:pt x="1763" y="489"/>
                  <a:pt x="1763" y="489"/>
                  <a:pt x="1763" y="489"/>
                </a:cubicBezTo>
                <a:cubicBezTo>
                  <a:pt x="1746" y="384"/>
                  <a:pt x="1669" y="296"/>
                  <a:pt x="1567" y="264"/>
                </a:cubicBezTo>
                <a:cubicBezTo>
                  <a:pt x="1306" y="185"/>
                  <a:pt x="1306" y="185"/>
                  <a:pt x="1306" y="185"/>
                </a:cubicBezTo>
                <a:cubicBezTo>
                  <a:pt x="1259" y="307"/>
                  <a:pt x="1197" y="471"/>
                  <a:pt x="1194" y="481"/>
                </a:cubicBezTo>
                <a:cubicBezTo>
                  <a:pt x="1190" y="492"/>
                  <a:pt x="1180" y="500"/>
                  <a:pt x="1169" y="501"/>
                </a:cubicBezTo>
                <a:cubicBezTo>
                  <a:pt x="1144" y="503"/>
                  <a:pt x="1143" y="503"/>
                  <a:pt x="995" y="234"/>
                </a:cubicBezTo>
                <a:cubicBezTo>
                  <a:pt x="941" y="137"/>
                  <a:pt x="888" y="40"/>
                  <a:pt x="866" y="0"/>
                </a:cubicBezTo>
                <a:cubicBezTo>
                  <a:pt x="678" y="36"/>
                  <a:pt x="678" y="36"/>
                  <a:pt x="678" y="36"/>
                </a:cubicBezTo>
                <a:cubicBezTo>
                  <a:pt x="525" y="66"/>
                  <a:pt x="402" y="183"/>
                  <a:pt x="365" y="335"/>
                </a:cubicBezTo>
                <a:cubicBezTo>
                  <a:pt x="0" y="1823"/>
                  <a:pt x="0" y="1823"/>
                  <a:pt x="0" y="1823"/>
                </a:cubicBezTo>
                <a:cubicBezTo>
                  <a:pt x="343" y="1853"/>
                  <a:pt x="343" y="1853"/>
                  <a:pt x="343" y="1853"/>
                </a:cubicBezTo>
                <a:cubicBezTo>
                  <a:pt x="753" y="435"/>
                  <a:pt x="753" y="435"/>
                  <a:pt x="753" y="435"/>
                </a:cubicBezTo>
                <a:cubicBezTo>
                  <a:pt x="809" y="451"/>
                  <a:pt x="809" y="451"/>
                  <a:pt x="809" y="451"/>
                </a:cubicBezTo>
                <a:cubicBezTo>
                  <a:pt x="518" y="1457"/>
                  <a:pt x="518" y="1457"/>
                  <a:pt x="518" y="1457"/>
                </a:cubicBezTo>
                <a:cubicBezTo>
                  <a:pt x="1255" y="1457"/>
                  <a:pt x="1255" y="1457"/>
                  <a:pt x="1255" y="1457"/>
                </a:cubicBezTo>
                <a:cubicBezTo>
                  <a:pt x="1521" y="885"/>
                  <a:pt x="1521" y="885"/>
                  <a:pt x="1521" y="885"/>
                </a:cubicBezTo>
                <a:cubicBezTo>
                  <a:pt x="1556" y="809"/>
                  <a:pt x="1565" y="721"/>
                  <a:pt x="1545" y="639"/>
                </a:cubicBezTo>
                <a:cubicBezTo>
                  <a:pt x="1483" y="380"/>
                  <a:pt x="1483" y="380"/>
                  <a:pt x="1483" y="380"/>
                </a:cubicBezTo>
                <a:cubicBezTo>
                  <a:pt x="1540" y="366"/>
                  <a:pt x="1540" y="366"/>
                  <a:pt x="1540" y="366"/>
                </a:cubicBezTo>
                <a:cubicBezTo>
                  <a:pt x="1602" y="626"/>
                  <a:pt x="1602" y="626"/>
                  <a:pt x="1602" y="626"/>
                </a:cubicBezTo>
                <a:cubicBezTo>
                  <a:pt x="1625" y="720"/>
                  <a:pt x="1615" y="821"/>
                  <a:pt x="1574" y="910"/>
                </a:cubicBezTo>
                <a:cubicBezTo>
                  <a:pt x="1507" y="1052"/>
                  <a:pt x="1507" y="1052"/>
                  <a:pt x="1507" y="1052"/>
                </a:cubicBezTo>
                <a:cubicBezTo>
                  <a:pt x="1534" y="1159"/>
                  <a:pt x="1534" y="1159"/>
                  <a:pt x="1534" y="1159"/>
                </a:cubicBezTo>
                <a:cubicBezTo>
                  <a:pt x="1558" y="1254"/>
                  <a:pt x="1642" y="1320"/>
                  <a:pt x="1740" y="1320"/>
                </a:cubicBezTo>
                <a:cubicBezTo>
                  <a:pt x="2159" y="1320"/>
                  <a:pt x="2159" y="1320"/>
                  <a:pt x="2159" y="1320"/>
                </a:cubicBezTo>
                <a:cubicBezTo>
                  <a:pt x="2170" y="1210"/>
                  <a:pt x="2191" y="1100"/>
                  <a:pt x="2220" y="1002"/>
                </a:cubicBezTo>
                <a:lnTo>
                  <a:pt x="1879" y="955"/>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4"/>
          <p:cNvSpPr/>
          <p:nvPr userDrawn="1">
            <p:custDataLst>
              <p:tags r:id="rId38"/>
            </p:custDataLst>
          </p:nvPr>
        </p:nvSpPr>
        <p:spPr bwMode="auto">
          <a:xfrm>
            <a:off x="3343910" y="3154045"/>
            <a:ext cx="48895" cy="48895"/>
          </a:xfrm>
          <a:custGeom>
            <a:avLst/>
            <a:gdLst>
              <a:gd name="T0" fmla="*/ 47 w 90"/>
              <a:gd name="T1" fmla="*/ 1 h 90"/>
              <a:gd name="T2" fmla="*/ 1 w 90"/>
              <a:gd name="T3" fmla="*/ 44 h 90"/>
              <a:gd name="T4" fmla="*/ 44 w 90"/>
              <a:gd name="T5" fmla="*/ 89 h 90"/>
              <a:gd name="T6" fmla="*/ 90 w 90"/>
              <a:gd name="T7" fmla="*/ 47 h 90"/>
              <a:gd name="T8" fmla="*/ 47 w 90"/>
              <a:gd name="T9" fmla="*/ 1 h 90"/>
            </a:gdLst>
            <a:ahLst/>
            <a:cxnLst>
              <a:cxn ang="0">
                <a:pos x="T0" y="T1"/>
              </a:cxn>
              <a:cxn ang="0">
                <a:pos x="T2" y="T3"/>
              </a:cxn>
              <a:cxn ang="0">
                <a:pos x="T4" y="T5"/>
              </a:cxn>
              <a:cxn ang="0">
                <a:pos x="T6" y="T7"/>
              </a:cxn>
              <a:cxn ang="0">
                <a:pos x="T8" y="T9"/>
              </a:cxn>
            </a:cxnLst>
            <a:rect l="0" t="0" r="r" b="b"/>
            <a:pathLst>
              <a:path w="90" h="90">
                <a:moveTo>
                  <a:pt x="47" y="1"/>
                </a:moveTo>
                <a:cubicBezTo>
                  <a:pt x="22" y="0"/>
                  <a:pt x="2" y="19"/>
                  <a:pt x="1" y="44"/>
                </a:cubicBezTo>
                <a:cubicBezTo>
                  <a:pt x="0" y="68"/>
                  <a:pt x="19" y="89"/>
                  <a:pt x="44" y="89"/>
                </a:cubicBezTo>
                <a:cubicBezTo>
                  <a:pt x="68" y="90"/>
                  <a:pt x="89" y="71"/>
                  <a:pt x="90" y="47"/>
                </a:cubicBezTo>
                <a:cubicBezTo>
                  <a:pt x="90" y="22"/>
                  <a:pt x="71" y="2"/>
                  <a:pt x="47" y="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userDrawn="1">
            <p:custDataLst>
              <p:tags r:id="rId39"/>
            </p:custDataLst>
          </p:nvPr>
        </p:nvSpPr>
        <p:spPr bwMode="auto">
          <a:xfrm>
            <a:off x="3206750" y="2976880"/>
            <a:ext cx="140335" cy="76200"/>
          </a:xfrm>
          <a:custGeom>
            <a:avLst/>
            <a:gdLst>
              <a:gd name="T0" fmla="*/ 260 w 260"/>
              <a:gd name="T1" fmla="*/ 47 h 140"/>
              <a:gd name="T2" fmla="*/ 226 w 260"/>
              <a:gd name="T3" fmla="*/ 0 h 140"/>
              <a:gd name="T4" fmla="*/ 0 w 260"/>
              <a:gd name="T5" fmla="*/ 81 h 140"/>
              <a:gd name="T6" fmla="*/ 4 w 260"/>
              <a:gd name="T7" fmla="*/ 140 h 140"/>
              <a:gd name="T8" fmla="*/ 260 w 260"/>
              <a:gd name="T9" fmla="*/ 47 h 140"/>
            </a:gdLst>
            <a:ahLst/>
            <a:cxnLst>
              <a:cxn ang="0">
                <a:pos x="T0" y="T1"/>
              </a:cxn>
              <a:cxn ang="0">
                <a:pos x="T2" y="T3"/>
              </a:cxn>
              <a:cxn ang="0">
                <a:pos x="T4" y="T5"/>
              </a:cxn>
              <a:cxn ang="0">
                <a:pos x="T6" y="T7"/>
              </a:cxn>
              <a:cxn ang="0">
                <a:pos x="T8" y="T9"/>
              </a:cxn>
            </a:cxnLst>
            <a:rect l="0" t="0" r="r" b="b"/>
            <a:pathLst>
              <a:path w="260" h="140">
                <a:moveTo>
                  <a:pt x="260" y="47"/>
                </a:moveTo>
                <a:cubicBezTo>
                  <a:pt x="226" y="0"/>
                  <a:pt x="226" y="0"/>
                  <a:pt x="226" y="0"/>
                </a:cubicBezTo>
                <a:cubicBezTo>
                  <a:pt x="161" y="47"/>
                  <a:pt x="80" y="76"/>
                  <a:pt x="0" y="81"/>
                </a:cubicBezTo>
                <a:cubicBezTo>
                  <a:pt x="4" y="140"/>
                  <a:pt x="4" y="140"/>
                  <a:pt x="4" y="140"/>
                </a:cubicBezTo>
                <a:cubicBezTo>
                  <a:pt x="96" y="133"/>
                  <a:pt x="185" y="101"/>
                  <a:pt x="260" y="4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6"/>
          <p:cNvSpPr>
            <a:spLocks noEditPoints="1"/>
          </p:cNvSpPr>
          <p:nvPr userDrawn="1">
            <p:custDataLst>
              <p:tags r:id="rId40"/>
            </p:custDataLst>
          </p:nvPr>
        </p:nvSpPr>
        <p:spPr bwMode="auto">
          <a:xfrm>
            <a:off x="2297430" y="2833370"/>
            <a:ext cx="1961515" cy="2397760"/>
          </a:xfrm>
          <a:custGeom>
            <a:avLst/>
            <a:gdLst>
              <a:gd name="T0" fmla="*/ 3475 w 3645"/>
              <a:gd name="T1" fmla="*/ 942 h 4455"/>
              <a:gd name="T2" fmla="*/ 3101 w 3645"/>
              <a:gd name="T3" fmla="*/ 1067 h 4455"/>
              <a:gd name="T4" fmla="*/ 3022 w 3645"/>
              <a:gd name="T5" fmla="*/ 1226 h 4455"/>
              <a:gd name="T6" fmla="*/ 2737 w 3645"/>
              <a:gd name="T7" fmla="*/ 1540 h 4455"/>
              <a:gd name="T8" fmla="*/ 2609 w 3645"/>
              <a:gd name="T9" fmla="*/ 2022 h 4455"/>
              <a:gd name="T10" fmla="*/ 1719 w 3645"/>
              <a:gd name="T11" fmla="*/ 1119 h 4455"/>
              <a:gd name="T12" fmla="*/ 2222 w 3645"/>
              <a:gd name="T13" fmla="*/ 765 h 4455"/>
              <a:gd name="T14" fmla="*/ 2136 w 3645"/>
              <a:gd name="T15" fmla="*/ 284 h 4455"/>
              <a:gd name="T16" fmla="*/ 1246 w 3645"/>
              <a:gd name="T17" fmla="*/ 164 h 4455"/>
              <a:gd name="T18" fmla="*/ 582 w 3645"/>
              <a:gd name="T19" fmla="*/ 873 h 4455"/>
              <a:gd name="T20" fmla="*/ 56 w 3645"/>
              <a:gd name="T21" fmla="*/ 3036 h 4455"/>
              <a:gd name="T22" fmla="*/ 1336 w 3645"/>
              <a:gd name="T23" fmla="*/ 3229 h 4455"/>
              <a:gd name="T24" fmla="*/ 1336 w 3645"/>
              <a:gd name="T25" fmla="*/ 4029 h 4455"/>
              <a:gd name="T26" fmla="*/ 1838 w 3645"/>
              <a:gd name="T27" fmla="*/ 4450 h 4455"/>
              <a:gd name="T28" fmla="*/ 2425 w 3645"/>
              <a:gd name="T29" fmla="*/ 4455 h 4455"/>
              <a:gd name="T30" fmla="*/ 2437 w 3645"/>
              <a:gd name="T31" fmla="*/ 3666 h 4455"/>
              <a:gd name="T32" fmla="*/ 1850 w 3645"/>
              <a:gd name="T33" fmla="*/ 2251 h 4455"/>
              <a:gd name="T34" fmla="*/ 2764 w 3645"/>
              <a:gd name="T35" fmla="*/ 3229 h 4455"/>
              <a:gd name="T36" fmla="*/ 3265 w 3645"/>
              <a:gd name="T37" fmla="*/ 1760 h 4455"/>
              <a:gd name="T38" fmla="*/ 3174 w 3645"/>
              <a:gd name="T39" fmla="*/ 1417 h 4455"/>
              <a:gd name="T40" fmla="*/ 3351 w 3645"/>
              <a:gd name="T41" fmla="*/ 875 h 4455"/>
              <a:gd name="T42" fmla="*/ 3036 w 3645"/>
              <a:gd name="T43" fmla="*/ 942 h 4455"/>
              <a:gd name="T44" fmla="*/ 2863 w 3645"/>
              <a:gd name="T45" fmla="*/ 1126 h 4455"/>
              <a:gd name="T46" fmla="*/ 2164 w 3645"/>
              <a:gd name="T47" fmla="*/ 768 h 4455"/>
              <a:gd name="T48" fmla="*/ 1836 w 3645"/>
              <a:gd name="T49" fmla="*/ 858 h 4455"/>
              <a:gd name="T50" fmla="*/ 1531 w 3645"/>
              <a:gd name="T51" fmla="*/ 1485 h 4455"/>
              <a:gd name="T52" fmla="*/ 1508 w 3645"/>
              <a:gd name="T53" fmla="*/ 606 h 4455"/>
              <a:gd name="T54" fmla="*/ 2099 w 3645"/>
              <a:gd name="T55" fmla="*/ 343 h 4455"/>
              <a:gd name="T56" fmla="*/ 867 w 3645"/>
              <a:gd name="T57" fmla="*/ 813 h 4455"/>
              <a:gd name="T58" fmla="*/ 2113 w 3645"/>
              <a:gd name="T59" fmla="*/ 201 h 4455"/>
              <a:gd name="T60" fmla="*/ 1533 w 3645"/>
              <a:gd name="T61" fmla="*/ 724 h 4455"/>
              <a:gd name="T62" fmla="*/ 1039 w 3645"/>
              <a:gd name="T63" fmla="*/ 1056 h 4455"/>
              <a:gd name="T64" fmla="*/ 586 w 3645"/>
              <a:gd name="T65" fmla="*/ 3170 h 4455"/>
              <a:gd name="T66" fmla="*/ 701 w 3645"/>
              <a:gd name="T67" fmla="*/ 2987 h 4455"/>
              <a:gd name="T68" fmla="*/ 1398 w 3645"/>
              <a:gd name="T69" fmla="*/ 4026 h 4455"/>
              <a:gd name="T70" fmla="*/ 1856 w 3645"/>
              <a:gd name="T71" fmla="*/ 4149 h 4455"/>
              <a:gd name="T72" fmla="*/ 1336 w 3645"/>
              <a:gd name="T73" fmla="*/ 4255 h 4455"/>
              <a:gd name="T74" fmla="*/ 2467 w 3645"/>
              <a:gd name="T75" fmla="*/ 4261 h 4455"/>
              <a:gd name="T76" fmla="*/ 1907 w 3645"/>
              <a:gd name="T77" fmla="*/ 4185 h 4455"/>
              <a:gd name="T78" fmla="*/ 1948 w 3645"/>
              <a:gd name="T79" fmla="*/ 4024 h 4455"/>
              <a:gd name="T80" fmla="*/ 2412 w 3645"/>
              <a:gd name="T81" fmla="*/ 3607 h 4455"/>
              <a:gd name="T82" fmla="*/ 719 w 3645"/>
              <a:gd name="T83" fmla="*/ 3170 h 4455"/>
              <a:gd name="T84" fmla="*/ 2251 w 3645"/>
              <a:gd name="T85" fmla="*/ 2832 h 4455"/>
              <a:gd name="T86" fmla="*/ 1974 w 3645"/>
              <a:gd name="T87" fmla="*/ 1703 h 4455"/>
              <a:gd name="T88" fmla="*/ 1627 w 3645"/>
              <a:gd name="T89" fmla="*/ 2534 h 4455"/>
              <a:gd name="T90" fmla="*/ 372 w 3645"/>
              <a:gd name="T91" fmla="*/ 2900 h 4455"/>
              <a:gd name="T92" fmla="*/ 1541 w 3645"/>
              <a:gd name="T93" fmla="*/ 1578 h 4455"/>
              <a:gd name="T94" fmla="*/ 2204 w 3645"/>
              <a:gd name="T95" fmla="*/ 1997 h 4455"/>
              <a:gd name="T96" fmla="*/ 2531 w 3645"/>
              <a:gd name="T97" fmla="*/ 2397 h 4455"/>
              <a:gd name="T98" fmla="*/ 3218 w 3645"/>
              <a:gd name="T99" fmla="*/ 1726 h 4455"/>
              <a:gd name="T100" fmla="*/ 2583 w 3645"/>
              <a:gd name="T101" fmla="*/ 2544 h 4455"/>
              <a:gd name="T102" fmla="*/ 2737 w 3645"/>
              <a:gd name="T103" fmla="*/ 1599 h 4455"/>
              <a:gd name="T104" fmla="*/ 3226 w 3645"/>
              <a:gd name="T105" fmla="*/ 752 h 4455"/>
              <a:gd name="T106" fmla="*/ 3159 w 3645"/>
              <a:gd name="T107" fmla="*/ 875 h 4455"/>
              <a:gd name="T108" fmla="*/ 3393 w 3645"/>
              <a:gd name="T109" fmla="*/ 1461 h 4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5" h="4455">
                <a:moveTo>
                  <a:pt x="3393" y="1228"/>
                </a:moveTo>
                <a:cubicBezTo>
                  <a:pt x="3326" y="1228"/>
                  <a:pt x="3267" y="1258"/>
                  <a:pt x="3224" y="1289"/>
                </a:cubicBezTo>
                <a:cubicBezTo>
                  <a:pt x="3237" y="1246"/>
                  <a:pt x="3246" y="1210"/>
                  <a:pt x="3250" y="1188"/>
                </a:cubicBezTo>
                <a:cubicBezTo>
                  <a:pt x="3307" y="1177"/>
                  <a:pt x="3350" y="1127"/>
                  <a:pt x="3351" y="1067"/>
                </a:cubicBezTo>
                <a:cubicBezTo>
                  <a:pt x="3419" y="1066"/>
                  <a:pt x="3475" y="1010"/>
                  <a:pt x="3475" y="942"/>
                </a:cubicBezTo>
                <a:cubicBezTo>
                  <a:pt x="3475" y="873"/>
                  <a:pt x="3419" y="818"/>
                  <a:pt x="3351" y="817"/>
                </a:cubicBezTo>
                <a:cubicBezTo>
                  <a:pt x="3350" y="749"/>
                  <a:pt x="3294" y="693"/>
                  <a:pt x="3226" y="693"/>
                </a:cubicBezTo>
                <a:cubicBezTo>
                  <a:pt x="3157" y="693"/>
                  <a:pt x="3102" y="749"/>
                  <a:pt x="3101" y="817"/>
                </a:cubicBezTo>
                <a:cubicBezTo>
                  <a:pt x="3033" y="818"/>
                  <a:pt x="2977" y="873"/>
                  <a:pt x="2977" y="942"/>
                </a:cubicBezTo>
                <a:cubicBezTo>
                  <a:pt x="2977" y="1010"/>
                  <a:pt x="3033" y="1066"/>
                  <a:pt x="3101" y="1067"/>
                </a:cubicBezTo>
                <a:cubicBezTo>
                  <a:pt x="3102" y="1123"/>
                  <a:pt x="3139" y="1170"/>
                  <a:pt x="3191" y="1185"/>
                </a:cubicBezTo>
                <a:cubicBezTo>
                  <a:pt x="3175" y="1255"/>
                  <a:pt x="3127" y="1436"/>
                  <a:pt x="3023" y="1540"/>
                </a:cubicBezTo>
                <a:cubicBezTo>
                  <a:pt x="2934" y="1540"/>
                  <a:pt x="2934" y="1540"/>
                  <a:pt x="2934" y="1540"/>
                </a:cubicBezTo>
                <a:cubicBezTo>
                  <a:pt x="2908" y="1379"/>
                  <a:pt x="2908" y="1379"/>
                  <a:pt x="2908" y="1379"/>
                </a:cubicBezTo>
                <a:cubicBezTo>
                  <a:pt x="2974" y="1359"/>
                  <a:pt x="3022" y="1298"/>
                  <a:pt x="3022" y="1226"/>
                </a:cubicBezTo>
                <a:cubicBezTo>
                  <a:pt x="3022" y="1139"/>
                  <a:pt x="2951" y="1068"/>
                  <a:pt x="2863" y="1068"/>
                </a:cubicBezTo>
                <a:cubicBezTo>
                  <a:pt x="2776" y="1068"/>
                  <a:pt x="2704" y="1139"/>
                  <a:pt x="2704" y="1226"/>
                </a:cubicBezTo>
                <a:cubicBezTo>
                  <a:pt x="2704" y="1310"/>
                  <a:pt x="2769" y="1378"/>
                  <a:pt x="2850" y="1385"/>
                </a:cubicBezTo>
                <a:cubicBezTo>
                  <a:pt x="2875" y="1540"/>
                  <a:pt x="2875" y="1540"/>
                  <a:pt x="2875" y="1540"/>
                </a:cubicBezTo>
                <a:cubicBezTo>
                  <a:pt x="2737" y="1540"/>
                  <a:pt x="2737" y="1540"/>
                  <a:pt x="2737" y="1540"/>
                </a:cubicBezTo>
                <a:cubicBezTo>
                  <a:pt x="2703" y="1540"/>
                  <a:pt x="2672" y="1559"/>
                  <a:pt x="2657" y="1589"/>
                </a:cubicBezTo>
                <a:cubicBezTo>
                  <a:pt x="2641" y="1619"/>
                  <a:pt x="2644" y="1655"/>
                  <a:pt x="2664" y="1682"/>
                </a:cubicBezTo>
                <a:cubicBezTo>
                  <a:pt x="2721" y="1760"/>
                  <a:pt x="2721" y="1760"/>
                  <a:pt x="2721" y="1760"/>
                </a:cubicBezTo>
                <a:cubicBezTo>
                  <a:pt x="2729" y="1771"/>
                  <a:pt x="2729" y="1786"/>
                  <a:pt x="2721" y="1797"/>
                </a:cubicBezTo>
                <a:cubicBezTo>
                  <a:pt x="2678" y="1853"/>
                  <a:pt x="2640" y="1931"/>
                  <a:pt x="2609" y="2022"/>
                </a:cubicBezTo>
                <a:cubicBezTo>
                  <a:pt x="2259" y="1975"/>
                  <a:pt x="2259" y="1975"/>
                  <a:pt x="2259" y="1975"/>
                </a:cubicBezTo>
                <a:cubicBezTo>
                  <a:pt x="2192" y="1557"/>
                  <a:pt x="2192" y="1557"/>
                  <a:pt x="2192" y="1557"/>
                </a:cubicBezTo>
                <a:cubicBezTo>
                  <a:pt x="2172" y="1430"/>
                  <a:pt x="2079" y="1323"/>
                  <a:pt x="1956" y="1286"/>
                </a:cubicBezTo>
                <a:cubicBezTo>
                  <a:pt x="1696" y="1207"/>
                  <a:pt x="1696" y="1207"/>
                  <a:pt x="1696" y="1207"/>
                </a:cubicBezTo>
                <a:cubicBezTo>
                  <a:pt x="1719" y="1119"/>
                  <a:pt x="1719" y="1119"/>
                  <a:pt x="1719" y="1119"/>
                </a:cubicBezTo>
                <a:cubicBezTo>
                  <a:pt x="1820" y="1131"/>
                  <a:pt x="1926" y="1094"/>
                  <a:pt x="1995" y="1020"/>
                </a:cubicBezTo>
                <a:cubicBezTo>
                  <a:pt x="2011" y="1003"/>
                  <a:pt x="2026" y="984"/>
                  <a:pt x="2039" y="965"/>
                </a:cubicBezTo>
                <a:cubicBezTo>
                  <a:pt x="2062" y="936"/>
                  <a:pt x="2083" y="907"/>
                  <a:pt x="2111" y="889"/>
                </a:cubicBezTo>
                <a:cubicBezTo>
                  <a:pt x="2118" y="884"/>
                  <a:pt x="2127" y="879"/>
                  <a:pt x="2136" y="873"/>
                </a:cubicBezTo>
                <a:cubicBezTo>
                  <a:pt x="2176" y="850"/>
                  <a:pt x="2226" y="822"/>
                  <a:pt x="2222" y="765"/>
                </a:cubicBezTo>
                <a:cubicBezTo>
                  <a:pt x="2221" y="741"/>
                  <a:pt x="2210" y="723"/>
                  <a:pt x="2200" y="707"/>
                </a:cubicBezTo>
                <a:cubicBezTo>
                  <a:pt x="2197" y="702"/>
                  <a:pt x="2194" y="697"/>
                  <a:pt x="2192" y="692"/>
                </a:cubicBezTo>
                <a:cubicBezTo>
                  <a:pt x="2174" y="657"/>
                  <a:pt x="2178" y="615"/>
                  <a:pt x="2183" y="569"/>
                </a:cubicBezTo>
                <a:cubicBezTo>
                  <a:pt x="2184" y="557"/>
                  <a:pt x="2185" y="544"/>
                  <a:pt x="2186" y="532"/>
                </a:cubicBezTo>
                <a:cubicBezTo>
                  <a:pt x="2191" y="446"/>
                  <a:pt x="2174" y="361"/>
                  <a:pt x="2136" y="284"/>
                </a:cubicBezTo>
                <a:cubicBezTo>
                  <a:pt x="2151" y="258"/>
                  <a:pt x="2165" y="229"/>
                  <a:pt x="2178" y="198"/>
                </a:cubicBezTo>
                <a:cubicBezTo>
                  <a:pt x="2184" y="184"/>
                  <a:pt x="2178" y="167"/>
                  <a:pt x="2164" y="161"/>
                </a:cubicBezTo>
                <a:cubicBezTo>
                  <a:pt x="2155" y="156"/>
                  <a:pt x="1923" y="40"/>
                  <a:pt x="1716" y="13"/>
                </a:cubicBezTo>
                <a:cubicBezTo>
                  <a:pt x="1716" y="12"/>
                  <a:pt x="1715" y="12"/>
                  <a:pt x="1714" y="12"/>
                </a:cubicBezTo>
                <a:cubicBezTo>
                  <a:pt x="1531" y="0"/>
                  <a:pt x="1382" y="48"/>
                  <a:pt x="1246" y="164"/>
                </a:cubicBezTo>
                <a:cubicBezTo>
                  <a:pt x="1141" y="254"/>
                  <a:pt x="1051" y="374"/>
                  <a:pt x="963" y="544"/>
                </a:cubicBezTo>
                <a:cubicBezTo>
                  <a:pt x="956" y="556"/>
                  <a:pt x="950" y="569"/>
                  <a:pt x="943" y="582"/>
                </a:cubicBezTo>
                <a:cubicBezTo>
                  <a:pt x="909" y="649"/>
                  <a:pt x="873" y="719"/>
                  <a:pt x="823" y="774"/>
                </a:cubicBezTo>
                <a:cubicBezTo>
                  <a:pt x="774" y="829"/>
                  <a:pt x="690" y="882"/>
                  <a:pt x="604" y="868"/>
                </a:cubicBezTo>
                <a:cubicBezTo>
                  <a:pt x="597" y="866"/>
                  <a:pt x="589" y="868"/>
                  <a:pt x="582" y="873"/>
                </a:cubicBezTo>
                <a:cubicBezTo>
                  <a:pt x="576" y="877"/>
                  <a:pt x="572" y="884"/>
                  <a:pt x="571" y="892"/>
                </a:cubicBezTo>
                <a:cubicBezTo>
                  <a:pt x="560" y="959"/>
                  <a:pt x="543" y="1176"/>
                  <a:pt x="733" y="1270"/>
                </a:cubicBezTo>
                <a:cubicBezTo>
                  <a:pt x="710" y="1309"/>
                  <a:pt x="692" y="1352"/>
                  <a:pt x="680" y="1398"/>
                </a:cubicBezTo>
                <a:cubicBezTo>
                  <a:pt x="310" y="2906"/>
                  <a:pt x="310" y="2906"/>
                  <a:pt x="310" y="2906"/>
                </a:cubicBezTo>
                <a:cubicBezTo>
                  <a:pt x="56" y="3036"/>
                  <a:pt x="56" y="3036"/>
                  <a:pt x="56" y="3036"/>
                </a:cubicBezTo>
                <a:cubicBezTo>
                  <a:pt x="21" y="3054"/>
                  <a:pt x="0" y="3088"/>
                  <a:pt x="0" y="3127"/>
                </a:cubicBezTo>
                <a:cubicBezTo>
                  <a:pt x="0" y="3183"/>
                  <a:pt x="46" y="3229"/>
                  <a:pt x="102" y="3229"/>
                </a:cubicBezTo>
                <a:cubicBezTo>
                  <a:pt x="586" y="3229"/>
                  <a:pt x="586" y="3229"/>
                  <a:pt x="586" y="3229"/>
                </a:cubicBezTo>
                <a:cubicBezTo>
                  <a:pt x="627" y="3229"/>
                  <a:pt x="627" y="3229"/>
                  <a:pt x="627" y="3229"/>
                </a:cubicBezTo>
                <a:cubicBezTo>
                  <a:pt x="1336" y="3229"/>
                  <a:pt x="1336" y="3229"/>
                  <a:pt x="1336" y="3229"/>
                </a:cubicBezTo>
                <a:cubicBezTo>
                  <a:pt x="1251" y="3630"/>
                  <a:pt x="1251" y="3630"/>
                  <a:pt x="1251" y="3630"/>
                </a:cubicBezTo>
                <a:cubicBezTo>
                  <a:pt x="1249" y="3639"/>
                  <a:pt x="1251" y="3648"/>
                  <a:pt x="1257" y="3655"/>
                </a:cubicBezTo>
                <a:cubicBezTo>
                  <a:pt x="1262" y="3662"/>
                  <a:pt x="1271" y="3666"/>
                  <a:pt x="1279" y="3666"/>
                </a:cubicBezTo>
                <a:cubicBezTo>
                  <a:pt x="1439" y="3666"/>
                  <a:pt x="1439" y="3666"/>
                  <a:pt x="1439" y="3666"/>
                </a:cubicBezTo>
                <a:cubicBezTo>
                  <a:pt x="1336" y="4029"/>
                  <a:pt x="1336" y="4029"/>
                  <a:pt x="1336" y="4029"/>
                </a:cubicBezTo>
                <a:cubicBezTo>
                  <a:pt x="1336" y="4029"/>
                  <a:pt x="1336" y="4029"/>
                  <a:pt x="1336" y="4029"/>
                </a:cubicBezTo>
                <a:cubicBezTo>
                  <a:pt x="1336" y="4029"/>
                  <a:pt x="1336" y="4029"/>
                  <a:pt x="1336" y="4029"/>
                </a:cubicBezTo>
                <a:cubicBezTo>
                  <a:pt x="1272" y="4268"/>
                  <a:pt x="1272" y="4268"/>
                  <a:pt x="1272" y="4268"/>
                </a:cubicBezTo>
                <a:cubicBezTo>
                  <a:pt x="1268" y="4284"/>
                  <a:pt x="1277" y="4300"/>
                  <a:pt x="1293" y="4304"/>
                </a:cubicBezTo>
                <a:cubicBezTo>
                  <a:pt x="1838" y="4450"/>
                  <a:pt x="1838" y="4450"/>
                  <a:pt x="1838" y="4450"/>
                </a:cubicBezTo>
                <a:cubicBezTo>
                  <a:pt x="1850" y="4453"/>
                  <a:pt x="1861" y="4455"/>
                  <a:pt x="1873" y="4455"/>
                </a:cubicBezTo>
                <a:cubicBezTo>
                  <a:pt x="1931" y="4455"/>
                  <a:pt x="1985" y="4415"/>
                  <a:pt x="2001" y="4356"/>
                </a:cubicBezTo>
                <a:cubicBezTo>
                  <a:pt x="2001" y="4353"/>
                  <a:pt x="2002" y="4350"/>
                  <a:pt x="2003" y="4346"/>
                </a:cubicBezTo>
                <a:cubicBezTo>
                  <a:pt x="2391" y="4450"/>
                  <a:pt x="2391" y="4450"/>
                  <a:pt x="2391" y="4450"/>
                </a:cubicBezTo>
                <a:cubicBezTo>
                  <a:pt x="2402" y="4453"/>
                  <a:pt x="2414" y="4455"/>
                  <a:pt x="2425" y="4455"/>
                </a:cubicBezTo>
                <a:cubicBezTo>
                  <a:pt x="2483" y="4455"/>
                  <a:pt x="2537" y="4415"/>
                  <a:pt x="2553" y="4356"/>
                </a:cubicBezTo>
                <a:cubicBezTo>
                  <a:pt x="2567" y="4303"/>
                  <a:pt x="2546" y="4245"/>
                  <a:pt x="2501" y="4213"/>
                </a:cubicBezTo>
                <a:cubicBezTo>
                  <a:pt x="2325" y="4091"/>
                  <a:pt x="2325" y="4091"/>
                  <a:pt x="2325" y="4091"/>
                </a:cubicBezTo>
                <a:cubicBezTo>
                  <a:pt x="2384" y="3666"/>
                  <a:pt x="2384" y="3666"/>
                  <a:pt x="2384" y="3666"/>
                </a:cubicBezTo>
                <a:cubicBezTo>
                  <a:pt x="2437" y="3666"/>
                  <a:pt x="2437" y="3666"/>
                  <a:pt x="2437" y="3666"/>
                </a:cubicBezTo>
                <a:cubicBezTo>
                  <a:pt x="2451" y="3666"/>
                  <a:pt x="2463" y="3656"/>
                  <a:pt x="2466" y="3642"/>
                </a:cubicBezTo>
                <a:cubicBezTo>
                  <a:pt x="2470" y="3621"/>
                  <a:pt x="2563" y="3119"/>
                  <a:pt x="2296" y="2795"/>
                </a:cubicBezTo>
                <a:cubicBezTo>
                  <a:pt x="2160" y="2631"/>
                  <a:pt x="1957" y="2544"/>
                  <a:pt x="1691" y="2535"/>
                </a:cubicBezTo>
                <a:cubicBezTo>
                  <a:pt x="1840" y="2213"/>
                  <a:pt x="1840" y="2213"/>
                  <a:pt x="1840" y="2213"/>
                </a:cubicBezTo>
                <a:cubicBezTo>
                  <a:pt x="1850" y="2251"/>
                  <a:pt x="1850" y="2251"/>
                  <a:pt x="1850" y="2251"/>
                </a:cubicBezTo>
                <a:cubicBezTo>
                  <a:pt x="1880" y="2371"/>
                  <a:pt x="1988" y="2455"/>
                  <a:pt x="2112" y="2455"/>
                </a:cubicBezTo>
                <a:cubicBezTo>
                  <a:pt x="2527" y="2455"/>
                  <a:pt x="2527" y="2455"/>
                  <a:pt x="2527" y="2455"/>
                </a:cubicBezTo>
                <a:cubicBezTo>
                  <a:pt x="2525" y="2485"/>
                  <a:pt x="2524" y="2515"/>
                  <a:pt x="2524" y="2544"/>
                </a:cubicBezTo>
                <a:cubicBezTo>
                  <a:pt x="2524" y="2821"/>
                  <a:pt x="2606" y="3073"/>
                  <a:pt x="2742" y="3219"/>
                </a:cubicBezTo>
                <a:cubicBezTo>
                  <a:pt x="2748" y="3225"/>
                  <a:pt x="2756" y="3229"/>
                  <a:pt x="2764" y="3229"/>
                </a:cubicBezTo>
                <a:cubicBezTo>
                  <a:pt x="3222" y="3229"/>
                  <a:pt x="3222" y="3229"/>
                  <a:pt x="3222" y="3229"/>
                </a:cubicBezTo>
                <a:cubicBezTo>
                  <a:pt x="3231" y="3229"/>
                  <a:pt x="3238" y="3225"/>
                  <a:pt x="3244" y="3219"/>
                </a:cubicBezTo>
                <a:cubicBezTo>
                  <a:pt x="3380" y="3073"/>
                  <a:pt x="3462" y="2821"/>
                  <a:pt x="3462" y="2544"/>
                </a:cubicBezTo>
                <a:cubicBezTo>
                  <a:pt x="3462" y="2261"/>
                  <a:pt x="3379" y="1947"/>
                  <a:pt x="3266" y="1797"/>
                </a:cubicBezTo>
                <a:cubicBezTo>
                  <a:pt x="3257" y="1786"/>
                  <a:pt x="3257" y="1771"/>
                  <a:pt x="3265" y="1760"/>
                </a:cubicBezTo>
                <a:cubicBezTo>
                  <a:pt x="3322" y="1682"/>
                  <a:pt x="3322" y="1682"/>
                  <a:pt x="3322" y="1682"/>
                </a:cubicBezTo>
                <a:cubicBezTo>
                  <a:pt x="3342" y="1655"/>
                  <a:pt x="3345" y="1619"/>
                  <a:pt x="3329" y="1589"/>
                </a:cubicBezTo>
                <a:cubicBezTo>
                  <a:pt x="3314" y="1559"/>
                  <a:pt x="3284" y="1540"/>
                  <a:pt x="3250" y="1540"/>
                </a:cubicBezTo>
                <a:cubicBezTo>
                  <a:pt x="3100" y="1540"/>
                  <a:pt x="3100" y="1540"/>
                  <a:pt x="3100" y="1540"/>
                </a:cubicBezTo>
                <a:cubicBezTo>
                  <a:pt x="3130" y="1502"/>
                  <a:pt x="3154" y="1460"/>
                  <a:pt x="3174" y="1417"/>
                </a:cubicBezTo>
                <a:cubicBezTo>
                  <a:pt x="3213" y="1454"/>
                  <a:pt x="3295" y="1519"/>
                  <a:pt x="3393" y="1519"/>
                </a:cubicBezTo>
                <a:cubicBezTo>
                  <a:pt x="3527" y="1519"/>
                  <a:pt x="3631" y="1398"/>
                  <a:pt x="3635" y="1392"/>
                </a:cubicBezTo>
                <a:cubicBezTo>
                  <a:pt x="3645" y="1381"/>
                  <a:pt x="3645" y="1366"/>
                  <a:pt x="3635" y="1355"/>
                </a:cubicBezTo>
                <a:cubicBezTo>
                  <a:pt x="3631" y="1349"/>
                  <a:pt x="3527" y="1228"/>
                  <a:pt x="3393" y="1228"/>
                </a:cubicBezTo>
                <a:close/>
                <a:moveTo>
                  <a:pt x="3351" y="875"/>
                </a:moveTo>
                <a:cubicBezTo>
                  <a:pt x="3387" y="876"/>
                  <a:pt x="3416" y="906"/>
                  <a:pt x="3416" y="942"/>
                </a:cubicBezTo>
                <a:cubicBezTo>
                  <a:pt x="3416" y="978"/>
                  <a:pt x="3387" y="1008"/>
                  <a:pt x="3351" y="1008"/>
                </a:cubicBezTo>
                <a:lnTo>
                  <a:pt x="3351" y="875"/>
                </a:lnTo>
                <a:close/>
                <a:moveTo>
                  <a:pt x="3101" y="1008"/>
                </a:moveTo>
                <a:cubicBezTo>
                  <a:pt x="3065" y="1008"/>
                  <a:pt x="3036" y="978"/>
                  <a:pt x="3036" y="942"/>
                </a:cubicBezTo>
                <a:cubicBezTo>
                  <a:pt x="3036" y="906"/>
                  <a:pt x="3065" y="876"/>
                  <a:pt x="3101" y="875"/>
                </a:cubicBezTo>
                <a:lnTo>
                  <a:pt x="3101" y="1008"/>
                </a:lnTo>
                <a:close/>
                <a:moveTo>
                  <a:pt x="2863" y="1327"/>
                </a:moveTo>
                <a:cubicBezTo>
                  <a:pt x="2808" y="1327"/>
                  <a:pt x="2763" y="1282"/>
                  <a:pt x="2763" y="1226"/>
                </a:cubicBezTo>
                <a:cubicBezTo>
                  <a:pt x="2763" y="1171"/>
                  <a:pt x="2808" y="1126"/>
                  <a:pt x="2863" y="1126"/>
                </a:cubicBezTo>
                <a:cubicBezTo>
                  <a:pt x="2919" y="1126"/>
                  <a:pt x="2964" y="1171"/>
                  <a:pt x="2964" y="1226"/>
                </a:cubicBezTo>
                <a:cubicBezTo>
                  <a:pt x="2964" y="1282"/>
                  <a:pt x="2919" y="1327"/>
                  <a:pt x="2863" y="1327"/>
                </a:cubicBezTo>
                <a:close/>
                <a:moveTo>
                  <a:pt x="2140" y="718"/>
                </a:moveTo>
                <a:cubicBezTo>
                  <a:pt x="2143" y="725"/>
                  <a:pt x="2147" y="731"/>
                  <a:pt x="2151" y="737"/>
                </a:cubicBezTo>
                <a:cubicBezTo>
                  <a:pt x="2158" y="749"/>
                  <a:pt x="2164" y="759"/>
                  <a:pt x="2164" y="768"/>
                </a:cubicBezTo>
                <a:cubicBezTo>
                  <a:pt x="2165" y="788"/>
                  <a:pt x="2142" y="802"/>
                  <a:pt x="2107" y="823"/>
                </a:cubicBezTo>
                <a:cubicBezTo>
                  <a:pt x="2097" y="828"/>
                  <a:pt x="2088" y="834"/>
                  <a:pt x="2078" y="840"/>
                </a:cubicBezTo>
                <a:cubicBezTo>
                  <a:pt x="2042" y="864"/>
                  <a:pt x="2017" y="897"/>
                  <a:pt x="1993" y="930"/>
                </a:cubicBezTo>
                <a:cubicBezTo>
                  <a:pt x="1967" y="930"/>
                  <a:pt x="1907" y="922"/>
                  <a:pt x="1894" y="847"/>
                </a:cubicBezTo>
                <a:cubicBezTo>
                  <a:pt x="1836" y="858"/>
                  <a:pt x="1836" y="858"/>
                  <a:pt x="1836" y="858"/>
                </a:cubicBezTo>
                <a:cubicBezTo>
                  <a:pt x="1851" y="937"/>
                  <a:pt x="1902" y="971"/>
                  <a:pt x="1950" y="983"/>
                </a:cubicBezTo>
                <a:cubicBezTo>
                  <a:pt x="1888" y="1047"/>
                  <a:pt x="1792" y="1076"/>
                  <a:pt x="1704" y="1057"/>
                </a:cubicBezTo>
                <a:cubicBezTo>
                  <a:pt x="1689" y="1054"/>
                  <a:pt x="1674" y="1063"/>
                  <a:pt x="1670" y="1078"/>
                </a:cubicBezTo>
                <a:cubicBezTo>
                  <a:pt x="1633" y="1217"/>
                  <a:pt x="1633" y="1217"/>
                  <a:pt x="1633" y="1217"/>
                </a:cubicBezTo>
                <a:cubicBezTo>
                  <a:pt x="1622" y="1245"/>
                  <a:pt x="1563" y="1400"/>
                  <a:pt x="1531" y="1485"/>
                </a:cubicBezTo>
                <a:cubicBezTo>
                  <a:pt x="1481" y="1398"/>
                  <a:pt x="1375" y="1206"/>
                  <a:pt x="1298" y="1064"/>
                </a:cubicBezTo>
                <a:cubicBezTo>
                  <a:pt x="1410" y="1033"/>
                  <a:pt x="1503" y="951"/>
                  <a:pt x="1548" y="842"/>
                </a:cubicBezTo>
                <a:cubicBezTo>
                  <a:pt x="1596" y="724"/>
                  <a:pt x="1596" y="724"/>
                  <a:pt x="1596" y="724"/>
                </a:cubicBezTo>
                <a:cubicBezTo>
                  <a:pt x="1602" y="710"/>
                  <a:pt x="1596" y="695"/>
                  <a:pt x="1584" y="688"/>
                </a:cubicBezTo>
                <a:cubicBezTo>
                  <a:pt x="1557" y="671"/>
                  <a:pt x="1522" y="644"/>
                  <a:pt x="1508" y="606"/>
                </a:cubicBezTo>
                <a:cubicBezTo>
                  <a:pt x="1496" y="573"/>
                  <a:pt x="1504" y="535"/>
                  <a:pt x="1527" y="518"/>
                </a:cubicBezTo>
                <a:cubicBezTo>
                  <a:pt x="1533" y="513"/>
                  <a:pt x="1541" y="509"/>
                  <a:pt x="1551" y="506"/>
                </a:cubicBezTo>
                <a:cubicBezTo>
                  <a:pt x="1590" y="493"/>
                  <a:pt x="1636" y="504"/>
                  <a:pt x="1665" y="533"/>
                </a:cubicBezTo>
                <a:cubicBezTo>
                  <a:pt x="1670" y="538"/>
                  <a:pt x="1677" y="540"/>
                  <a:pt x="1685" y="541"/>
                </a:cubicBezTo>
                <a:cubicBezTo>
                  <a:pt x="1806" y="545"/>
                  <a:pt x="1970" y="525"/>
                  <a:pt x="2099" y="343"/>
                </a:cubicBezTo>
                <a:cubicBezTo>
                  <a:pt x="2122" y="402"/>
                  <a:pt x="2132" y="465"/>
                  <a:pt x="2128" y="528"/>
                </a:cubicBezTo>
                <a:cubicBezTo>
                  <a:pt x="2127" y="540"/>
                  <a:pt x="2126" y="552"/>
                  <a:pt x="2125" y="564"/>
                </a:cubicBezTo>
                <a:cubicBezTo>
                  <a:pt x="2120" y="613"/>
                  <a:pt x="2115" y="669"/>
                  <a:pt x="2140" y="718"/>
                </a:cubicBezTo>
                <a:close/>
                <a:moveTo>
                  <a:pt x="625" y="928"/>
                </a:moveTo>
                <a:cubicBezTo>
                  <a:pt x="709" y="931"/>
                  <a:pt x="797" y="890"/>
                  <a:pt x="867" y="813"/>
                </a:cubicBezTo>
                <a:cubicBezTo>
                  <a:pt x="922" y="752"/>
                  <a:pt x="959" y="679"/>
                  <a:pt x="995" y="608"/>
                </a:cubicBezTo>
                <a:cubicBezTo>
                  <a:pt x="1001" y="596"/>
                  <a:pt x="1008" y="583"/>
                  <a:pt x="1014" y="570"/>
                </a:cubicBezTo>
                <a:cubicBezTo>
                  <a:pt x="1099" y="408"/>
                  <a:pt x="1184" y="293"/>
                  <a:pt x="1284" y="208"/>
                </a:cubicBezTo>
                <a:cubicBezTo>
                  <a:pt x="1407" y="103"/>
                  <a:pt x="1543" y="59"/>
                  <a:pt x="1710" y="70"/>
                </a:cubicBezTo>
                <a:cubicBezTo>
                  <a:pt x="1868" y="92"/>
                  <a:pt x="2048" y="171"/>
                  <a:pt x="2113" y="201"/>
                </a:cubicBezTo>
                <a:cubicBezTo>
                  <a:pt x="1998" y="452"/>
                  <a:pt x="1832" y="486"/>
                  <a:pt x="1697" y="483"/>
                </a:cubicBezTo>
                <a:cubicBezTo>
                  <a:pt x="1652" y="445"/>
                  <a:pt x="1589" y="432"/>
                  <a:pt x="1533" y="450"/>
                </a:cubicBezTo>
                <a:cubicBezTo>
                  <a:pt x="1517" y="455"/>
                  <a:pt x="1503" y="463"/>
                  <a:pt x="1491" y="471"/>
                </a:cubicBezTo>
                <a:cubicBezTo>
                  <a:pt x="1448" y="504"/>
                  <a:pt x="1432" y="569"/>
                  <a:pt x="1453" y="626"/>
                </a:cubicBezTo>
                <a:cubicBezTo>
                  <a:pt x="1467" y="663"/>
                  <a:pt x="1494" y="696"/>
                  <a:pt x="1533" y="724"/>
                </a:cubicBezTo>
                <a:cubicBezTo>
                  <a:pt x="1494" y="820"/>
                  <a:pt x="1494" y="820"/>
                  <a:pt x="1494" y="820"/>
                </a:cubicBezTo>
                <a:cubicBezTo>
                  <a:pt x="1452" y="923"/>
                  <a:pt x="1358" y="997"/>
                  <a:pt x="1249" y="1015"/>
                </a:cubicBezTo>
                <a:cubicBezTo>
                  <a:pt x="1249" y="1015"/>
                  <a:pt x="1249" y="1015"/>
                  <a:pt x="1249" y="1015"/>
                </a:cubicBezTo>
                <a:cubicBezTo>
                  <a:pt x="1249" y="1015"/>
                  <a:pt x="1248" y="1015"/>
                  <a:pt x="1248" y="1015"/>
                </a:cubicBezTo>
                <a:cubicBezTo>
                  <a:pt x="1039" y="1056"/>
                  <a:pt x="1039" y="1056"/>
                  <a:pt x="1039" y="1056"/>
                </a:cubicBezTo>
                <a:cubicBezTo>
                  <a:pt x="930" y="1077"/>
                  <a:pt x="834" y="1137"/>
                  <a:pt x="767" y="1222"/>
                </a:cubicBezTo>
                <a:cubicBezTo>
                  <a:pt x="625" y="1155"/>
                  <a:pt x="618" y="1004"/>
                  <a:pt x="625" y="928"/>
                </a:cubicBezTo>
                <a:close/>
                <a:moveTo>
                  <a:pt x="670" y="3136"/>
                </a:moveTo>
                <a:cubicBezTo>
                  <a:pt x="665" y="3156"/>
                  <a:pt x="648" y="3170"/>
                  <a:pt x="627" y="3170"/>
                </a:cubicBezTo>
                <a:cubicBezTo>
                  <a:pt x="586" y="3170"/>
                  <a:pt x="586" y="3170"/>
                  <a:pt x="586" y="3170"/>
                </a:cubicBezTo>
                <a:cubicBezTo>
                  <a:pt x="102" y="3170"/>
                  <a:pt x="102" y="3170"/>
                  <a:pt x="102" y="3170"/>
                </a:cubicBezTo>
                <a:cubicBezTo>
                  <a:pt x="78" y="3170"/>
                  <a:pt x="58" y="3151"/>
                  <a:pt x="58" y="3127"/>
                </a:cubicBezTo>
                <a:cubicBezTo>
                  <a:pt x="58" y="3110"/>
                  <a:pt x="68" y="3095"/>
                  <a:pt x="82" y="3088"/>
                </a:cubicBezTo>
                <a:cubicBezTo>
                  <a:pt x="341" y="2956"/>
                  <a:pt x="341" y="2956"/>
                  <a:pt x="341" y="2956"/>
                </a:cubicBezTo>
                <a:cubicBezTo>
                  <a:pt x="701" y="2987"/>
                  <a:pt x="701" y="2987"/>
                  <a:pt x="701" y="2987"/>
                </a:cubicBezTo>
                <a:lnTo>
                  <a:pt x="670" y="3136"/>
                </a:lnTo>
                <a:close/>
                <a:moveTo>
                  <a:pt x="1499" y="3666"/>
                </a:moveTo>
                <a:cubicBezTo>
                  <a:pt x="1839" y="3666"/>
                  <a:pt x="1839" y="3666"/>
                  <a:pt x="1839" y="3666"/>
                </a:cubicBezTo>
                <a:cubicBezTo>
                  <a:pt x="1716" y="4085"/>
                  <a:pt x="1716" y="4085"/>
                  <a:pt x="1716" y="4085"/>
                </a:cubicBezTo>
                <a:cubicBezTo>
                  <a:pt x="1683" y="4101"/>
                  <a:pt x="1562" y="4145"/>
                  <a:pt x="1398" y="4026"/>
                </a:cubicBezTo>
                <a:lnTo>
                  <a:pt x="1499" y="3666"/>
                </a:lnTo>
                <a:close/>
                <a:moveTo>
                  <a:pt x="1899" y="3666"/>
                </a:moveTo>
                <a:cubicBezTo>
                  <a:pt x="1942" y="3666"/>
                  <a:pt x="1942" y="3666"/>
                  <a:pt x="1942" y="3666"/>
                </a:cubicBezTo>
                <a:cubicBezTo>
                  <a:pt x="1888" y="4031"/>
                  <a:pt x="1888" y="4031"/>
                  <a:pt x="1888" y="4031"/>
                </a:cubicBezTo>
                <a:cubicBezTo>
                  <a:pt x="1856" y="4149"/>
                  <a:pt x="1856" y="4149"/>
                  <a:pt x="1856" y="4149"/>
                </a:cubicBezTo>
                <a:cubicBezTo>
                  <a:pt x="1775" y="4092"/>
                  <a:pt x="1775" y="4092"/>
                  <a:pt x="1775" y="4092"/>
                </a:cubicBezTo>
                <a:lnTo>
                  <a:pt x="1899" y="3666"/>
                </a:lnTo>
                <a:close/>
                <a:moveTo>
                  <a:pt x="1944" y="4341"/>
                </a:moveTo>
                <a:cubicBezTo>
                  <a:pt x="1934" y="4381"/>
                  <a:pt x="1893" y="4404"/>
                  <a:pt x="1853" y="4394"/>
                </a:cubicBezTo>
                <a:cubicBezTo>
                  <a:pt x="1336" y="4255"/>
                  <a:pt x="1336" y="4255"/>
                  <a:pt x="1336" y="4255"/>
                </a:cubicBezTo>
                <a:cubicBezTo>
                  <a:pt x="1381" y="4085"/>
                  <a:pt x="1381" y="4085"/>
                  <a:pt x="1381" y="4085"/>
                </a:cubicBezTo>
                <a:cubicBezTo>
                  <a:pt x="1556" y="4203"/>
                  <a:pt x="1692" y="4160"/>
                  <a:pt x="1739" y="4138"/>
                </a:cubicBezTo>
                <a:cubicBezTo>
                  <a:pt x="1915" y="4261"/>
                  <a:pt x="1915" y="4261"/>
                  <a:pt x="1915" y="4261"/>
                </a:cubicBezTo>
                <a:cubicBezTo>
                  <a:pt x="1941" y="4279"/>
                  <a:pt x="1952" y="4311"/>
                  <a:pt x="1944" y="4341"/>
                </a:cubicBezTo>
                <a:close/>
                <a:moveTo>
                  <a:pt x="2467" y="4261"/>
                </a:moveTo>
                <a:cubicBezTo>
                  <a:pt x="2493" y="4279"/>
                  <a:pt x="2505" y="4311"/>
                  <a:pt x="2497" y="4341"/>
                </a:cubicBezTo>
                <a:cubicBezTo>
                  <a:pt x="2486" y="4381"/>
                  <a:pt x="2445" y="4404"/>
                  <a:pt x="2406" y="4394"/>
                </a:cubicBezTo>
                <a:cubicBezTo>
                  <a:pt x="2000" y="4285"/>
                  <a:pt x="2000" y="4285"/>
                  <a:pt x="2000" y="4285"/>
                </a:cubicBezTo>
                <a:cubicBezTo>
                  <a:pt x="1991" y="4257"/>
                  <a:pt x="1974" y="4231"/>
                  <a:pt x="1948" y="4213"/>
                </a:cubicBezTo>
                <a:cubicBezTo>
                  <a:pt x="1907" y="4185"/>
                  <a:pt x="1907" y="4185"/>
                  <a:pt x="1907" y="4185"/>
                </a:cubicBezTo>
                <a:cubicBezTo>
                  <a:pt x="1934" y="4085"/>
                  <a:pt x="1934" y="4085"/>
                  <a:pt x="1934" y="4085"/>
                </a:cubicBezTo>
                <a:cubicBezTo>
                  <a:pt x="2108" y="4203"/>
                  <a:pt x="2244" y="4160"/>
                  <a:pt x="2291" y="4138"/>
                </a:cubicBezTo>
                <a:lnTo>
                  <a:pt x="2467" y="4261"/>
                </a:lnTo>
                <a:close/>
                <a:moveTo>
                  <a:pt x="2267" y="4086"/>
                </a:moveTo>
                <a:cubicBezTo>
                  <a:pt x="2230" y="4103"/>
                  <a:pt x="2109" y="4143"/>
                  <a:pt x="1948" y="4024"/>
                </a:cubicBezTo>
                <a:cubicBezTo>
                  <a:pt x="2001" y="3666"/>
                  <a:pt x="2001" y="3666"/>
                  <a:pt x="2001" y="3666"/>
                </a:cubicBezTo>
                <a:cubicBezTo>
                  <a:pt x="2325" y="3666"/>
                  <a:pt x="2325" y="3666"/>
                  <a:pt x="2325" y="3666"/>
                </a:cubicBezTo>
                <a:lnTo>
                  <a:pt x="2267" y="4086"/>
                </a:lnTo>
                <a:close/>
                <a:moveTo>
                  <a:pt x="2251" y="2832"/>
                </a:moveTo>
                <a:cubicBezTo>
                  <a:pt x="2469" y="3097"/>
                  <a:pt x="2427" y="3505"/>
                  <a:pt x="2412" y="3607"/>
                </a:cubicBezTo>
                <a:cubicBezTo>
                  <a:pt x="1315" y="3607"/>
                  <a:pt x="1315" y="3607"/>
                  <a:pt x="1315" y="3607"/>
                </a:cubicBezTo>
                <a:cubicBezTo>
                  <a:pt x="1401" y="3206"/>
                  <a:pt x="1401" y="3206"/>
                  <a:pt x="1401" y="3206"/>
                </a:cubicBezTo>
                <a:cubicBezTo>
                  <a:pt x="1403" y="3197"/>
                  <a:pt x="1401" y="3188"/>
                  <a:pt x="1395" y="3181"/>
                </a:cubicBezTo>
                <a:cubicBezTo>
                  <a:pt x="1389" y="3174"/>
                  <a:pt x="1381" y="3170"/>
                  <a:pt x="1372" y="3170"/>
                </a:cubicBezTo>
                <a:cubicBezTo>
                  <a:pt x="719" y="3170"/>
                  <a:pt x="719" y="3170"/>
                  <a:pt x="719" y="3170"/>
                </a:cubicBezTo>
                <a:cubicBezTo>
                  <a:pt x="722" y="3163"/>
                  <a:pt x="725" y="3156"/>
                  <a:pt x="727" y="3148"/>
                </a:cubicBezTo>
                <a:cubicBezTo>
                  <a:pt x="765" y="2968"/>
                  <a:pt x="765" y="2968"/>
                  <a:pt x="765" y="2968"/>
                </a:cubicBezTo>
                <a:cubicBezTo>
                  <a:pt x="873" y="2592"/>
                  <a:pt x="873" y="2592"/>
                  <a:pt x="873" y="2592"/>
                </a:cubicBezTo>
                <a:cubicBezTo>
                  <a:pt x="1645" y="2592"/>
                  <a:pt x="1645" y="2592"/>
                  <a:pt x="1645" y="2592"/>
                </a:cubicBezTo>
                <a:cubicBezTo>
                  <a:pt x="1916" y="2592"/>
                  <a:pt x="2119" y="2673"/>
                  <a:pt x="2251" y="2832"/>
                </a:cubicBezTo>
                <a:close/>
                <a:moveTo>
                  <a:pt x="2112" y="2397"/>
                </a:moveTo>
                <a:cubicBezTo>
                  <a:pt x="2014" y="2397"/>
                  <a:pt x="1930" y="2331"/>
                  <a:pt x="1906" y="2236"/>
                </a:cubicBezTo>
                <a:cubicBezTo>
                  <a:pt x="1879" y="2129"/>
                  <a:pt x="1879" y="2129"/>
                  <a:pt x="1879" y="2129"/>
                </a:cubicBezTo>
                <a:cubicBezTo>
                  <a:pt x="1946" y="1987"/>
                  <a:pt x="1946" y="1987"/>
                  <a:pt x="1946" y="1987"/>
                </a:cubicBezTo>
                <a:cubicBezTo>
                  <a:pt x="1987" y="1898"/>
                  <a:pt x="1997" y="1797"/>
                  <a:pt x="1974" y="1703"/>
                </a:cubicBezTo>
                <a:cubicBezTo>
                  <a:pt x="1912" y="1443"/>
                  <a:pt x="1912" y="1443"/>
                  <a:pt x="1912" y="1443"/>
                </a:cubicBezTo>
                <a:cubicBezTo>
                  <a:pt x="1855" y="1457"/>
                  <a:pt x="1855" y="1457"/>
                  <a:pt x="1855" y="1457"/>
                </a:cubicBezTo>
                <a:cubicBezTo>
                  <a:pt x="1917" y="1716"/>
                  <a:pt x="1917" y="1716"/>
                  <a:pt x="1917" y="1716"/>
                </a:cubicBezTo>
                <a:cubicBezTo>
                  <a:pt x="1937" y="1798"/>
                  <a:pt x="1928" y="1886"/>
                  <a:pt x="1893" y="1962"/>
                </a:cubicBezTo>
                <a:cubicBezTo>
                  <a:pt x="1627" y="2534"/>
                  <a:pt x="1627" y="2534"/>
                  <a:pt x="1627" y="2534"/>
                </a:cubicBezTo>
                <a:cubicBezTo>
                  <a:pt x="890" y="2534"/>
                  <a:pt x="890" y="2534"/>
                  <a:pt x="890" y="2534"/>
                </a:cubicBezTo>
                <a:cubicBezTo>
                  <a:pt x="1181" y="1528"/>
                  <a:pt x="1181" y="1528"/>
                  <a:pt x="1181" y="1528"/>
                </a:cubicBezTo>
                <a:cubicBezTo>
                  <a:pt x="1125" y="1512"/>
                  <a:pt x="1125" y="1512"/>
                  <a:pt x="1125" y="1512"/>
                </a:cubicBezTo>
                <a:cubicBezTo>
                  <a:pt x="715" y="2930"/>
                  <a:pt x="715" y="2930"/>
                  <a:pt x="715" y="2930"/>
                </a:cubicBezTo>
                <a:cubicBezTo>
                  <a:pt x="372" y="2900"/>
                  <a:pt x="372" y="2900"/>
                  <a:pt x="372" y="2900"/>
                </a:cubicBezTo>
                <a:cubicBezTo>
                  <a:pt x="737" y="1412"/>
                  <a:pt x="737" y="1412"/>
                  <a:pt x="737" y="1412"/>
                </a:cubicBezTo>
                <a:cubicBezTo>
                  <a:pt x="774" y="1260"/>
                  <a:pt x="897" y="1143"/>
                  <a:pt x="1050" y="1113"/>
                </a:cubicBezTo>
                <a:cubicBezTo>
                  <a:pt x="1238" y="1077"/>
                  <a:pt x="1238" y="1077"/>
                  <a:pt x="1238" y="1077"/>
                </a:cubicBezTo>
                <a:cubicBezTo>
                  <a:pt x="1260" y="1117"/>
                  <a:pt x="1313" y="1214"/>
                  <a:pt x="1367" y="1311"/>
                </a:cubicBezTo>
                <a:cubicBezTo>
                  <a:pt x="1515" y="1580"/>
                  <a:pt x="1516" y="1580"/>
                  <a:pt x="1541" y="1578"/>
                </a:cubicBezTo>
                <a:cubicBezTo>
                  <a:pt x="1552" y="1577"/>
                  <a:pt x="1562" y="1569"/>
                  <a:pt x="1566" y="1558"/>
                </a:cubicBezTo>
                <a:cubicBezTo>
                  <a:pt x="1569" y="1548"/>
                  <a:pt x="1631" y="1384"/>
                  <a:pt x="1678" y="1262"/>
                </a:cubicBezTo>
                <a:cubicBezTo>
                  <a:pt x="1939" y="1341"/>
                  <a:pt x="1939" y="1341"/>
                  <a:pt x="1939" y="1341"/>
                </a:cubicBezTo>
                <a:cubicBezTo>
                  <a:pt x="2041" y="1373"/>
                  <a:pt x="2118" y="1461"/>
                  <a:pt x="2135" y="1566"/>
                </a:cubicBezTo>
                <a:cubicBezTo>
                  <a:pt x="2204" y="1997"/>
                  <a:pt x="2204" y="1997"/>
                  <a:pt x="2204" y="1997"/>
                </a:cubicBezTo>
                <a:cubicBezTo>
                  <a:pt x="2196" y="2013"/>
                  <a:pt x="2174" y="2057"/>
                  <a:pt x="2130" y="2106"/>
                </a:cubicBezTo>
                <a:cubicBezTo>
                  <a:pt x="2173" y="2145"/>
                  <a:pt x="2173" y="2145"/>
                  <a:pt x="2173" y="2145"/>
                </a:cubicBezTo>
                <a:cubicBezTo>
                  <a:pt x="2214" y="2099"/>
                  <a:pt x="2239" y="2057"/>
                  <a:pt x="2251" y="2032"/>
                </a:cubicBezTo>
                <a:cubicBezTo>
                  <a:pt x="2592" y="2079"/>
                  <a:pt x="2592" y="2079"/>
                  <a:pt x="2592" y="2079"/>
                </a:cubicBezTo>
                <a:cubicBezTo>
                  <a:pt x="2563" y="2177"/>
                  <a:pt x="2542" y="2287"/>
                  <a:pt x="2531" y="2397"/>
                </a:cubicBezTo>
                <a:lnTo>
                  <a:pt x="2112" y="2397"/>
                </a:lnTo>
                <a:close/>
                <a:moveTo>
                  <a:pt x="3250" y="1599"/>
                </a:moveTo>
                <a:cubicBezTo>
                  <a:pt x="3262" y="1599"/>
                  <a:pt x="3272" y="1605"/>
                  <a:pt x="3277" y="1616"/>
                </a:cubicBezTo>
                <a:cubicBezTo>
                  <a:pt x="3283" y="1626"/>
                  <a:pt x="3282" y="1638"/>
                  <a:pt x="3275" y="1648"/>
                </a:cubicBezTo>
                <a:cubicBezTo>
                  <a:pt x="3218" y="1726"/>
                  <a:pt x="3218" y="1726"/>
                  <a:pt x="3218" y="1726"/>
                </a:cubicBezTo>
                <a:cubicBezTo>
                  <a:pt x="3194" y="1758"/>
                  <a:pt x="3195" y="1801"/>
                  <a:pt x="3219" y="1833"/>
                </a:cubicBezTo>
                <a:cubicBezTo>
                  <a:pt x="3324" y="1971"/>
                  <a:pt x="3403" y="2277"/>
                  <a:pt x="3403" y="2544"/>
                </a:cubicBezTo>
                <a:cubicBezTo>
                  <a:pt x="3403" y="2797"/>
                  <a:pt x="3329" y="3035"/>
                  <a:pt x="3210" y="3170"/>
                </a:cubicBezTo>
                <a:cubicBezTo>
                  <a:pt x="2777" y="3170"/>
                  <a:pt x="2777" y="3170"/>
                  <a:pt x="2777" y="3170"/>
                </a:cubicBezTo>
                <a:cubicBezTo>
                  <a:pt x="2657" y="3035"/>
                  <a:pt x="2583" y="2797"/>
                  <a:pt x="2583" y="2544"/>
                </a:cubicBezTo>
                <a:cubicBezTo>
                  <a:pt x="2583" y="2277"/>
                  <a:pt x="2662" y="1971"/>
                  <a:pt x="2767" y="1833"/>
                </a:cubicBezTo>
                <a:cubicBezTo>
                  <a:pt x="2791" y="1801"/>
                  <a:pt x="2792" y="1758"/>
                  <a:pt x="2768" y="1726"/>
                </a:cubicBezTo>
                <a:cubicBezTo>
                  <a:pt x="2711" y="1648"/>
                  <a:pt x="2711" y="1648"/>
                  <a:pt x="2711" y="1648"/>
                </a:cubicBezTo>
                <a:cubicBezTo>
                  <a:pt x="2704" y="1638"/>
                  <a:pt x="2703" y="1626"/>
                  <a:pt x="2709" y="1616"/>
                </a:cubicBezTo>
                <a:cubicBezTo>
                  <a:pt x="2714" y="1605"/>
                  <a:pt x="2725" y="1599"/>
                  <a:pt x="2737" y="1599"/>
                </a:cubicBezTo>
                <a:lnTo>
                  <a:pt x="3250" y="1599"/>
                </a:lnTo>
                <a:close/>
                <a:moveTo>
                  <a:pt x="3226" y="752"/>
                </a:moveTo>
                <a:cubicBezTo>
                  <a:pt x="3262" y="752"/>
                  <a:pt x="3292" y="781"/>
                  <a:pt x="3292" y="817"/>
                </a:cubicBezTo>
                <a:cubicBezTo>
                  <a:pt x="3159" y="817"/>
                  <a:pt x="3159" y="817"/>
                  <a:pt x="3159" y="817"/>
                </a:cubicBezTo>
                <a:cubicBezTo>
                  <a:pt x="3160" y="781"/>
                  <a:pt x="3190" y="752"/>
                  <a:pt x="3226" y="752"/>
                </a:cubicBezTo>
                <a:close/>
                <a:moveTo>
                  <a:pt x="3159" y="875"/>
                </a:moveTo>
                <a:cubicBezTo>
                  <a:pt x="3292" y="875"/>
                  <a:pt x="3292" y="875"/>
                  <a:pt x="3292" y="875"/>
                </a:cubicBezTo>
                <a:cubicBezTo>
                  <a:pt x="3292" y="1008"/>
                  <a:pt x="3292" y="1008"/>
                  <a:pt x="3292" y="1008"/>
                </a:cubicBezTo>
                <a:cubicBezTo>
                  <a:pt x="3159" y="1008"/>
                  <a:pt x="3159" y="1008"/>
                  <a:pt x="3159" y="1008"/>
                </a:cubicBezTo>
                <a:lnTo>
                  <a:pt x="3159" y="875"/>
                </a:lnTo>
                <a:close/>
                <a:moveTo>
                  <a:pt x="3159" y="1067"/>
                </a:moveTo>
                <a:cubicBezTo>
                  <a:pt x="3292" y="1067"/>
                  <a:pt x="3292" y="1067"/>
                  <a:pt x="3292" y="1067"/>
                </a:cubicBezTo>
                <a:cubicBezTo>
                  <a:pt x="3292" y="1103"/>
                  <a:pt x="3262" y="1132"/>
                  <a:pt x="3226" y="1132"/>
                </a:cubicBezTo>
                <a:cubicBezTo>
                  <a:pt x="3190" y="1132"/>
                  <a:pt x="3160" y="1103"/>
                  <a:pt x="3159" y="1067"/>
                </a:cubicBezTo>
                <a:close/>
                <a:moveTo>
                  <a:pt x="3393" y="1461"/>
                </a:moveTo>
                <a:cubicBezTo>
                  <a:pt x="3315" y="1461"/>
                  <a:pt x="3245" y="1404"/>
                  <a:pt x="3213" y="1374"/>
                </a:cubicBezTo>
                <a:cubicBezTo>
                  <a:pt x="3245" y="1343"/>
                  <a:pt x="3315" y="1286"/>
                  <a:pt x="3393" y="1286"/>
                </a:cubicBezTo>
                <a:cubicBezTo>
                  <a:pt x="3471" y="1286"/>
                  <a:pt x="3541" y="1343"/>
                  <a:pt x="3573" y="1374"/>
                </a:cubicBezTo>
                <a:cubicBezTo>
                  <a:pt x="3541" y="1404"/>
                  <a:pt x="3471" y="1461"/>
                  <a:pt x="3393" y="146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7" name="Freeform 37"/>
          <p:cNvSpPr/>
          <p:nvPr userDrawn="1">
            <p:custDataLst>
              <p:tags r:id="rId41"/>
            </p:custDataLst>
          </p:nvPr>
        </p:nvSpPr>
        <p:spPr bwMode="auto">
          <a:xfrm>
            <a:off x="3244215" y="4423410"/>
            <a:ext cx="132715" cy="214630"/>
          </a:xfrm>
          <a:custGeom>
            <a:avLst/>
            <a:gdLst>
              <a:gd name="T0" fmla="*/ 247 w 247"/>
              <a:gd name="T1" fmla="*/ 12 h 397"/>
              <a:gd name="T2" fmla="*/ 189 w 247"/>
              <a:gd name="T3" fmla="*/ 0 h 397"/>
              <a:gd name="T4" fmla="*/ 0 w 247"/>
              <a:gd name="T5" fmla="*/ 356 h 397"/>
              <a:gd name="T6" fmla="*/ 42 w 247"/>
              <a:gd name="T7" fmla="*/ 397 h 397"/>
              <a:gd name="T8" fmla="*/ 247 w 247"/>
              <a:gd name="T9" fmla="*/ 12 h 397"/>
            </a:gdLst>
            <a:ahLst/>
            <a:cxnLst>
              <a:cxn ang="0">
                <a:pos x="T0" y="T1"/>
              </a:cxn>
              <a:cxn ang="0">
                <a:pos x="T2" y="T3"/>
              </a:cxn>
              <a:cxn ang="0">
                <a:pos x="T4" y="T5"/>
              </a:cxn>
              <a:cxn ang="0">
                <a:pos x="T6" y="T7"/>
              </a:cxn>
              <a:cxn ang="0">
                <a:pos x="T8" y="T9"/>
              </a:cxn>
            </a:cxnLst>
            <a:rect l="0" t="0" r="r" b="b"/>
            <a:pathLst>
              <a:path w="247" h="397">
                <a:moveTo>
                  <a:pt x="247" y="12"/>
                </a:moveTo>
                <a:cubicBezTo>
                  <a:pt x="189" y="0"/>
                  <a:pt x="189" y="0"/>
                  <a:pt x="189" y="0"/>
                </a:cubicBezTo>
                <a:cubicBezTo>
                  <a:pt x="162" y="133"/>
                  <a:pt x="95" y="259"/>
                  <a:pt x="0" y="356"/>
                </a:cubicBezTo>
                <a:cubicBezTo>
                  <a:pt x="42" y="397"/>
                  <a:pt x="42" y="397"/>
                  <a:pt x="42" y="397"/>
                </a:cubicBezTo>
                <a:cubicBezTo>
                  <a:pt x="144" y="292"/>
                  <a:pt x="217" y="155"/>
                  <a:pt x="247" y="1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p:nvPr userDrawn="1">
            <p:custDataLst>
              <p:tags r:id="rId42"/>
            </p:custDataLst>
          </p:nvPr>
        </p:nvSpPr>
        <p:spPr bwMode="auto">
          <a:xfrm>
            <a:off x="2860675" y="3246120"/>
            <a:ext cx="168275" cy="80645"/>
          </a:xfrm>
          <a:custGeom>
            <a:avLst/>
            <a:gdLst>
              <a:gd name="T0" fmla="*/ 314 w 314"/>
              <a:gd name="T1" fmla="*/ 45 h 151"/>
              <a:gd name="T2" fmla="*/ 276 w 314"/>
              <a:gd name="T3" fmla="*/ 0 h 151"/>
              <a:gd name="T4" fmla="*/ 0 w 314"/>
              <a:gd name="T5" fmla="*/ 94 h 151"/>
              <a:gd name="T6" fmla="*/ 9 w 314"/>
              <a:gd name="T7" fmla="*/ 151 h 151"/>
              <a:gd name="T8" fmla="*/ 314 w 314"/>
              <a:gd name="T9" fmla="*/ 45 h 151"/>
            </a:gdLst>
            <a:ahLst/>
            <a:cxnLst>
              <a:cxn ang="0">
                <a:pos x="T0" y="T1"/>
              </a:cxn>
              <a:cxn ang="0">
                <a:pos x="T2" y="T3"/>
              </a:cxn>
              <a:cxn ang="0">
                <a:pos x="T4" y="T5"/>
              </a:cxn>
              <a:cxn ang="0">
                <a:pos x="T6" y="T7"/>
              </a:cxn>
              <a:cxn ang="0">
                <a:pos x="T8" y="T9"/>
              </a:cxn>
            </a:cxnLst>
            <a:rect l="0" t="0" r="r" b="b"/>
            <a:pathLst>
              <a:path w="314" h="151">
                <a:moveTo>
                  <a:pt x="314" y="45"/>
                </a:moveTo>
                <a:cubicBezTo>
                  <a:pt x="276" y="0"/>
                  <a:pt x="276" y="0"/>
                  <a:pt x="276" y="0"/>
                </a:cubicBezTo>
                <a:cubicBezTo>
                  <a:pt x="200" y="63"/>
                  <a:pt x="94" y="79"/>
                  <a:pt x="0" y="94"/>
                </a:cubicBezTo>
                <a:cubicBezTo>
                  <a:pt x="9" y="151"/>
                  <a:pt x="9" y="151"/>
                  <a:pt x="9" y="151"/>
                </a:cubicBezTo>
                <a:cubicBezTo>
                  <a:pt x="105" y="136"/>
                  <a:pt x="225" y="118"/>
                  <a:pt x="314" y="45"/>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userDrawn="1">
            <p:ph type="title"/>
            <p:custDataLst>
              <p:tags r:id="rId43"/>
            </p:custDataLst>
          </p:nvPr>
        </p:nvSpPr>
        <p:spPr>
          <a:xfrm>
            <a:off x="5113421" y="2733959"/>
            <a:ext cx="5843448" cy="2023201"/>
          </a:xfrm>
          <a:ln>
            <a:noFill/>
          </a:ln>
        </p:spPr>
        <p:txBody>
          <a:bodyPr vert="horz" lIns="0" tIns="0" rIns="0" bIns="0" rtlCol="0" anchor="t" anchorCtr="0">
            <a:normAutofit/>
          </a:bodyPr>
          <a:lstStyle>
            <a:lvl1pPr>
              <a:defRPr kumimoji="0" lang="zh-CN" altLang="en-US" sz="6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4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45"/>
            </p:custDataLst>
          </p:nvPr>
        </p:nvSpPr>
        <p:spPr/>
        <p:txBody>
          <a:bodyPr/>
          <a:lstStyle/>
          <a:p>
            <a:endParaRPr lang="zh-CN" altLang="en-US"/>
          </a:p>
        </p:txBody>
      </p:sp>
      <p:sp>
        <p:nvSpPr>
          <p:cNvPr id="6" name="灯片编号占位符 5"/>
          <p:cNvSpPr>
            <a:spLocks noGrp="1"/>
          </p:cNvSpPr>
          <p:nvPr userDrawn="1">
            <p:ph type="sldNum" sz="quarter" idx="12"/>
            <p:custDataLst>
              <p:tags r:id="rId46"/>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userDrawn="1">
            <p:ph type="body" sz="quarter" idx="13" hasCustomPrompt="1"/>
            <p:custDataLst>
              <p:tags r:id="rId47"/>
            </p:custDataLst>
          </p:nvPr>
        </p:nvSpPr>
        <p:spPr>
          <a:xfrm>
            <a:off x="5113421" y="1438126"/>
            <a:ext cx="5843448" cy="1224000"/>
          </a:xfrm>
        </p:spPr>
        <p:txBody>
          <a:bodyPr anchor="ctr">
            <a:noAutofit/>
          </a:bodyPr>
          <a:lstStyle>
            <a:lvl1pPr marL="0" indent="0" algn="l">
              <a:buNone/>
              <a:defRPr sz="7200" b="1"/>
            </a:lvl1pPr>
          </a:lstStyle>
          <a:p>
            <a:pPr lvl="0"/>
            <a:r>
              <a:rPr lang="zh-CN" altLang="en-US" dirty="0"/>
              <a:t>节编号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
        <p:nvSpPr>
          <p:cNvPr id="5" name="矩形 4"/>
          <p:cNvSpPr/>
          <p:nvPr userDrawn="1">
            <p:custDataLst>
              <p:tags r:id="rId5"/>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custDataLst>
              <p:tags r:id="rId6"/>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7"/>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仅内容">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custDataLst>
              <p:tags r:id="rId5"/>
            </p:custDataLst>
          </p:nvPr>
        </p:nvSpPr>
        <p:spPr>
          <a:xfrm>
            <a:off x="695960" y="360045"/>
            <a:ext cx="10801985" cy="581787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3" name="矩形 52"/>
          <p:cNvSpPr/>
          <p:nvPr userDrawn="1">
            <p:custDataLst>
              <p:tags r:id="rId2"/>
            </p:custDataLst>
          </p:nvPr>
        </p:nvSpPr>
        <p:spPr>
          <a:xfrm>
            <a:off x="-11623" y="0"/>
            <a:ext cx="12215247"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0" y="0"/>
            <a:ext cx="12192000" cy="831379"/>
          </a:xfrm>
          <a:prstGeom prst="rect">
            <a:avLst/>
          </a:prstGeom>
          <a:solidFill>
            <a:schemeClr val="accent1"/>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958850" y="831215"/>
            <a:ext cx="10134600" cy="5734685"/>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custDataLst>
              <p:tags r:id="rId5"/>
            </p:custDataLst>
          </p:nvPr>
        </p:nvSpPr>
        <p:spPr>
          <a:xfrm>
            <a:off x="10330815" y="293370"/>
            <a:ext cx="244475" cy="244475"/>
          </a:xfrm>
          <a:prstGeom prst="ellipse">
            <a:avLst/>
          </a:prstGeom>
          <a:solidFill>
            <a:schemeClr val="accent2"/>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6"/>
            </p:custDataLst>
          </p:nvPr>
        </p:nvSpPr>
        <p:spPr>
          <a:xfrm>
            <a:off x="10712450" y="293370"/>
            <a:ext cx="244475" cy="244475"/>
          </a:xfrm>
          <a:prstGeom prst="ellipse">
            <a:avLst/>
          </a:prstGeom>
          <a:solidFill>
            <a:schemeClr val="accent3"/>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7"/>
            </p:custDataLst>
          </p:nvPr>
        </p:nvSpPr>
        <p:spPr>
          <a:xfrm>
            <a:off x="11093450" y="293370"/>
            <a:ext cx="244475" cy="244475"/>
          </a:xfrm>
          <a:prstGeom prst="ellipse">
            <a:avLst/>
          </a:prstGeom>
          <a:solidFill>
            <a:schemeClr val="accent4"/>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8"/>
            </p:custDataLst>
          </p:nvPr>
        </p:nvSpPr>
        <p:spPr>
          <a:xfrm>
            <a:off x="11475085" y="293370"/>
            <a:ext cx="244475" cy="244475"/>
          </a:xfrm>
          <a:prstGeom prst="ellipse">
            <a:avLst/>
          </a:prstGeom>
          <a:solidFill>
            <a:schemeClr val="accent6"/>
          </a:solidFill>
          <a:ln w="38100">
            <a:solidFill>
              <a:srgbClr val="312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9"/>
            </p:custDataLst>
          </p:nvPr>
        </p:nvSpPr>
        <p:spPr>
          <a:xfrm>
            <a:off x="-8255" y="6132830"/>
            <a:ext cx="12200255" cy="510540"/>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70"/>
          <p:cNvSpPr>
            <a:spLocks noChangeArrowheads="1"/>
          </p:cNvSpPr>
          <p:nvPr userDrawn="1">
            <p:custDataLst>
              <p:tags r:id="rId10"/>
            </p:custDataLst>
          </p:nvPr>
        </p:nvSpPr>
        <p:spPr bwMode="auto">
          <a:xfrm>
            <a:off x="9356725" y="2762885"/>
            <a:ext cx="806450" cy="3874770"/>
          </a:xfrm>
          <a:prstGeom prst="rect">
            <a:avLst/>
          </a:prstGeom>
          <a:solidFill>
            <a:schemeClr val="accent2"/>
          </a:solidFill>
          <a:ln w="38100">
            <a:solidFill>
              <a:schemeClr val="tx1"/>
            </a:solidFill>
          </a:ln>
        </p:spPr>
        <p:txBody>
          <a:bodyPr vert="horz" wrap="square" lIns="91440" tIns="45720" rIns="91440" bIns="45720" numCol="1" anchor="t" anchorCtr="0" compatLnSpc="1"/>
          <a:lstStyle/>
          <a:p>
            <a:endParaRPr lang="zh-CN" altLang="en-US"/>
          </a:p>
        </p:txBody>
      </p:sp>
      <p:sp>
        <p:nvSpPr>
          <p:cNvPr id="51" name="Rectangle 68"/>
          <p:cNvSpPr>
            <a:spLocks noChangeArrowheads="1"/>
          </p:cNvSpPr>
          <p:nvPr userDrawn="1">
            <p:custDataLst>
              <p:tags r:id="rId11"/>
            </p:custDataLst>
          </p:nvPr>
        </p:nvSpPr>
        <p:spPr bwMode="auto">
          <a:xfrm>
            <a:off x="9356725" y="5369560"/>
            <a:ext cx="806450" cy="944880"/>
          </a:xfrm>
          <a:prstGeom prst="rect">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52" name="Oval 69"/>
          <p:cNvSpPr>
            <a:spLocks noChangeArrowheads="1"/>
          </p:cNvSpPr>
          <p:nvPr userDrawn="1">
            <p:custDataLst>
              <p:tags r:id="rId12"/>
            </p:custDataLst>
          </p:nvPr>
        </p:nvSpPr>
        <p:spPr bwMode="auto">
          <a:xfrm>
            <a:off x="9490075" y="3148965"/>
            <a:ext cx="539750" cy="539750"/>
          </a:xfrm>
          <a:prstGeom prst="ellipse">
            <a:avLst/>
          </a:prstGeom>
          <a:solidFill>
            <a:schemeClr val="accent2">
              <a:lumMod val="20000"/>
              <a:lumOff val="80000"/>
            </a:schemeClr>
          </a:solidFill>
          <a:ln w="38100">
            <a:solidFill>
              <a:schemeClr val="tx1"/>
            </a:solidFill>
          </a:ln>
        </p:spPr>
        <p:txBody>
          <a:bodyPr vert="horz" wrap="square" lIns="91440" tIns="45720" rIns="91440" bIns="45720" numCol="1" anchor="t" anchorCtr="0" compatLnSpc="1"/>
          <a:lstStyle/>
          <a:p>
            <a:endParaRPr lang="zh-CN" altLang="en-US"/>
          </a:p>
        </p:txBody>
      </p:sp>
      <p:sp>
        <p:nvSpPr>
          <p:cNvPr id="48" name="Freeform 57"/>
          <p:cNvSpPr/>
          <p:nvPr userDrawn="1">
            <p:custDataLst>
              <p:tags r:id="rId13"/>
            </p:custDataLst>
          </p:nvPr>
        </p:nvSpPr>
        <p:spPr bwMode="auto">
          <a:xfrm rot="5400000">
            <a:off x="9072245" y="4823460"/>
            <a:ext cx="2921000" cy="561975"/>
          </a:xfrm>
          <a:custGeom>
            <a:avLst/>
            <a:gdLst>
              <a:gd name="T0" fmla="*/ 0 w 7238"/>
              <a:gd name="T1" fmla="*/ 584 h 1169"/>
              <a:gd name="T2" fmla="*/ 585 w 7238"/>
              <a:gd name="T3" fmla="*/ 1169 h 1169"/>
              <a:gd name="T4" fmla="*/ 7238 w 7238"/>
              <a:gd name="T5" fmla="*/ 1169 h 1169"/>
              <a:gd name="T6" fmla="*/ 7238 w 7238"/>
              <a:gd name="T7" fmla="*/ 0 h 1169"/>
              <a:gd name="T8" fmla="*/ 585 w 7238"/>
              <a:gd name="T9" fmla="*/ 0 h 1169"/>
              <a:gd name="T10" fmla="*/ 0 w 7238"/>
              <a:gd name="T11" fmla="*/ 584 h 1169"/>
            </a:gdLst>
            <a:ahLst/>
            <a:cxnLst>
              <a:cxn ang="0">
                <a:pos x="T0" y="T1"/>
              </a:cxn>
              <a:cxn ang="0">
                <a:pos x="T2" y="T3"/>
              </a:cxn>
              <a:cxn ang="0">
                <a:pos x="T4" y="T5"/>
              </a:cxn>
              <a:cxn ang="0">
                <a:pos x="T6" y="T7"/>
              </a:cxn>
              <a:cxn ang="0">
                <a:pos x="T8" y="T9"/>
              </a:cxn>
              <a:cxn ang="0">
                <a:pos x="T10" y="T11"/>
              </a:cxn>
            </a:cxnLst>
            <a:rect l="0" t="0" r="r" b="b"/>
            <a:pathLst>
              <a:path w="7238" h="1169">
                <a:moveTo>
                  <a:pt x="0" y="584"/>
                </a:moveTo>
                <a:cubicBezTo>
                  <a:pt x="0" y="907"/>
                  <a:pt x="263" y="1169"/>
                  <a:pt x="585" y="1169"/>
                </a:cubicBezTo>
                <a:cubicBezTo>
                  <a:pt x="7238" y="1169"/>
                  <a:pt x="7238" y="1169"/>
                  <a:pt x="7238" y="1169"/>
                </a:cubicBezTo>
                <a:cubicBezTo>
                  <a:pt x="7238" y="0"/>
                  <a:pt x="7238" y="0"/>
                  <a:pt x="7238" y="0"/>
                </a:cubicBezTo>
                <a:cubicBezTo>
                  <a:pt x="585" y="0"/>
                  <a:pt x="585" y="0"/>
                  <a:pt x="585" y="0"/>
                </a:cubicBezTo>
                <a:cubicBezTo>
                  <a:pt x="263" y="0"/>
                  <a:pt x="0" y="262"/>
                  <a:pt x="0" y="584"/>
                </a:cubicBezTo>
                <a:close/>
              </a:path>
            </a:pathLst>
          </a:custGeom>
          <a:solidFill>
            <a:schemeClr val="accent6">
              <a:lumMod val="20000"/>
              <a:lumOff val="80000"/>
            </a:schemeClr>
          </a:solidFill>
          <a:ln w="19050">
            <a:noFill/>
            <a:round/>
          </a:ln>
        </p:spPr>
        <p:txBody>
          <a:bodyPr vert="horz" wrap="square" lIns="91440" tIns="45720" rIns="91440" bIns="45720" numCol="1" anchor="t" anchorCtr="0" compatLnSpc="1"/>
          <a:lstStyle/>
          <a:p>
            <a:endParaRPr lang="zh-CN" altLang="en-US"/>
          </a:p>
        </p:txBody>
      </p:sp>
      <p:sp>
        <p:nvSpPr>
          <p:cNvPr id="49" name="Freeform 56"/>
          <p:cNvSpPr/>
          <p:nvPr userDrawn="1">
            <p:custDataLst>
              <p:tags r:id="rId14"/>
            </p:custDataLst>
          </p:nvPr>
        </p:nvSpPr>
        <p:spPr bwMode="auto">
          <a:xfrm rot="5400000">
            <a:off x="9010015" y="4729480"/>
            <a:ext cx="3073400" cy="743585"/>
          </a:xfrm>
          <a:custGeom>
            <a:avLst/>
            <a:gdLst>
              <a:gd name="T0" fmla="*/ 0 w 7749"/>
              <a:gd name="T1" fmla="*/ 953 h 1907"/>
              <a:gd name="T2" fmla="*/ 953 w 7749"/>
              <a:gd name="T3" fmla="*/ 1907 h 1907"/>
              <a:gd name="T4" fmla="*/ 7749 w 7749"/>
              <a:gd name="T5" fmla="*/ 1907 h 1907"/>
              <a:gd name="T6" fmla="*/ 7749 w 7749"/>
              <a:gd name="T7" fmla="*/ 1600 h 1907"/>
              <a:gd name="T8" fmla="*/ 953 w 7749"/>
              <a:gd name="T9" fmla="*/ 1600 h 1907"/>
              <a:gd name="T10" fmla="*/ 307 w 7749"/>
              <a:gd name="T11" fmla="*/ 953 h 1907"/>
              <a:gd name="T12" fmla="*/ 953 w 7749"/>
              <a:gd name="T13" fmla="*/ 307 h 1907"/>
              <a:gd name="T14" fmla="*/ 7749 w 7749"/>
              <a:gd name="T15" fmla="*/ 307 h 1907"/>
              <a:gd name="T16" fmla="*/ 7749 w 7749"/>
              <a:gd name="T17" fmla="*/ 0 h 1907"/>
              <a:gd name="T18" fmla="*/ 953 w 7749"/>
              <a:gd name="T19" fmla="*/ 0 h 1907"/>
              <a:gd name="T20" fmla="*/ 0 w 7749"/>
              <a:gd name="T21" fmla="*/ 9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49" h="1907">
                <a:moveTo>
                  <a:pt x="0" y="953"/>
                </a:moveTo>
                <a:cubicBezTo>
                  <a:pt x="0" y="1479"/>
                  <a:pt x="427" y="1907"/>
                  <a:pt x="953" y="1907"/>
                </a:cubicBezTo>
                <a:cubicBezTo>
                  <a:pt x="7749" y="1907"/>
                  <a:pt x="7749" y="1907"/>
                  <a:pt x="7749" y="1907"/>
                </a:cubicBezTo>
                <a:cubicBezTo>
                  <a:pt x="7749" y="1600"/>
                  <a:pt x="7749" y="1600"/>
                  <a:pt x="7749" y="1600"/>
                </a:cubicBezTo>
                <a:cubicBezTo>
                  <a:pt x="953" y="1600"/>
                  <a:pt x="953" y="1600"/>
                  <a:pt x="953" y="1600"/>
                </a:cubicBezTo>
                <a:cubicBezTo>
                  <a:pt x="597" y="1600"/>
                  <a:pt x="307" y="1310"/>
                  <a:pt x="307" y="953"/>
                </a:cubicBezTo>
                <a:cubicBezTo>
                  <a:pt x="307" y="597"/>
                  <a:pt x="597" y="307"/>
                  <a:pt x="953" y="307"/>
                </a:cubicBezTo>
                <a:cubicBezTo>
                  <a:pt x="7749" y="307"/>
                  <a:pt x="7749" y="307"/>
                  <a:pt x="7749" y="307"/>
                </a:cubicBezTo>
                <a:cubicBezTo>
                  <a:pt x="7749" y="0"/>
                  <a:pt x="7749" y="0"/>
                  <a:pt x="7749" y="0"/>
                </a:cubicBezTo>
                <a:cubicBezTo>
                  <a:pt x="953" y="0"/>
                  <a:pt x="953" y="0"/>
                  <a:pt x="953" y="0"/>
                </a:cubicBezTo>
                <a:cubicBezTo>
                  <a:pt x="427" y="0"/>
                  <a:pt x="0" y="428"/>
                  <a:pt x="0" y="953"/>
                </a:cubicBezTo>
                <a:close/>
              </a:path>
            </a:pathLst>
          </a:custGeom>
          <a:solidFill>
            <a:schemeClr val="accent6"/>
          </a:solidFill>
          <a:ln w="38100">
            <a:solidFill>
              <a:srgbClr val="000000"/>
            </a:solidFill>
            <a:round/>
          </a:ln>
        </p:spPr>
        <p:txBody>
          <a:bodyPr vert="horz" wrap="square" lIns="91440" tIns="45720" rIns="91440" bIns="45720" numCol="1" anchor="t" anchorCtr="0" compatLnSpc="1"/>
          <a:lstStyle/>
          <a:p>
            <a:endParaRPr lang="zh-CN" altLang="en-US"/>
          </a:p>
        </p:txBody>
      </p:sp>
      <p:sp>
        <p:nvSpPr>
          <p:cNvPr id="45" name="Rectangle 59"/>
          <p:cNvSpPr>
            <a:spLocks noChangeArrowheads="1"/>
          </p:cNvSpPr>
          <p:nvPr userDrawn="1">
            <p:custDataLst>
              <p:tags r:id="rId15"/>
            </p:custDataLst>
          </p:nvPr>
        </p:nvSpPr>
        <p:spPr bwMode="auto">
          <a:xfrm rot="5400000">
            <a:off x="9843770" y="5203825"/>
            <a:ext cx="2508885" cy="358775"/>
          </a:xfrm>
          <a:prstGeom prst="rect">
            <a:avLst/>
          </a:prstGeom>
          <a:solidFill>
            <a:schemeClr val="accent4"/>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46" name="Rectangle 60"/>
          <p:cNvSpPr>
            <a:spLocks noChangeArrowheads="1"/>
          </p:cNvSpPr>
          <p:nvPr userDrawn="1">
            <p:custDataLst>
              <p:tags r:id="rId16"/>
            </p:custDataLst>
          </p:nvPr>
        </p:nvSpPr>
        <p:spPr bwMode="auto">
          <a:xfrm rot="5400000">
            <a:off x="11048365" y="421640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47" name="Rectangle 62"/>
          <p:cNvSpPr>
            <a:spLocks noChangeArrowheads="1"/>
          </p:cNvSpPr>
          <p:nvPr userDrawn="1">
            <p:custDataLst>
              <p:tags r:id="rId17"/>
            </p:custDataLst>
          </p:nvPr>
        </p:nvSpPr>
        <p:spPr bwMode="auto">
          <a:xfrm rot="5400000">
            <a:off x="11048365" y="6295390"/>
            <a:ext cx="99695" cy="358775"/>
          </a:xfrm>
          <a:prstGeom prst="rect">
            <a:avLst/>
          </a:prstGeom>
          <a:solidFill>
            <a:schemeClr val="accent4">
              <a:lumMod val="20000"/>
              <a:lumOff val="80000"/>
            </a:schemeClr>
          </a:solidFill>
          <a:ln w="38100">
            <a:solidFill>
              <a:schemeClr val="tx1"/>
            </a:solidFill>
            <a:miter lim="800000"/>
          </a:ln>
        </p:spPr>
        <p:txBody>
          <a:bodyPr vert="horz" wrap="square" lIns="91440" tIns="45720" rIns="91440" bIns="45720" numCol="1" anchor="t" anchorCtr="0" compatLnSpc="1"/>
          <a:lstStyle/>
          <a:p>
            <a:endParaRPr lang="zh-CN" altLang="en-US"/>
          </a:p>
        </p:txBody>
      </p:sp>
      <p:sp>
        <p:nvSpPr>
          <p:cNvPr id="22" name="Freeform 74"/>
          <p:cNvSpPr/>
          <p:nvPr userDrawn="1">
            <p:custDataLst>
              <p:tags r:id="rId18"/>
            </p:custDataLst>
          </p:nvPr>
        </p:nvSpPr>
        <p:spPr bwMode="auto">
          <a:xfrm>
            <a:off x="8767445" y="6219190"/>
            <a:ext cx="273685" cy="83820"/>
          </a:xfrm>
          <a:custGeom>
            <a:avLst/>
            <a:gdLst>
              <a:gd name="T0" fmla="*/ 0 w 392"/>
              <a:gd name="T1" fmla="*/ 0 h 124"/>
              <a:gd name="T2" fmla="*/ 200 w 392"/>
              <a:gd name="T3" fmla="*/ 124 h 124"/>
              <a:gd name="T4" fmla="*/ 392 w 392"/>
              <a:gd name="T5" fmla="*/ 5 h 124"/>
              <a:gd name="T6" fmla="*/ 216 w 392"/>
              <a:gd name="T7" fmla="*/ 18 h 124"/>
              <a:gd name="T8" fmla="*/ 0 w 392"/>
              <a:gd name="T9" fmla="*/ 0 h 124"/>
            </a:gdLst>
            <a:ahLst/>
            <a:cxnLst>
              <a:cxn ang="0">
                <a:pos x="T0" y="T1"/>
              </a:cxn>
              <a:cxn ang="0">
                <a:pos x="T2" y="T3"/>
              </a:cxn>
              <a:cxn ang="0">
                <a:pos x="T4" y="T5"/>
              </a:cxn>
              <a:cxn ang="0">
                <a:pos x="T6" y="T7"/>
              </a:cxn>
              <a:cxn ang="0">
                <a:pos x="T8" y="T9"/>
              </a:cxn>
            </a:cxnLst>
            <a:rect l="0" t="0" r="r" b="b"/>
            <a:pathLst>
              <a:path w="392" h="124">
                <a:moveTo>
                  <a:pt x="0" y="0"/>
                </a:moveTo>
                <a:cubicBezTo>
                  <a:pt x="200" y="124"/>
                  <a:pt x="200" y="124"/>
                  <a:pt x="200" y="124"/>
                </a:cubicBezTo>
                <a:cubicBezTo>
                  <a:pt x="392" y="5"/>
                  <a:pt x="392" y="5"/>
                  <a:pt x="392" y="5"/>
                </a:cubicBezTo>
                <a:cubicBezTo>
                  <a:pt x="331" y="14"/>
                  <a:pt x="272" y="18"/>
                  <a:pt x="216" y="18"/>
                </a:cubicBezTo>
                <a:cubicBezTo>
                  <a:pt x="136" y="18"/>
                  <a:pt x="62" y="10"/>
                  <a:pt x="0"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5"/>
          <p:cNvSpPr/>
          <p:nvPr userDrawn="1">
            <p:custDataLst>
              <p:tags r:id="rId19"/>
            </p:custDataLst>
          </p:nvPr>
        </p:nvSpPr>
        <p:spPr bwMode="auto">
          <a:xfrm>
            <a:off x="8610600" y="6059805"/>
            <a:ext cx="593725" cy="173990"/>
          </a:xfrm>
          <a:custGeom>
            <a:avLst/>
            <a:gdLst>
              <a:gd name="T0" fmla="*/ 847 w 857"/>
              <a:gd name="T1" fmla="*/ 100 h 258"/>
              <a:gd name="T2" fmla="*/ 857 w 857"/>
              <a:gd name="T3" fmla="*/ 0 h 258"/>
              <a:gd name="T4" fmla="*/ 435 w 857"/>
              <a:gd name="T5" fmla="*/ 96 h 258"/>
              <a:gd name="T6" fmla="*/ 434 w 857"/>
              <a:gd name="T7" fmla="*/ 96 h 258"/>
              <a:gd name="T8" fmla="*/ 428 w 857"/>
              <a:gd name="T9" fmla="*/ 97 h 258"/>
              <a:gd name="T10" fmla="*/ 422 w 857"/>
              <a:gd name="T11" fmla="*/ 96 h 258"/>
              <a:gd name="T12" fmla="*/ 421 w 857"/>
              <a:gd name="T13" fmla="*/ 96 h 258"/>
              <a:gd name="T14" fmla="*/ 0 w 857"/>
              <a:gd name="T15" fmla="*/ 0 h 258"/>
              <a:gd name="T16" fmla="*/ 9 w 857"/>
              <a:gd name="T17" fmla="*/ 100 h 258"/>
              <a:gd name="T18" fmla="*/ 64 w 857"/>
              <a:gd name="T19" fmla="*/ 135 h 258"/>
              <a:gd name="T20" fmla="*/ 792 w 857"/>
              <a:gd name="T21" fmla="*/ 135 h 258"/>
              <a:gd name="T22" fmla="*/ 847 w 857"/>
              <a:gd name="T23" fmla="*/ 10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258">
                <a:moveTo>
                  <a:pt x="847" y="100"/>
                </a:moveTo>
                <a:cubicBezTo>
                  <a:pt x="857" y="0"/>
                  <a:pt x="857" y="0"/>
                  <a:pt x="857" y="0"/>
                </a:cubicBezTo>
                <a:cubicBezTo>
                  <a:pt x="435" y="96"/>
                  <a:pt x="435" y="96"/>
                  <a:pt x="435" y="96"/>
                </a:cubicBezTo>
                <a:cubicBezTo>
                  <a:pt x="435" y="96"/>
                  <a:pt x="435" y="96"/>
                  <a:pt x="434" y="96"/>
                </a:cubicBezTo>
                <a:cubicBezTo>
                  <a:pt x="432" y="97"/>
                  <a:pt x="430" y="97"/>
                  <a:pt x="428" y="97"/>
                </a:cubicBezTo>
                <a:cubicBezTo>
                  <a:pt x="426" y="97"/>
                  <a:pt x="424" y="97"/>
                  <a:pt x="422" y="96"/>
                </a:cubicBezTo>
                <a:cubicBezTo>
                  <a:pt x="422" y="96"/>
                  <a:pt x="422" y="96"/>
                  <a:pt x="421" y="96"/>
                </a:cubicBezTo>
                <a:cubicBezTo>
                  <a:pt x="0" y="0"/>
                  <a:pt x="0" y="0"/>
                  <a:pt x="0" y="0"/>
                </a:cubicBezTo>
                <a:cubicBezTo>
                  <a:pt x="9" y="100"/>
                  <a:pt x="9" y="100"/>
                  <a:pt x="9" y="100"/>
                </a:cubicBezTo>
                <a:cubicBezTo>
                  <a:pt x="64" y="135"/>
                  <a:pt x="64" y="135"/>
                  <a:pt x="64" y="135"/>
                </a:cubicBezTo>
                <a:cubicBezTo>
                  <a:pt x="99" y="146"/>
                  <a:pt x="454" y="258"/>
                  <a:pt x="792" y="135"/>
                </a:cubicBezTo>
                <a:lnTo>
                  <a:pt x="847" y="10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6"/>
          <p:cNvSpPr/>
          <p:nvPr userDrawn="1">
            <p:custDataLst>
              <p:tags r:id="rId20"/>
            </p:custDataLst>
          </p:nvPr>
        </p:nvSpPr>
        <p:spPr bwMode="auto">
          <a:xfrm>
            <a:off x="8475345" y="5753100"/>
            <a:ext cx="126365" cy="189230"/>
          </a:xfrm>
          <a:custGeom>
            <a:avLst/>
            <a:gdLst>
              <a:gd name="T0" fmla="*/ 175 w 184"/>
              <a:gd name="T1" fmla="*/ 207 h 279"/>
              <a:gd name="T2" fmla="*/ 182 w 184"/>
              <a:gd name="T3" fmla="*/ 99 h 279"/>
              <a:gd name="T4" fmla="*/ 150 w 184"/>
              <a:gd name="T5" fmla="*/ 31 h 279"/>
              <a:gd name="T6" fmla="*/ 133 w 184"/>
              <a:gd name="T7" fmla="*/ 20 h 279"/>
              <a:gd name="T8" fmla="*/ 43 w 184"/>
              <a:gd name="T9" fmla="*/ 21 h 279"/>
              <a:gd name="T10" fmla="*/ 34 w 184"/>
              <a:gd name="T11" fmla="*/ 27 h 279"/>
              <a:gd name="T12" fmla="*/ 4 w 184"/>
              <a:gd name="T13" fmla="*/ 100 h 279"/>
              <a:gd name="T14" fmla="*/ 22 w 184"/>
              <a:gd name="T15" fmla="*/ 213 h 279"/>
              <a:gd name="T16" fmla="*/ 98 w 184"/>
              <a:gd name="T17" fmla="*/ 279 h 279"/>
              <a:gd name="T18" fmla="*/ 175 w 184"/>
              <a:gd name="T19" fmla="*/ 20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79">
                <a:moveTo>
                  <a:pt x="175" y="207"/>
                </a:moveTo>
                <a:cubicBezTo>
                  <a:pt x="182" y="99"/>
                  <a:pt x="182" y="99"/>
                  <a:pt x="182" y="99"/>
                </a:cubicBezTo>
                <a:cubicBezTo>
                  <a:pt x="184" y="73"/>
                  <a:pt x="171" y="47"/>
                  <a:pt x="150" y="31"/>
                </a:cubicBezTo>
                <a:cubicBezTo>
                  <a:pt x="133" y="20"/>
                  <a:pt x="133" y="20"/>
                  <a:pt x="133" y="20"/>
                </a:cubicBezTo>
                <a:cubicBezTo>
                  <a:pt x="106" y="0"/>
                  <a:pt x="69" y="1"/>
                  <a:pt x="43" y="21"/>
                </a:cubicBezTo>
                <a:cubicBezTo>
                  <a:pt x="34" y="27"/>
                  <a:pt x="34" y="27"/>
                  <a:pt x="34" y="27"/>
                </a:cubicBezTo>
                <a:cubicBezTo>
                  <a:pt x="12" y="44"/>
                  <a:pt x="0" y="72"/>
                  <a:pt x="4" y="100"/>
                </a:cubicBezTo>
                <a:cubicBezTo>
                  <a:pt x="22" y="213"/>
                  <a:pt x="22" y="213"/>
                  <a:pt x="22" y="213"/>
                </a:cubicBezTo>
                <a:cubicBezTo>
                  <a:pt x="27" y="251"/>
                  <a:pt x="59" y="279"/>
                  <a:pt x="98" y="279"/>
                </a:cubicBezTo>
                <a:cubicBezTo>
                  <a:pt x="138" y="279"/>
                  <a:pt x="172" y="247"/>
                  <a:pt x="175" y="207"/>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7"/>
          <p:cNvSpPr/>
          <p:nvPr userDrawn="1">
            <p:custDataLst>
              <p:tags r:id="rId21"/>
            </p:custDataLst>
          </p:nvPr>
        </p:nvSpPr>
        <p:spPr bwMode="auto">
          <a:xfrm>
            <a:off x="8589010" y="5573395"/>
            <a:ext cx="295275" cy="504825"/>
          </a:xfrm>
          <a:custGeom>
            <a:avLst/>
            <a:gdLst>
              <a:gd name="T0" fmla="*/ 425 w 425"/>
              <a:gd name="T1" fmla="*/ 97 h 745"/>
              <a:gd name="T2" fmla="*/ 0 w 425"/>
              <a:gd name="T3" fmla="*/ 0 h 745"/>
              <a:gd name="T4" fmla="*/ 0 w 425"/>
              <a:gd name="T5" fmla="*/ 236 h 745"/>
              <a:gd name="T6" fmla="*/ 2 w 425"/>
              <a:gd name="T7" fmla="*/ 238 h 745"/>
              <a:gd name="T8" fmla="*/ 18 w 425"/>
              <a:gd name="T9" fmla="*/ 249 h 745"/>
              <a:gd name="T10" fmla="*/ 76 w 425"/>
              <a:gd name="T11" fmla="*/ 371 h 745"/>
              <a:gd name="T12" fmla="*/ 69 w 425"/>
              <a:gd name="T13" fmla="*/ 479 h 745"/>
              <a:gd name="T14" fmla="*/ 0 w 425"/>
              <a:gd name="T15" fmla="*/ 589 h 745"/>
              <a:gd name="T16" fmla="*/ 0 w 425"/>
              <a:gd name="T17" fmla="*/ 648 h 745"/>
              <a:gd name="T18" fmla="*/ 425 w 425"/>
              <a:gd name="T19" fmla="*/ 745 h 745"/>
              <a:gd name="T20" fmla="*/ 425 w 425"/>
              <a:gd name="T21" fmla="*/ 9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5" h="745">
                <a:moveTo>
                  <a:pt x="425" y="97"/>
                </a:moveTo>
                <a:cubicBezTo>
                  <a:pt x="0" y="0"/>
                  <a:pt x="0" y="0"/>
                  <a:pt x="0" y="0"/>
                </a:cubicBezTo>
                <a:cubicBezTo>
                  <a:pt x="0" y="236"/>
                  <a:pt x="0" y="236"/>
                  <a:pt x="0" y="236"/>
                </a:cubicBezTo>
                <a:cubicBezTo>
                  <a:pt x="1" y="237"/>
                  <a:pt x="1" y="237"/>
                  <a:pt x="2" y="238"/>
                </a:cubicBezTo>
                <a:cubicBezTo>
                  <a:pt x="18" y="249"/>
                  <a:pt x="18" y="249"/>
                  <a:pt x="18" y="249"/>
                </a:cubicBezTo>
                <a:cubicBezTo>
                  <a:pt x="57" y="277"/>
                  <a:pt x="79" y="324"/>
                  <a:pt x="76" y="371"/>
                </a:cubicBezTo>
                <a:cubicBezTo>
                  <a:pt x="69" y="479"/>
                  <a:pt x="69" y="479"/>
                  <a:pt x="69" y="479"/>
                </a:cubicBezTo>
                <a:cubicBezTo>
                  <a:pt x="66" y="526"/>
                  <a:pt x="39" y="567"/>
                  <a:pt x="0" y="589"/>
                </a:cubicBezTo>
                <a:cubicBezTo>
                  <a:pt x="0" y="648"/>
                  <a:pt x="0" y="648"/>
                  <a:pt x="0" y="648"/>
                </a:cubicBezTo>
                <a:cubicBezTo>
                  <a:pt x="425" y="745"/>
                  <a:pt x="425" y="745"/>
                  <a:pt x="425" y="745"/>
                </a:cubicBezTo>
                <a:lnTo>
                  <a:pt x="425" y="9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8"/>
          <p:cNvSpPr/>
          <p:nvPr userDrawn="1">
            <p:custDataLst>
              <p:tags r:id="rId22"/>
            </p:custDataLst>
          </p:nvPr>
        </p:nvSpPr>
        <p:spPr bwMode="auto">
          <a:xfrm>
            <a:off x="8268970" y="5386705"/>
            <a:ext cx="1276985" cy="609600"/>
          </a:xfrm>
          <a:custGeom>
            <a:avLst/>
            <a:gdLst>
              <a:gd name="T0" fmla="*/ 187 w 1840"/>
              <a:gd name="T1" fmla="*/ 882 h 898"/>
              <a:gd name="T2" fmla="*/ 303 w 1840"/>
              <a:gd name="T3" fmla="*/ 846 h 898"/>
              <a:gd name="T4" fmla="*/ 258 w 1840"/>
              <a:gd name="T5" fmla="*/ 763 h 898"/>
              <a:gd name="T6" fmla="*/ 241 w 1840"/>
              <a:gd name="T7" fmla="*/ 650 h 898"/>
              <a:gd name="T8" fmla="*/ 240 w 1840"/>
              <a:gd name="T9" fmla="*/ 610 h 898"/>
              <a:gd name="T10" fmla="*/ 145 w 1840"/>
              <a:gd name="T11" fmla="*/ 610 h 898"/>
              <a:gd name="T12" fmla="*/ 145 w 1840"/>
              <a:gd name="T13" fmla="*/ 549 h 898"/>
              <a:gd name="T14" fmla="*/ 265 w 1840"/>
              <a:gd name="T15" fmla="*/ 549 h 898"/>
              <a:gd name="T16" fmla="*/ 294 w 1840"/>
              <a:gd name="T17" fmla="*/ 518 h 898"/>
              <a:gd name="T18" fmla="*/ 294 w 1840"/>
              <a:gd name="T19" fmla="*/ 518 h 898"/>
              <a:gd name="T20" fmla="*/ 303 w 1840"/>
              <a:gd name="T21" fmla="*/ 512 h 898"/>
              <a:gd name="T22" fmla="*/ 402 w 1840"/>
              <a:gd name="T23" fmla="*/ 485 h 898"/>
              <a:gd name="T24" fmla="*/ 402 w 1840"/>
              <a:gd name="T25" fmla="*/ 233 h 898"/>
              <a:gd name="T26" fmla="*/ 414 w 1840"/>
              <a:gd name="T27" fmla="*/ 209 h 898"/>
              <a:gd name="T28" fmla="*/ 440 w 1840"/>
              <a:gd name="T29" fmla="*/ 203 h 898"/>
              <a:gd name="T30" fmla="*/ 920 w 1840"/>
              <a:gd name="T31" fmla="*/ 313 h 898"/>
              <a:gd name="T32" fmla="*/ 1400 w 1840"/>
              <a:gd name="T33" fmla="*/ 203 h 898"/>
              <a:gd name="T34" fmla="*/ 1426 w 1840"/>
              <a:gd name="T35" fmla="*/ 209 h 898"/>
              <a:gd name="T36" fmla="*/ 1438 w 1840"/>
              <a:gd name="T37" fmla="*/ 233 h 898"/>
              <a:gd name="T38" fmla="*/ 1438 w 1840"/>
              <a:gd name="T39" fmla="*/ 485 h 898"/>
              <a:gd name="T40" fmla="*/ 1538 w 1840"/>
              <a:gd name="T41" fmla="*/ 512 h 898"/>
              <a:gd name="T42" fmla="*/ 1546 w 1840"/>
              <a:gd name="T43" fmla="*/ 518 h 898"/>
              <a:gd name="T44" fmla="*/ 1575 w 1840"/>
              <a:gd name="T45" fmla="*/ 549 h 898"/>
              <a:gd name="T46" fmla="*/ 1695 w 1840"/>
              <a:gd name="T47" fmla="*/ 549 h 898"/>
              <a:gd name="T48" fmla="*/ 1695 w 1840"/>
              <a:gd name="T49" fmla="*/ 610 h 898"/>
              <a:gd name="T50" fmla="*/ 1600 w 1840"/>
              <a:gd name="T51" fmla="*/ 610 h 898"/>
              <a:gd name="T52" fmla="*/ 1600 w 1840"/>
              <a:gd name="T53" fmla="*/ 650 h 898"/>
              <a:gd name="T54" fmla="*/ 1582 w 1840"/>
              <a:gd name="T55" fmla="*/ 763 h 898"/>
              <a:gd name="T56" fmla="*/ 1537 w 1840"/>
              <a:gd name="T57" fmla="*/ 846 h 898"/>
              <a:gd name="T58" fmla="*/ 1653 w 1840"/>
              <a:gd name="T59" fmla="*/ 882 h 898"/>
              <a:gd name="T60" fmla="*/ 1795 w 1840"/>
              <a:gd name="T61" fmla="*/ 843 h 898"/>
              <a:gd name="T62" fmla="*/ 1819 w 1840"/>
              <a:gd name="T63" fmla="*/ 698 h 898"/>
              <a:gd name="T64" fmla="*/ 1614 w 1840"/>
              <a:gd name="T65" fmla="*/ 215 h 898"/>
              <a:gd name="T66" fmla="*/ 1385 w 1840"/>
              <a:gd name="T67" fmla="*/ 29 h 898"/>
              <a:gd name="T68" fmla="*/ 1237 w 1840"/>
              <a:gd name="T69" fmla="*/ 0 h 898"/>
              <a:gd name="T70" fmla="*/ 920 w 1840"/>
              <a:gd name="T71" fmla="*/ 122 h 898"/>
              <a:gd name="T72" fmla="*/ 603 w 1840"/>
              <a:gd name="T73" fmla="*/ 0 h 898"/>
              <a:gd name="T74" fmla="*/ 455 w 1840"/>
              <a:gd name="T75" fmla="*/ 29 h 898"/>
              <a:gd name="T76" fmla="*/ 226 w 1840"/>
              <a:gd name="T77" fmla="*/ 215 h 898"/>
              <a:gd name="T78" fmla="*/ 21 w 1840"/>
              <a:gd name="T79" fmla="*/ 698 h 898"/>
              <a:gd name="T80" fmla="*/ 45 w 1840"/>
              <a:gd name="T81" fmla="*/ 843 h 898"/>
              <a:gd name="T82" fmla="*/ 187 w 1840"/>
              <a:gd name="T83" fmla="*/ 88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0" h="898">
                <a:moveTo>
                  <a:pt x="187" y="882"/>
                </a:moveTo>
                <a:cubicBezTo>
                  <a:pt x="303" y="846"/>
                  <a:pt x="303" y="846"/>
                  <a:pt x="303" y="846"/>
                </a:cubicBezTo>
                <a:cubicBezTo>
                  <a:pt x="280" y="825"/>
                  <a:pt x="263" y="796"/>
                  <a:pt x="258" y="763"/>
                </a:cubicBezTo>
                <a:cubicBezTo>
                  <a:pt x="241" y="650"/>
                  <a:pt x="241" y="650"/>
                  <a:pt x="241" y="650"/>
                </a:cubicBezTo>
                <a:cubicBezTo>
                  <a:pt x="239" y="636"/>
                  <a:pt x="239" y="623"/>
                  <a:pt x="240" y="610"/>
                </a:cubicBezTo>
                <a:cubicBezTo>
                  <a:pt x="145" y="610"/>
                  <a:pt x="145" y="610"/>
                  <a:pt x="145" y="610"/>
                </a:cubicBezTo>
                <a:cubicBezTo>
                  <a:pt x="145" y="549"/>
                  <a:pt x="145" y="549"/>
                  <a:pt x="145" y="549"/>
                </a:cubicBezTo>
                <a:cubicBezTo>
                  <a:pt x="265" y="549"/>
                  <a:pt x="265" y="549"/>
                  <a:pt x="265" y="549"/>
                </a:cubicBezTo>
                <a:cubicBezTo>
                  <a:pt x="273" y="537"/>
                  <a:pt x="283" y="527"/>
                  <a:pt x="294" y="518"/>
                </a:cubicBezTo>
                <a:cubicBezTo>
                  <a:pt x="294" y="518"/>
                  <a:pt x="294" y="518"/>
                  <a:pt x="294" y="518"/>
                </a:cubicBezTo>
                <a:cubicBezTo>
                  <a:pt x="303" y="512"/>
                  <a:pt x="303" y="512"/>
                  <a:pt x="303" y="512"/>
                </a:cubicBezTo>
                <a:cubicBezTo>
                  <a:pt x="332" y="490"/>
                  <a:pt x="368" y="481"/>
                  <a:pt x="402" y="485"/>
                </a:cubicBezTo>
                <a:cubicBezTo>
                  <a:pt x="402" y="233"/>
                  <a:pt x="402" y="233"/>
                  <a:pt x="402" y="233"/>
                </a:cubicBezTo>
                <a:cubicBezTo>
                  <a:pt x="402" y="224"/>
                  <a:pt x="407" y="215"/>
                  <a:pt x="414" y="209"/>
                </a:cubicBezTo>
                <a:cubicBezTo>
                  <a:pt x="421" y="203"/>
                  <a:pt x="431" y="201"/>
                  <a:pt x="440" y="203"/>
                </a:cubicBezTo>
                <a:cubicBezTo>
                  <a:pt x="920" y="313"/>
                  <a:pt x="920" y="313"/>
                  <a:pt x="920" y="313"/>
                </a:cubicBezTo>
                <a:cubicBezTo>
                  <a:pt x="1400" y="203"/>
                  <a:pt x="1400" y="203"/>
                  <a:pt x="1400" y="203"/>
                </a:cubicBezTo>
                <a:cubicBezTo>
                  <a:pt x="1409" y="201"/>
                  <a:pt x="1419" y="203"/>
                  <a:pt x="1426" y="209"/>
                </a:cubicBezTo>
                <a:cubicBezTo>
                  <a:pt x="1434" y="215"/>
                  <a:pt x="1438" y="224"/>
                  <a:pt x="1438" y="233"/>
                </a:cubicBezTo>
                <a:cubicBezTo>
                  <a:pt x="1438" y="485"/>
                  <a:pt x="1438" y="485"/>
                  <a:pt x="1438" y="485"/>
                </a:cubicBezTo>
                <a:cubicBezTo>
                  <a:pt x="1472" y="481"/>
                  <a:pt x="1508" y="490"/>
                  <a:pt x="1538" y="512"/>
                </a:cubicBezTo>
                <a:cubicBezTo>
                  <a:pt x="1546" y="518"/>
                  <a:pt x="1546" y="518"/>
                  <a:pt x="1546" y="518"/>
                </a:cubicBezTo>
                <a:cubicBezTo>
                  <a:pt x="1557" y="527"/>
                  <a:pt x="1567" y="537"/>
                  <a:pt x="1575" y="549"/>
                </a:cubicBezTo>
                <a:cubicBezTo>
                  <a:pt x="1695" y="549"/>
                  <a:pt x="1695" y="549"/>
                  <a:pt x="1695" y="549"/>
                </a:cubicBezTo>
                <a:cubicBezTo>
                  <a:pt x="1695" y="610"/>
                  <a:pt x="1695" y="610"/>
                  <a:pt x="1695" y="610"/>
                </a:cubicBezTo>
                <a:cubicBezTo>
                  <a:pt x="1600" y="610"/>
                  <a:pt x="1600" y="610"/>
                  <a:pt x="1600" y="610"/>
                </a:cubicBezTo>
                <a:cubicBezTo>
                  <a:pt x="1602" y="623"/>
                  <a:pt x="1602" y="636"/>
                  <a:pt x="1600" y="650"/>
                </a:cubicBezTo>
                <a:cubicBezTo>
                  <a:pt x="1582" y="763"/>
                  <a:pt x="1582" y="763"/>
                  <a:pt x="1582" y="763"/>
                </a:cubicBezTo>
                <a:cubicBezTo>
                  <a:pt x="1577" y="796"/>
                  <a:pt x="1561" y="825"/>
                  <a:pt x="1537" y="846"/>
                </a:cubicBezTo>
                <a:cubicBezTo>
                  <a:pt x="1653" y="882"/>
                  <a:pt x="1653" y="882"/>
                  <a:pt x="1653" y="882"/>
                </a:cubicBezTo>
                <a:cubicBezTo>
                  <a:pt x="1704" y="898"/>
                  <a:pt x="1759" y="883"/>
                  <a:pt x="1795" y="843"/>
                </a:cubicBezTo>
                <a:cubicBezTo>
                  <a:pt x="1831" y="803"/>
                  <a:pt x="1840" y="747"/>
                  <a:pt x="1819" y="698"/>
                </a:cubicBezTo>
                <a:cubicBezTo>
                  <a:pt x="1614" y="215"/>
                  <a:pt x="1614" y="215"/>
                  <a:pt x="1614" y="215"/>
                </a:cubicBezTo>
                <a:cubicBezTo>
                  <a:pt x="1573" y="118"/>
                  <a:pt x="1487" y="49"/>
                  <a:pt x="1385" y="29"/>
                </a:cubicBezTo>
                <a:cubicBezTo>
                  <a:pt x="1237" y="0"/>
                  <a:pt x="1237" y="0"/>
                  <a:pt x="1237" y="0"/>
                </a:cubicBezTo>
                <a:cubicBezTo>
                  <a:pt x="1168" y="75"/>
                  <a:pt x="1049" y="122"/>
                  <a:pt x="920" y="122"/>
                </a:cubicBezTo>
                <a:cubicBezTo>
                  <a:pt x="792" y="122"/>
                  <a:pt x="672" y="75"/>
                  <a:pt x="603" y="0"/>
                </a:cubicBezTo>
                <a:cubicBezTo>
                  <a:pt x="455" y="29"/>
                  <a:pt x="455" y="29"/>
                  <a:pt x="455" y="29"/>
                </a:cubicBezTo>
                <a:cubicBezTo>
                  <a:pt x="353" y="49"/>
                  <a:pt x="267" y="118"/>
                  <a:pt x="226" y="215"/>
                </a:cubicBezTo>
                <a:cubicBezTo>
                  <a:pt x="21" y="698"/>
                  <a:pt x="21" y="698"/>
                  <a:pt x="21" y="698"/>
                </a:cubicBezTo>
                <a:cubicBezTo>
                  <a:pt x="0" y="747"/>
                  <a:pt x="9" y="803"/>
                  <a:pt x="45" y="843"/>
                </a:cubicBezTo>
                <a:cubicBezTo>
                  <a:pt x="82" y="883"/>
                  <a:pt x="136" y="898"/>
                  <a:pt x="187" y="882"/>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9"/>
          <p:cNvSpPr/>
          <p:nvPr userDrawn="1">
            <p:custDataLst>
              <p:tags r:id="rId23"/>
            </p:custDataLst>
          </p:nvPr>
        </p:nvSpPr>
        <p:spPr bwMode="auto">
          <a:xfrm>
            <a:off x="8628380" y="4673600"/>
            <a:ext cx="571500" cy="286385"/>
          </a:xfrm>
          <a:custGeom>
            <a:avLst/>
            <a:gdLst>
              <a:gd name="T0" fmla="*/ 26 w 787"/>
              <a:gd name="T1" fmla="*/ 380 h 414"/>
              <a:gd name="T2" fmla="*/ 208 w 787"/>
              <a:gd name="T3" fmla="*/ 304 h 414"/>
              <a:gd name="T4" fmla="*/ 191 w 787"/>
              <a:gd name="T5" fmla="*/ 231 h 414"/>
              <a:gd name="T6" fmla="*/ 253 w 787"/>
              <a:gd name="T7" fmla="*/ 231 h 414"/>
              <a:gd name="T8" fmla="*/ 277 w 787"/>
              <a:gd name="T9" fmla="*/ 300 h 414"/>
              <a:gd name="T10" fmla="*/ 393 w 787"/>
              <a:gd name="T11" fmla="*/ 354 h 414"/>
              <a:gd name="T12" fmla="*/ 509 w 787"/>
              <a:gd name="T13" fmla="*/ 301 h 414"/>
              <a:gd name="T14" fmla="*/ 485 w 787"/>
              <a:gd name="T15" fmla="*/ 239 h 414"/>
              <a:gd name="T16" fmla="*/ 544 w 787"/>
              <a:gd name="T17" fmla="*/ 222 h 414"/>
              <a:gd name="T18" fmla="*/ 765 w 787"/>
              <a:gd name="T19" fmla="*/ 379 h 414"/>
              <a:gd name="T20" fmla="*/ 784 w 787"/>
              <a:gd name="T21" fmla="*/ 382 h 414"/>
              <a:gd name="T22" fmla="*/ 787 w 787"/>
              <a:gd name="T23" fmla="*/ 383 h 414"/>
              <a:gd name="T24" fmla="*/ 393 w 787"/>
              <a:gd name="T25" fmla="*/ 0 h 414"/>
              <a:gd name="T26" fmla="*/ 0 w 787"/>
              <a:gd name="T27" fmla="*/ 383 h 414"/>
              <a:gd name="T28" fmla="*/ 2 w 787"/>
              <a:gd name="T29" fmla="*/ 382 h 414"/>
              <a:gd name="T30" fmla="*/ 26 w 787"/>
              <a:gd name="T31" fmla="*/ 380 h 414"/>
              <a:gd name="connsiteX0" fmla="*/ 330 w 10004"/>
              <a:gd name="connsiteY0" fmla="*/ 9179 h 9443"/>
              <a:gd name="connsiteX1" fmla="*/ 2643 w 10004"/>
              <a:gd name="connsiteY1" fmla="*/ 7343 h 9443"/>
              <a:gd name="connsiteX2" fmla="*/ 2427 w 10004"/>
              <a:gd name="connsiteY2" fmla="*/ 5580 h 9443"/>
              <a:gd name="connsiteX3" fmla="*/ 3215 w 10004"/>
              <a:gd name="connsiteY3" fmla="*/ 5580 h 9443"/>
              <a:gd name="connsiteX4" fmla="*/ 3520 w 10004"/>
              <a:gd name="connsiteY4" fmla="*/ 7246 h 9443"/>
              <a:gd name="connsiteX5" fmla="*/ 4994 w 10004"/>
              <a:gd name="connsiteY5" fmla="*/ 8551 h 9443"/>
              <a:gd name="connsiteX6" fmla="*/ 6468 w 10004"/>
              <a:gd name="connsiteY6" fmla="*/ 7271 h 9443"/>
              <a:gd name="connsiteX7" fmla="*/ 6163 w 10004"/>
              <a:gd name="connsiteY7" fmla="*/ 5773 h 9443"/>
              <a:gd name="connsiteX8" fmla="*/ 6912 w 10004"/>
              <a:gd name="connsiteY8" fmla="*/ 5362 h 9443"/>
              <a:gd name="connsiteX9" fmla="*/ 9720 w 10004"/>
              <a:gd name="connsiteY9" fmla="*/ 9155 h 9443"/>
              <a:gd name="connsiteX10" fmla="*/ 9962 w 10004"/>
              <a:gd name="connsiteY10" fmla="*/ 9227 h 9443"/>
              <a:gd name="connsiteX11" fmla="*/ 10000 w 10004"/>
              <a:gd name="connsiteY11" fmla="*/ 9251 h 9443"/>
              <a:gd name="connsiteX12" fmla="*/ 4994 w 10004"/>
              <a:gd name="connsiteY12" fmla="*/ 0 h 9443"/>
              <a:gd name="connsiteX13" fmla="*/ 0 w 10004"/>
              <a:gd name="connsiteY13" fmla="*/ 9251 h 9443"/>
              <a:gd name="connsiteX14" fmla="*/ 25 w 10004"/>
              <a:gd name="connsiteY14" fmla="*/ 9227 h 9443"/>
              <a:gd name="connsiteX15" fmla="*/ 330 w 10004"/>
              <a:gd name="connsiteY15" fmla="*/ 9179 h 9443"/>
              <a:gd name="connsiteX0-1" fmla="*/ 330 w 10032"/>
              <a:gd name="connsiteY0-2" fmla="*/ 9720 h 9991"/>
              <a:gd name="connsiteX1-3" fmla="*/ 2642 w 10032"/>
              <a:gd name="connsiteY1-4" fmla="*/ 7776 h 9991"/>
              <a:gd name="connsiteX2-5" fmla="*/ 2426 w 10032"/>
              <a:gd name="connsiteY2-6" fmla="*/ 5909 h 9991"/>
              <a:gd name="connsiteX3-7" fmla="*/ 3214 w 10032"/>
              <a:gd name="connsiteY3-8" fmla="*/ 5909 h 9991"/>
              <a:gd name="connsiteX4-9" fmla="*/ 3519 w 10032"/>
              <a:gd name="connsiteY4-10" fmla="*/ 7673 h 9991"/>
              <a:gd name="connsiteX5-11" fmla="*/ 4992 w 10032"/>
              <a:gd name="connsiteY5-12" fmla="*/ 9055 h 9991"/>
              <a:gd name="connsiteX6-13" fmla="*/ 6465 w 10032"/>
              <a:gd name="connsiteY6-14" fmla="*/ 7700 h 9991"/>
              <a:gd name="connsiteX7-15" fmla="*/ 6161 w 10032"/>
              <a:gd name="connsiteY7-16" fmla="*/ 6114 h 9991"/>
              <a:gd name="connsiteX8-17" fmla="*/ 6461 w 10032"/>
              <a:gd name="connsiteY8-18" fmla="*/ 5805 h 9991"/>
              <a:gd name="connsiteX9-19" fmla="*/ 9716 w 10032"/>
              <a:gd name="connsiteY9-20" fmla="*/ 9695 h 9991"/>
              <a:gd name="connsiteX10-21" fmla="*/ 9958 w 10032"/>
              <a:gd name="connsiteY10-22" fmla="*/ 9771 h 9991"/>
              <a:gd name="connsiteX11-23" fmla="*/ 9996 w 10032"/>
              <a:gd name="connsiteY11-24" fmla="*/ 9797 h 9991"/>
              <a:gd name="connsiteX12-25" fmla="*/ 4992 w 10032"/>
              <a:gd name="connsiteY12-26" fmla="*/ 0 h 9991"/>
              <a:gd name="connsiteX13-27" fmla="*/ 0 w 10032"/>
              <a:gd name="connsiteY13-28" fmla="*/ 9797 h 9991"/>
              <a:gd name="connsiteX14-29" fmla="*/ 25 w 10032"/>
              <a:gd name="connsiteY14-30" fmla="*/ 9771 h 9991"/>
              <a:gd name="connsiteX15-31" fmla="*/ 330 w 10032"/>
              <a:gd name="connsiteY15-32" fmla="*/ 9720 h 9991"/>
              <a:gd name="connsiteX0-33" fmla="*/ 329 w 9999"/>
              <a:gd name="connsiteY0-34" fmla="*/ 9729 h 10000"/>
              <a:gd name="connsiteX1-35" fmla="*/ 2634 w 9999"/>
              <a:gd name="connsiteY1-36" fmla="*/ 7783 h 10000"/>
              <a:gd name="connsiteX2-37" fmla="*/ 2418 w 9999"/>
              <a:gd name="connsiteY2-38" fmla="*/ 5914 h 10000"/>
              <a:gd name="connsiteX3-39" fmla="*/ 3204 w 9999"/>
              <a:gd name="connsiteY3-40" fmla="*/ 5914 h 10000"/>
              <a:gd name="connsiteX4-41" fmla="*/ 3508 w 9999"/>
              <a:gd name="connsiteY4-42" fmla="*/ 7680 h 10000"/>
              <a:gd name="connsiteX5-43" fmla="*/ 4976 w 9999"/>
              <a:gd name="connsiteY5-44" fmla="*/ 9063 h 10000"/>
              <a:gd name="connsiteX6-45" fmla="*/ 6444 w 9999"/>
              <a:gd name="connsiteY6-46" fmla="*/ 7707 h 10000"/>
              <a:gd name="connsiteX7-47" fmla="*/ 6141 w 9999"/>
              <a:gd name="connsiteY7-48" fmla="*/ 6120 h 10000"/>
              <a:gd name="connsiteX8-49" fmla="*/ 6440 w 9999"/>
              <a:gd name="connsiteY8-50" fmla="*/ 5810 h 10000"/>
              <a:gd name="connsiteX9-51" fmla="*/ 9685 w 9999"/>
              <a:gd name="connsiteY9-52" fmla="*/ 9704 h 10000"/>
              <a:gd name="connsiteX10-53" fmla="*/ 9926 w 9999"/>
              <a:gd name="connsiteY10-54" fmla="*/ 9780 h 10000"/>
              <a:gd name="connsiteX11-55" fmla="*/ 9964 w 9999"/>
              <a:gd name="connsiteY11-56" fmla="*/ 9806 h 10000"/>
              <a:gd name="connsiteX12-57" fmla="*/ 4976 w 9999"/>
              <a:gd name="connsiteY12-58" fmla="*/ 0 h 10000"/>
              <a:gd name="connsiteX13-59" fmla="*/ 0 w 9999"/>
              <a:gd name="connsiteY13-60" fmla="*/ 9806 h 10000"/>
              <a:gd name="connsiteX14-61" fmla="*/ 25 w 9999"/>
              <a:gd name="connsiteY14-62" fmla="*/ 9780 h 10000"/>
              <a:gd name="connsiteX15-63" fmla="*/ 329 w 9999"/>
              <a:gd name="connsiteY15-64" fmla="*/ 9729 h 10000"/>
              <a:gd name="connsiteX0-65" fmla="*/ 329 w 10000"/>
              <a:gd name="connsiteY0-66" fmla="*/ 9729 h 10000"/>
              <a:gd name="connsiteX1-67" fmla="*/ 2634 w 10000"/>
              <a:gd name="connsiteY1-68" fmla="*/ 7783 h 10000"/>
              <a:gd name="connsiteX2-69" fmla="*/ 2418 w 10000"/>
              <a:gd name="connsiteY2-70" fmla="*/ 5914 h 10000"/>
              <a:gd name="connsiteX3-71" fmla="*/ 2821 w 10000"/>
              <a:gd name="connsiteY3-72" fmla="*/ 5914 h 10000"/>
              <a:gd name="connsiteX4-73" fmla="*/ 3508 w 10000"/>
              <a:gd name="connsiteY4-74" fmla="*/ 7680 h 10000"/>
              <a:gd name="connsiteX5-75" fmla="*/ 4976 w 10000"/>
              <a:gd name="connsiteY5-76" fmla="*/ 9063 h 10000"/>
              <a:gd name="connsiteX6-77" fmla="*/ 6445 w 10000"/>
              <a:gd name="connsiteY6-78" fmla="*/ 7707 h 10000"/>
              <a:gd name="connsiteX7-79" fmla="*/ 6142 w 10000"/>
              <a:gd name="connsiteY7-80" fmla="*/ 6120 h 10000"/>
              <a:gd name="connsiteX8-81" fmla="*/ 6441 w 10000"/>
              <a:gd name="connsiteY8-82" fmla="*/ 5810 h 10000"/>
              <a:gd name="connsiteX9-83" fmla="*/ 9686 w 10000"/>
              <a:gd name="connsiteY9-84" fmla="*/ 9704 h 10000"/>
              <a:gd name="connsiteX10-85" fmla="*/ 9927 w 10000"/>
              <a:gd name="connsiteY10-86" fmla="*/ 9780 h 10000"/>
              <a:gd name="connsiteX11-87" fmla="*/ 9965 w 10000"/>
              <a:gd name="connsiteY11-88" fmla="*/ 9806 h 10000"/>
              <a:gd name="connsiteX12-89" fmla="*/ 4976 w 10000"/>
              <a:gd name="connsiteY12-90" fmla="*/ 0 h 10000"/>
              <a:gd name="connsiteX13-91" fmla="*/ 0 w 10000"/>
              <a:gd name="connsiteY13-92" fmla="*/ 9806 h 10000"/>
              <a:gd name="connsiteX14-93" fmla="*/ 25 w 10000"/>
              <a:gd name="connsiteY14-94" fmla="*/ 9780 h 10000"/>
              <a:gd name="connsiteX15-95" fmla="*/ 329 w 10000"/>
              <a:gd name="connsiteY15-96" fmla="*/ 9729 h 10000"/>
              <a:gd name="connsiteX0-97" fmla="*/ 329 w 10000"/>
              <a:gd name="connsiteY0-98" fmla="*/ 9729 h 10000"/>
              <a:gd name="connsiteX1-99" fmla="*/ 2800 w 10000"/>
              <a:gd name="connsiteY1-100" fmla="*/ 7783 h 10000"/>
              <a:gd name="connsiteX2-101" fmla="*/ 2418 w 10000"/>
              <a:gd name="connsiteY2-102" fmla="*/ 5914 h 10000"/>
              <a:gd name="connsiteX3-103" fmla="*/ 2821 w 10000"/>
              <a:gd name="connsiteY3-104" fmla="*/ 5914 h 10000"/>
              <a:gd name="connsiteX4-105" fmla="*/ 3508 w 10000"/>
              <a:gd name="connsiteY4-106" fmla="*/ 7680 h 10000"/>
              <a:gd name="connsiteX5-107" fmla="*/ 4976 w 10000"/>
              <a:gd name="connsiteY5-108" fmla="*/ 9063 h 10000"/>
              <a:gd name="connsiteX6-109" fmla="*/ 6445 w 10000"/>
              <a:gd name="connsiteY6-110" fmla="*/ 7707 h 10000"/>
              <a:gd name="connsiteX7-111" fmla="*/ 6142 w 10000"/>
              <a:gd name="connsiteY7-112" fmla="*/ 6120 h 10000"/>
              <a:gd name="connsiteX8-113" fmla="*/ 6441 w 10000"/>
              <a:gd name="connsiteY8-114" fmla="*/ 5810 h 10000"/>
              <a:gd name="connsiteX9-115" fmla="*/ 9686 w 10000"/>
              <a:gd name="connsiteY9-116" fmla="*/ 9704 h 10000"/>
              <a:gd name="connsiteX10-117" fmla="*/ 9927 w 10000"/>
              <a:gd name="connsiteY10-118" fmla="*/ 9780 h 10000"/>
              <a:gd name="connsiteX11-119" fmla="*/ 9965 w 10000"/>
              <a:gd name="connsiteY11-120" fmla="*/ 9806 h 10000"/>
              <a:gd name="connsiteX12-121" fmla="*/ 4976 w 10000"/>
              <a:gd name="connsiteY12-122" fmla="*/ 0 h 10000"/>
              <a:gd name="connsiteX13-123" fmla="*/ 0 w 10000"/>
              <a:gd name="connsiteY13-124" fmla="*/ 9806 h 10000"/>
              <a:gd name="connsiteX14-125" fmla="*/ 25 w 10000"/>
              <a:gd name="connsiteY14-126" fmla="*/ 9780 h 10000"/>
              <a:gd name="connsiteX15-127" fmla="*/ 329 w 10000"/>
              <a:gd name="connsiteY15-128" fmla="*/ 9729 h 10000"/>
              <a:gd name="connsiteX0-129" fmla="*/ 329 w 10000"/>
              <a:gd name="connsiteY0-130" fmla="*/ 9729 h 10000"/>
              <a:gd name="connsiteX1-131" fmla="*/ 2800 w 10000"/>
              <a:gd name="connsiteY1-132" fmla="*/ 7783 h 10000"/>
              <a:gd name="connsiteX2-133" fmla="*/ 2916 w 10000"/>
              <a:gd name="connsiteY2-134" fmla="*/ 5583 h 10000"/>
              <a:gd name="connsiteX3-135" fmla="*/ 2821 w 10000"/>
              <a:gd name="connsiteY3-136" fmla="*/ 5914 h 10000"/>
              <a:gd name="connsiteX4-137" fmla="*/ 3508 w 10000"/>
              <a:gd name="connsiteY4-138" fmla="*/ 7680 h 10000"/>
              <a:gd name="connsiteX5-139" fmla="*/ 4976 w 10000"/>
              <a:gd name="connsiteY5-140" fmla="*/ 9063 h 10000"/>
              <a:gd name="connsiteX6-141" fmla="*/ 6445 w 10000"/>
              <a:gd name="connsiteY6-142" fmla="*/ 7707 h 10000"/>
              <a:gd name="connsiteX7-143" fmla="*/ 6142 w 10000"/>
              <a:gd name="connsiteY7-144" fmla="*/ 6120 h 10000"/>
              <a:gd name="connsiteX8-145" fmla="*/ 6441 w 10000"/>
              <a:gd name="connsiteY8-146" fmla="*/ 5810 h 10000"/>
              <a:gd name="connsiteX9-147" fmla="*/ 9686 w 10000"/>
              <a:gd name="connsiteY9-148" fmla="*/ 9704 h 10000"/>
              <a:gd name="connsiteX10-149" fmla="*/ 9927 w 10000"/>
              <a:gd name="connsiteY10-150" fmla="*/ 9780 h 10000"/>
              <a:gd name="connsiteX11-151" fmla="*/ 9965 w 10000"/>
              <a:gd name="connsiteY11-152" fmla="*/ 9806 h 10000"/>
              <a:gd name="connsiteX12-153" fmla="*/ 4976 w 10000"/>
              <a:gd name="connsiteY12-154" fmla="*/ 0 h 10000"/>
              <a:gd name="connsiteX13-155" fmla="*/ 0 w 10000"/>
              <a:gd name="connsiteY13-156" fmla="*/ 9806 h 10000"/>
              <a:gd name="connsiteX14-157" fmla="*/ 25 w 10000"/>
              <a:gd name="connsiteY14-158" fmla="*/ 9780 h 10000"/>
              <a:gd name="connsiteX15-159" fmla="*/ 329 w 10000"/>
              <a:gd name="connsiteY15-160" fmla="*/ 9729 h 10000"/>
              <a:gd name="connsiteX0-161" fmla="*/ 329 w 10000"/>
              <a:gd name="connsiteY0-162" fmla="*/ 9729 h 10000"/>
              <a:gd name="connsiteX1-163" fmla="*/ 2800 w 10000"/>
              <a:gd name="connsiteY1-164" fmla="*/ 7783 h 10000"/>
              <a:gd name="connsiteX2-165" fmla="*/ 2916 w 10000"/>
              <a:gd name="connsiteY2-166" fmla="*/ 5583 h 10000"/>
              <a:gd name="connsiteX3-167" fmla="*/ 2821 w 10000"/>
              <a:gd name="connsiteY3-168" fmla="*/ 6410 h 10000"/>
              <a:gd name="connsiteX4-169" fmla="*/ 3508 w 10000"/>
              <a:gd name="connsiteY4-170" fmla="*/ 7680 h 10000"/>
              <a:gd name="connsiteX5-171" fmla="*/ 4976 w 10000"/>
              <a:gd name="connsiteY5-172" fmla="*/ 9063 h 10000"/>
              <a:gd name="connsiteX6-173" fmla="*/ 6445 w 10000"/>
              <a:gd name="connsiteY6-174" fmla="*/ 7707 h 10000"/>
              <a:gd name="connsiteX7-175" fmla="*/ 6142 w 10000"/>
              <a:gd name="connsiteY7-176" fmla="*/ 6120 h 10000"/>
              <a:gd name="connsiteX8-177" fmla="*/ 6441 w 10000"/>
              <a:gd name="connsiteY8-178" fmla="*/ 5810 h 10000"/>
              <a:gd name="connsiteX9-179" fmla="*/ 9686 w 10000"/>
              <a:gd name="connsiteY9-180" fmla="*/ 9704 h 10000"/>
              <a:gd name="connsiteX10-181" fmla="*/ 9927 w 10000"/>
              <a:gd name="connsiteY10-182" fmla="*/ 9780 h 10000"/>
              <a:gd name="connsiteX11-183" fmla="*/ 9965 w 10000"/>
              <a:gd name="connsiteY11-184" fmla="*/ 9806 h 10000"/>
              <a:gd name="connsiteX12-185" fmla="*/ 4976 w 10000"/>
              <a:gd name="connsiteY12-186" fmla="*/ 0 h 10000"/>
              <a:gd name="connsiteX13-187" fmla="*/ 0 w 10000"/>
              <a:gd name="connsiteY13-188" fmla="*/ 9806 h 10000"/>
              <a:gd name="connsiteX14-189" fmla="*/ 25 w 10000"/>
              <a:gd name="connsiteY14-190" fmla="*/ 9780 h 10000"/>
              <a:gd name="connsiteX15-191" fmla="*/ 329 w 10000"/>
              <a:gd name="connsiteY15-192" fmla="*/ 972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0000" h="10000">
                <a:moveTo>
                  <a:pt x="329" y="9729"/>
                </a:moveTo>
                <a:cubicBezTo>
                  <a:pt x="380" y="9755"/>
                  <a:pt x="1875" y="10600"/>
                  <a:pt x="2800" y="7783"/>
                </a:cubicBezTo>
                <a:cubicBezTo>
                  <a:pt x="2660" y="7193"/>
                  <a:pt x="2916" y="6224"/>
                  <a:pt x="2916" y="5583"/>
                </a:cubicBezTo>
                <a:cubicBezTo>
                  <a:pt x="2884" y="5693"/>
                  <a:pt x="2722" y="6061"/>
                  <a:pt x="2821" y="6410"/>
                </a:cubicBezTo>
                <a:cubicBezTo>
                  <a:pt x="2920" y="6760"/>
                  <a:pt x="3149" y="7238"/>
                  <a:pt x="3508" y="7680"/>
                </a:cubicBezTo>
                <a:cubicBezTo>
                  <a:pt x="3867" y="8122"/>
                  <a:pt x="4393" y="9063"/>
                  <a:pt x="4976" y="9063"/>
                </a:cubicBezTo>
                <a:cubicBezTo>
                  <a:pt x="5559" y="9063"/>
                  <a:pt x="6104" y="8552"/>
                  <a:pt x="6445" y="7707"/>
                </a:cubicBezTo>
                <a:cubicBezTo>
                  <a:pt x="6331" y="7220"/>
                  <a:pt x="6231" y="6708"/>
                  <a:pt x="6142" y="6120"/>
                </a:cubicBezTo>
                <a:lnTo>
                  <a:pt x="6441" y="5810"/>
                </a:lnTo>
                <a:cubicBezTo>
                  <a:pt x="7100" y="10496"/>
                  <a:pt x="9105" y="9042"/>
                  <a:pt x="9686" y="9704"/>
                </a:cubicBezTo>
                <a:cubicBezTo>
                  <a:pt x="10267" y="10365"/>
                  <a:pt x="9851" y="9704"/>
                  <a:pt x="9927" y="9780"/>
                </a:cubicBezTo>
                <a:cubicBezTo>
                  <a:pt x="9940" y="9780"/>
                  <a:pt x="9952" y="9806"/>
                  <a:pt x="9965" y="9806"/>
                </a:cubicBezTo>
                <a:cubicBezTo>
                  <a:pt x="9889" y="4378"/>
                  <a:pt x="7686" y="0"/>
                  <a:pt x="4976" y="0"/>
                </a:cubicBezTo>
                <a:cubicBezTo>
                  <a:pt x="2279" y="0"/>
                  <a:pt x="64" y="4378"/>
                  <a:pt x="0" y="9806"/>
                </a:cubicBezTo>
                <a:cubicBezTo>
                  <a:pt x="0" y="9806"/>
                  <a:pt x="13" y="9780"/>
                  <a:pt x="25" y="9780"/>
                </a:cubicBezTo>
                <a:cubicBezTo>
                  <a:pt x="127" y="9678"/>
                  <a:pt x="228" y="9652"/>
                  <a:pt x="329" y="972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0"/>
          <p:cNvSpPr>
            <a:spLocks noEditPoints="1"/>
          </p:cNvSpPr>
          <p:nvPr userDrawn="1">
            <p:custDataLst>
              <p:tags r:id="rId24"/>
            </p:custDataLst>
          </p:nvPr>
        </p:nvSpPr>
        <p:spPr bwMode="auto">
          <a:xfrm>
            <a:off x="8616315" y="4921250"/>
            <a:ext cx="581660" cy="339725"/>
          </a:xfrm>
          <a:custGeom>
            <a:avLst/>
            <a:gdLst>
              <a:gd name="T0" fmla="*/ 749 w 837"/>
              <a:gd name="T1" fmla="*/ 245 h 499"/>
              <a:gd name="T2" fmla="*/ 767 w 837"/>
              <a:gd name="T3" fmla="*/ 225 h 499"/>
              <a:gd name="T4" fmla="*/ 802 w 837"/>
              <a:gd name="T5" fmla="*/ 204 h 499"/>
              <a:gd name="T6" fmla="*/ 826 w 837"/>
              <a:gd name="T7" fmla="*/ 124 h 499"/>
              <a:gd name="T8" fmla="*/ 811 w 837"/>
              <a:gd name="T9" fmla="*/ 104 h 499"/>
              <a:gd name="T10" fmla="*/ 790 w 837"/>
              <a:gd name="T11" fmla="*/ 87 h 499"/>
              <a:gd name="T12" fmla="*/ 680 w 837"/>
              <a:gd name="T13" fmla="*/ 75 h 499"/>
              <a:gd name="T14" fmla="*/ 569 w 837"/>
              <a:gd name="T15" fmla="*/ 0 h 499"/>
              <a:gd name="T16" fmla="*/ 418 w 837"/>
              <a:gd name="T17" fmla="*/ 61 h 499"/>
              <a:gd name="T18" fmla="*/ 270 w 837"/>
              <a:gd name="T19" fmla="*/ 2 h 499"/>
              <a:gd name="T20" fmla="*/ 45 w 837"/>
              <a:gd name="T21" fmla="*/ 88 h 499"/>
              <a:gd name="T22" fmla="*/ 25 w 837"/>
              <a:gd name="T23" fmla="*/ 104 h 499"/>
              <a:gd name="T24" fmla="*/ 11 w 837"/>
              <a:gd name="T25" fmla="*/ 124 h 499"/>
              <a:gd name="T26" fmla="*/ 34 w 837"/>
              <a:gd name="T27" fmla="*/ 204 h 499"/>
              <a:gd name="T28" fmla="*/ 69 w 837"/>
              <a:gd name="T29" fmla="*/ 225 h 499"/>
              <a:gd name="T30" fmla="*/ 88 w 837"/>
              <a:gd name="T31" fmla="*/ 245 h 499"/>
              <a:gd name="T32" fmla="*/ 418 w 837"/>
              <a:gd name="T33" fmla="*/ 499 h 499"/>
              <a:gd name="T34" fmla="*/ 749 w 837"/>
              <a:gd name="T35" fmla="*/ 245 h 499"/>
              <a:gd name="T36" fmla="*/ 570 w 837"/>
              <a:gd name="T37" fmla="*/ 157 h 499"/>
              <a:gd name="T38" fmla="*/ 612 w 837"/>
              <a:gd name="T39" fmla="*/ 198 h 499"/>
              <a:gd name="T40" fmla="*/ 570 w 837"/>
              <a:gd name="T41" fmla="*/ 239 h 499"/>
              <a:gd name="T42" fmla="*/ 529 w 837"/>
              <a:gd name="T43" fmla="*/ 198 h 499"/>
              <a:gd name="T44" fmla="*/ 570 w 837"/>
              <a:gd name="T45" fmla="*/ 157 h 499"/>
              <a:gd name="T46" fmla="*/ 418 w 837"/>
              <a:gd name="T47" fmla="*/ 198 h 499"/>
              <a:gd name="T48" fmla="*/ 459 w 837"/>
              <a:gd name="T49" fmla="*/ 239 h 499"/>
              <a:gd name="T50" fmla="*/ 418 w 837"/>
              <a:gd name="T51" fmla="*/ 281 h 499"/>
              <a:gd name="T52" fmla="*/ 377 w 837"/>
              <a:gd name="T53" fmla="*/ 239 h 499"/>
              <a:gd name="T54" fmla="*/ 418 w 837"/>
              <a:gd name="T55" fmla="*/ 198 h 499"/>
              <a:gd name="T56" fmla="*/ 266 w 837"/>
              <a:gd name="T57" fmla="*/ 239 h 499"/>
              <a:gd name="T58" fmla="*/ 224 w 837"/>
              <a:gd name="T59" fmla="*/ 198 h 499"/>
              <a:gd name="T60" fmla="*/ 266 w 837"/>
              <a:gd name="T61" fmla="*/ 157 h 499"/>
              <a:gd name="T62" fmla="*/ 307 w 837"/>
              <a:gd name="T63" fmla="*/ 198 h 499"/>
              <a:gd name="T64" fmla="*/ 266 w 837"/>
              <a:gd name="T65" fmla="*/ 239 h 499"/>
              <a:gd name="T66" fmla="*/ 342 w 837"/>
              <a:gd name="T67" fmla="*/ 326 h 499"/>
              <a:gd name="T68" fmla="*/ 495 w 837"/>
              <a:gd name="T69" fmla="*/ 326 h 499"/>
              <a:gd name="T70" fmla="*/ 538 w 837"/>
              <a:gd name="T71" fmla="*/ 369 h 499"/>
              <a:gd name="T72" fmla="*/ 418 w 837"/>
              <a:gd name="T73" fmla="*/ 419 h 499"/>
              <a:gd name="T74" fmla="*/ 298 w 837"/>
              <a:gd name="T75" fmla="*/ 369 h 499"/>
              <a:gd name="T76" fmla="*/ 342 w 837"/>
              <a:gd name="T77" fmla="*/ 32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7" h="499">
                <a:moveTo>
                  <a:pt x="749" y="245"/>
                </a:moveTo>
                <a:cubicBezTo>
                  <a:pt x="751" y="236"/>
                  <a:pt x="758" y="229"/>
                  <a:pt x="767" y="225"/>
                </a:cubicBezTo>
                <a:cubicBezTo>
                  <a:pt x="781" y="220"/>
                  <a:pt x="793" y="213"/>
                  <a:pt x="802" y="204"/>
                </a:cubicBezTo>
                <a:cubicBezTo>
                  <a:pt x="826" y="183"/>
                  <a:pt x="837" y="148"/>
                  <a:pt x="826" y="124"/>
                </a:cubicBezTo>
                <a:cubicBezTo>
                  <a:pt x="823" y="117"/>
                  <a:pt x="818" y="110"/>
                  <a:pt x="811" y="104"/>
                </a:cubicBezTo>
                <a:cubicBezTo>
                  <a:pt x="805" y="97"/>
                  <a:pt x="798" y="92"/>
                  <a:pt x="790" y="87"/>
                </a:cubicBezTo>
                <a:cubicBezTo>
                  <a:pt x="770" y="89"/>
                  <a:pt x="727" y="90"/>
                  <a:pt x="680" y="75"/>
                </a:cubicBezTo>
                <a:cubicBezTo>
                  <a:pt x="645" y="63"/>
                  <a:pt x="604" y="42"/>
                  <a:pt x="569" y="0"/>
                </a:cubicBezTo>
                <a:cubicBezTo>
                  <a:pt x="531" y="39"/>
                  <a:pt x="476" y="61"/>
                  <a:pt x="418" y="61"/>
                </a:cubicBezTo>
                <a:cubicBezTo>
                  <a:pt x="362" y="61"/>
                  <a:pt x="308" y="39"/>
                  <a:pt x="270" y="2"/>
                </a:cubicBezTo>
                <a:cubicBezTo>
                  <a:pt x="198" y="95"/>
                  <a:pt x="100" y="101"/>
                  <a:pt x="45" y="88"/>
                </a:cubicBezTo>
                <a:cubicBezTo>
                  <a:pt x="37" y="93"/>
                  <a:pt x="31" y="98"/>
                  <a:pt x="25" y="104"/>
                </a:cubicBezTo>
                <a:cubicBezTo>
                  <a:pt x="19" y="110"/>
                  <a:pt x="14" y="117"/>
                  <a:pt x="11" y="124"/>
                </a:cubicBezTo>
                <a:cubicBezTo>
                  <a:pt x="0" y="148"/>
                  <a:pt x="10" y="183"/>
                  <a:pt x="34" y="204"/>
                </a:cubicBezTo>
                <a:cubicBezTo>
                  <a:pt x="44" y="213"/>
                  <a:pt x="55" y="220"/>
                  <a:pt x="69" y="225"/>
                </a:cubicBezTo>
                <a:cubicBezTo>
                  <a:pt x="78" y="229"/>
                  <a:pt x="85" y="236"/>
                  <a:pt x="88" y="245"/>
                </a:cubicBezTo>
                <a:cubicBezTo>
                  <a:pt x="133" y="402"/>
                  <a:pt x="260" y="499"/>
                  <a:pt x="418" y="499"/>
                </a:cubicBezTo>
                <a:cubicBezTo>
                  <a:pt x="577" y="499"/>
                  <a:pt x="703" y="402"/>
                  <a:pt x="749" y="245"/>
                </a:cubicBezTo>
                <a:close/>
                <a:moveTo>
                  <a:pt x="570" y="157"/>
                </a:moveTo>
                <a:cubicBezTo>
                  <a:pt x="593" y="157"/>
                  <a:pt x="612" y="175"/>
                  <a:pt x="612" y="198"/>
                </a:cubicBezTo>
                <a:cubicBezTo>
                  <a:pt x="612" y="221"/>
                  <a:pt x="593" y="239"/>
                  <a:pt x="570" y="239"/>
                </a:cubicBezTo>
                <a:cubicBezTo>
                  <a:pt x="548" y="239"/>
                  <a:pt x="529" y="221"/>
                  <a:pt x="529" y="198"/>
                </a:cubicBezTo>
                <a:cubicBezTo>
                  <a:pt x="529" y="175"/>
                  <a:pt x="548" y="157"/>
                  <a:pt x="570" y="157"/>
                </a:cubicBezTo>
                <a:close/>
                <a:moveTo>
                  <a:pt x="418" y="198"/>
                </a:moveTo>
                <a:cubicBezTo>
                  <a:pt x="441" y="198"/>
                  <a:pt x="459" y="217"/>
                  <a:pt x="459" y="239"/>
                </a:cubicBezTo>
                <a:cubicBezTo>
                  <a:pt x="459" y="262"/>
                  <a:pt x="441" y="281"/>
                  <a:pt x="418" y="281"/>
                </a:cubicBezTo>
                <a:cubicBezTo>
                  <a:pt x="395" y="281"/>
                  <a:pt x="377" y="262"/>
                  <a:pt x="377" y="239"/>
                </a:cubicBezTo>
                <a:cubicBezTo>
                  <a:pt x="377" y="217"/>
                  <a:pt x="395" y="198"/>
                  <a:pt x="418" y="198"/>
                </a:cubicBezTo>
                <a:close/>
                <a:moveTo>
                  <a:pt x="266" y="239"/>
                </a:moveTo>
                <a:cubicBezTo>
                  <a:pt x="243" y="239"/>
                  <a:pt x="224" y="221"/>
                  <a:pt x="224" y="198"/>
                </a:cubicBezTo>
                <a:cubicBezTo>
                  <a:pt x="224" y="175"/>
                  <a:pt x="243" y="157"/>
                  <a:pt x="266" y="157"/>
                </a:cubicBezTo>
                <a:cubicBezTo>
                  <a:pt x="289" y="157"/>
                  <a:pt x="307" y="175"/>
                  <a:pt x="307" y="198"/>
                </a:cubicBezTo>
                <a:cubicBezTo>
                  <a:pt x="307" y="221"/>
                  <a:pt x="289" y="239"/>
                  <a:pt x="266" y="239"/>
                </a:cubicBezTo>
                <a:close/>
                <a:moveTo>
                  <a:pt x="342" y="326"/>
                </a:moveTo>
                <a:cubicBezTo>
                  <a:pt x="384" y="368"/>
                  <a:pt x="452" y="368"/>
                  <a:pt x="495" y="326"/>
                </a:cubicBezTo>
                <a:cubicBezTo>
                  <a:pt x="538" y="369"/>
                  <a:pt x="538" y="369"/>
                  <a:pt x="538" y="369"/>
                </a:cubicBezTo>
                <a:cubicBezTo>
                  <a:pt x="505" y="402"/>
                  <a:pt x="462" y="419"/>
                  <a:pt x="418" y="419"/>
                </a:cubicBezTo>
                <a:cubicBezTo>
                  <a:pt x="375" y="419"/>
                  <a:pt x="331" y="402"/>
                  <a:pt x="298" y="369"/>
                </a:cubicBezTo>
                <a:lnTo>
                  <a:pt x="342" y="326"/>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81"/>
          <p:cNvSpPr/>
          <p:nvPr userDrawn="1">
            <p:custDataLst>
              <p:tags r:id="rId25"/>
            </p:custDataLst>
          </p:nvPr>
        </p:nvSpPr>
        <p:spPr bwMode="auto">
          <a:xfrm>
            <a:off x="8736330" y="5287645"/>
            <a:ext cx="338455" cy="140970"/>
          </a:xfrm>
          <a:custGeom>
            <a:avLst/>
            <a:gdLst>
              <a:gd name="T0" fmla="*/ 486 w 486"/>
              <a:gd name="T1" fmla="*/ 131 h 206"/>
              <a:gd name="T2" fmla="*/ 403 w 486"/>
              <a:gd name="T3" fmla="*/ 115 h 206"/>
              <a:gd name="T4" fmla="*/ 378 w 486"/>
              <a:gd name="T5" fmla="*/ 85 h 206"/>
              <a:gd name="T6" fmla="*/ 378 w 486"/>
              <a:gd name="T7" fmla="*/ 0 h 206"/>
              <a:gd name="T8" fmla="*/ 243 w 486"/>
              <a:gd name="T9" fmla="*/ 22 h 206"/>
              <a:gd name="T10" fmla="*/ 108 w 486"/>
              <a:gd name="T11" fmla="*/ 0 h 206"/>
              <a:gd name="T12" fmla="*/ 108 w 486"/>
              <a:gd name="T13" fmla="*/ 85 h 206"/>
              <a:gd name="T14" fmla="*/ 83 w 486"/>
              <a:gd name="T15" fmla="*/ 115 h 206"/>
              <a:gd name="T16" fmla="*/ 0 w 486"/>
              <a:gd name="T17" fmla="*/ 131 h 206"/>
              <a:gd name="T18" fmla="*/ 243 w 486"/>
              <a:gd name="T19" fmla="*/ 206 h 206"/>
              <a:gd name="T20" fmla="*/ 486 w 486"/>
              <a:gd name="T21" fmla="*/ 1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206">
                <a:moveTo>
                  <a:pt x="486" y="131"/>
                </a:moveTo>
                <a:cubicBezTo>
                  <a:pt x="403" y="115"/>
                  <a:pt x="403" y="115"/>
                  <a:pt x="403" y="115"/>
                </a:cubicBezTo>
                <a:cubicBezTo>
                  <a:pt x="389" y="112"/>
                  <a:pt x="378" y="99"/>
                  <a:pt x="378" y="85"/>
                </a:cubicBezTo>
                <a:cubicBezTo>
                  <a:pt x="378" y="0"/>
                  <a:pt x="378" y="0"/>
                  <a:pt x="378" y="0"/>
                </a:cubicBezTo>
                <a:cubicBezTo>
                  <a:pt x="336" y="14"/>
                  <a:pt x="291" y="22"/>
                  <a:pt x="243" y="22"/>
                </a:cubicBezTo>
                <a:cubicBezTo>
                  <a:pt x="195" y="22"/>
                  <a:pt x="150" y="14"/>
                  <a:pt x="108" y="0"/>
                </a:cubicBezTo>
                <a:cubicBezTo>
                  <a:pt x="108" y="85"/>
                  <a:pt x="108" y="85"/>
                  <a:pt x="108" y="85"/>
                </a:cubicBezTo>
                <a:cubicBezTo>
                  <a:pt x="108" y="99"/>
                  <a:pt x="98" y="112"/>
                  <a:pt x="83" y="115"/>
                </a:cubicBezTo>
                <a:cubicBezTo>
                  <a:pt x="0" y="131"/>
                  <a:pt x="0" y="131"/>
                  <a:pt x="0" y="131"/>
                </a:cubicBezTo>
                <a:cubicBezTo>
                  <a:pt x="60" y="178"/>
                  <a:pt x="148" y="206"/>
                  <a:pt x="243" y="206"/>
                </a:cubicBezTo>
                <a:cubicBezTo>
                  <a:pt x="338" y="206"/>
                  <a:pt x="426" y="178"/>
                  <a:pt x="486" y="131"/>
                </a:cubicBezTo>
                <a:close/>
              </a:path>
            </a:pathLst>
          </a:custGeom>
          <a:solidFill>
            <a:srgbClr val="FFD5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2"/>
          <p:cNvSpPr/>
          <p:nvPr userDrawn="1">
            <p:custDataLst>
              <p:tags r:id="rId26"/>
            </p:custDataLst>
          </p:nvPr>
        </p:nvSpPr>
        <p:spPr bwMode="auto">
          <a:xfrm>
            <a:off x="8787765" y="6016625"/>
            <a:ext cx="844550" cy="584200"/>
          </a:xfrm>
          <a:custGeom>
            <a:avLst/>
            <a:gdLst>
              <a:gd name="T0" fmla="*/ 1144 w 1197"/>
              <a:gd name="T1" fmla="*/ 106 h 856"/>
              <a:gd name="T2" fmla="*/ 863 w 1197"/>
              <a:gd name="T3" fmla="*/ 58 h 856"/>
              <a:gd name="T4" fmla="*/ 0 w 1197"/>
              <a:gd name="T5" fmla="*/ 593 h 856"/>
              <a:gd name="T6" fmla="*/ 91 w 1197"/>
              <a:gd name="T7" fmla="*/ 856 h 856"/>
              <a:gd name="T8" fmla="*/ 1061 w 1197"/>
              <a:gd name="T9" fmla="*/ 438 h 856"/>
              <a:gd name="T10" fmla="*/ 1176 w 1197"/>
              <a:gd name="T11" fmla="*/ 320 h 856"/>
              <a:gd name="T12" fmla="*/ 1174 w 1197"/>
              <a:gd name="T13" fmla="*/ 155 h 856"/>
              <a:gd name="T14" fmla="*/ 1144 w 1197"/>
              <a:gd name="T15" fmla="*/ 106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7" h="856">
                <a:moveTo>
                  <a:pt x="1144" y="106"/>
                </a:moveTo>
                <a:cubicBezTo>
                  <a:pt x="1077" y="21"/>
                  <a:pt x="956" y="0"/>
                  <a:pt x="863" y="58"/>
                </a:cubicBezTo>
                <a:cubicBezTo>
                  <a:pt x="0" y="593"/>
                  <a:pt x="0" y="593"/>
                  <a:pt x="0" y="593"/>
                </a:cubicBezTo>
                <a:cubicBezTo>
                  <a:pt x="91" y="856"/>
                  <a:pt x="91" y="856"/>
                  <a:pt x="91" y="856"/>
                </a:cubicBezTo>
                <a:cubicBezTo>
                  <a:pt x="1061" y="438"/>
                  <a:pt x="1061" y="438"/>
                  <a:pt x="1061" y="438"/>
                </a:cubicBezTo>
                <a:cubicBezTo>
                  <a:pt x="1114" y="415"/>
                  <a:pt x="1155" y="373"/>
                  <a:pt x="1176" y="320"/>
                </a:cubicBezTo>
                <a:cubicBezTo>
                  <a:pt x="1197" y="266"/>
                  <a:pt x="1196" y="208"/>
                  <a:pt x="1174" y="155"/>
                </a:cubicBezTo>
                <a:cubicBezTo>
                  <a:pt x="1166" y="137"/>
                  <a:pt x="1156" y="121"/>
                  <a:pt x="1144" y="106"/>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3"/>
          <p:cNvSpPr/>
          <p:nvPr userDrawn="1">
            <p:custDataLst>
              <p:tags r:id="rId27"/>
            </p:custDataLst>
          </p:nvPr>
        </p:nvSpPr>
        <p:spPr bwMode="auto">
          <a:xfrm>
            <a:off x="8444230" y="6435090"/>
            <a:ext cx="338455" cy="173990"/>
          </a:xfrm>
          <a:custGeom>
            <a:avLst/>
            <a:gdLst>
              <a:gd name="T0" fmla="*/ 130 w 486"/>
              <a:gd name="T1" fmla="*/ 0 h 254"/>
              <a:gd name="T2" fmla="*/ 46 w 486"/>
              <a:gd name="T3" fmla="*/ 33 h 254"/>
              <a:gd name="T4" fmla="*/ 40 w 486"/>
              <a:gd name="T5" fmla="*/ 38 h 254"/>
              <a:gd name="T6" fmla="*/ 1 w 486"/>
              <a:gd name="T7" fmla="*/ 125 h 254"/>
              <a:gd name="T8" fmla="*/ 35 w 486"/>
              <a:gd name="T9" fmla="*/ 213 h 254"/>
              <a:gd name="T10" fmla="*/ 136 w 486"/>
              <a:gd name="T11" fmla="*/ 250 h 254"/>
              <a:gd name="T12" fmla="*/ 486 w 486"/>
              <a:gd name="T13" fmla="*/ 146 h 254"/>
              <a:gd name="T14" fmla="*/ 435 w 486"/>
              <a:gd name="T15" fmla="*/ 0 h 254"/>
              <a:gd name="T16" fmla="*/ 130 w 486"/>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6" h="254">
                <a:moveTo>
                  <a:pt x="130" y="0"/>
                </a:moveTo>
                <a:cubicBezTo>
                  <a:pt x="98" y="0"/>
                  <a:pt x="69" y="11"/>
                  <a:pt x="46" y="33"/>
                </a:cubicBezTo>
                <a:cubicBezTo>
                  <a:pt x="40" y="38"/>
                  <a:pt x="40" y="38"/>
                  <a:pt x="40" y="38"/>
                </a:cubicBezTo>
                <a:cubicBezTo>
                  <a:pt x="16" y="61"/>
                  <a:pt x="2" y="91"/>
                  <a:pt x="1" y="125"/>
                </a:cubicBezTo>
                <a:cubicBezTo>
                  <a:pt x="0" y="158"/>
                  <a:pt x="12" y="189"/>
                  <a:pt x="35" y="213"/>
                </a:cubicBezTo>
                <a:cubicBezTo>
                  <a:pt x="62" y="240"/>
                  <a:pt x="98" y="254"/>
                  <a:pt x="136" y="250"/>
                </a:cubicBezTo>
                <a:cubicBezTo>
                  <a:pt x="230" y="240"/>
                  <a:pt x="395" y="214"/>
                  <a:pt x="486" y="146"/>
                </a:cubicBezTo>
                <a:cubicBezTo>
                  <a:pt x="435" y="0"/>
                  <a:pt x="435" y="0"/>
                  <a:pt x="435" y="0"/>
                </a:cubicBezTo>
                <a:lnTo>
                  <a:pt x="130" y="0"/>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4"/>
          <p:cNvSpPr/>
          <p:nvPr userDrawn="1">
            <p:custDataLst>
              <p:tags r:id="rId28"/>
            </p:custDataLst>
          </p:nvPr>
        </p:nvSpPr>
        <p:spPr bwMode="auto">
          <a:xfrm>
            <a:off x="8927465" y="5573395"/>
            <a:ext cx="298450" cy="504825"/>
          </a:xfrm>
          <a:custGeom>
            <a:avLst/>
            <a:gdLst>
              <a:gd name="T0" fmla="*/ 426 w 426"/>
              <a:gd name="T1" fmla="*/ 589 h 745"/>
              <a:gd name="T2" fmla="*/ 356 w 426"/>
              <a:gd name="T3" fmla="*/ 479 h 745"/>
              <a:gd name="T4" fmla="*/ 349 w 426"/>
              <a:gd name="T5" fmla="*/ 371 h 745"/>
              <a:gd name="T6" fmla="*/ 407 w 426"/>
              <a:gd name="T7" fmla="*/ 249 h 745"/>
              <a:gd name="T8" fmla="*/ 423 w 426"/>
              <a:gd name="T9" fmla="*/ 238 h 745"/>
              <a:gd name="T10" fmla="*/ 426 w 426"/>
              <a:gd name="T11" fmla="*/ 236 h 745"/>
              <a:gd name="T12" fmla="*/ 426 w 426"/>
              <a:gd name="T13" fmla="*/ 0 h 745"/>
              <a:gd name="T14" fmla="*/ 0 w 426"/>
              <a:gd name="T15" fmla="*/ 97 h 745"/>
              <a:gd name="T16" fmla="*/ 0 w 426"/>
              <a:gd name="T17" fmla="*/ 745 h 745"/>
              <a:gd name="T18" fmla="*/ 426 w 426"/>
              <a:gd name="T19" fmla="*/ 648 h 745"/>
              <a:gd name="T20" fmla="*/ 426 w 426"/>
              <a:gd name="T21" fmla="*/ 58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6" h="745">
                <a:moveTo>
                  <a:pt x="426" y="589"/>
                </a:moveTo>
                <a:cubicBezTo>
                  <a:pt x="387" y="567"/>
                  <a:pt x="360" y="526"/>
                  <a:pt x="356" y="479"/>
                </a:cubicBezTo>
                <a:cubicBezTo>
                  <a:pt x="349" y="371"/>
                  <a:pt x="349" y="371"/>
                  <a:pt x="349" y="371"/>
                </a:cubicBezTo>
                <a:cubicBezTo>
                  <a:pt x="346" y="324"/>
                  <a:pt x="368" y="277"/>
                  <a:pt x="407" y="249"/>
                </a:cubicBezTo>
                <a:cubicBezTo>
                  <a:pt x="423" y="238"/>
                  <a:pt x="423" y="238"/>
                  <a:pt x="423" y="238"/>
                </a:cubicBezTo>
                <a:cubicBezTo>
                  <a:pt x="424" y="237"/>
                  <a:pt x="425" y="237"/>
                  <a:pt x="426" y="236"/>
                </a:cubicBezTo>
                <a:cubicBezTo>
                  <a:pt x="426" y="0"/>
                  <a:pt x="426" y="0"/>
                  <a:pt x="426" y="0"/>
                </a:cubicBezTo>
                <a:cubicBezTo>
                  <a:pt x="0" y="97"/>
                  <a:pt x="0" y="97"/>
                  <a:pt x="0" y="97"/>
                </a:cubicBezTo>
                <a:cubicBezTo>
                  <a:pt x="0" y="745"/>
                  <a:pt x="0" y="745"/>
                  <a:pt x="0" y="745"/>
                </a:cubicBezTo>
                <a:cubicBezTo>
                  <a:pt x="426" y="648"/>
                  <a:pt x="426" y="648"/>
                  <a:pt x="426" y="648"/>
                </a:cubicBezTo>
                <a:lnTo>
                  <a:pt x="426" y="589"/>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userDrawn="1">
            <p:custDataLst>
              <p:tags r:id="rId29"/>
            </p:custDataLst>
          </p:nvPr>
        </p:nvSpPr>
        <p:spPr bwMode="auto">
          <a:xfrm>
            <a:off x="9069070" y="6450330"/>
            <a:ext cx="324485" cy="159385"/>
          </a:xfrm>
          <a:custGeom>
            <a:avLst/>
            <a:gdLst>
              <a:gd name="T0" fmla="*/ 386 w 432"/>
              <a:gd name="T1" fmla="*/ 14 h 235"/>
              <a:gd name="T2" fmla="*/ 368 w 432"/>
              <a:gd name="T3" fmla="*/ 0 h 235"/>
              <a:gd name="T4" fmla="*/ 0 w 432"/>
              <a:gd name="T5" fmla="*/ 159 h 235"/>
              <a:gd name="T6" fmla="*/ 296 w 432"/>
              <a:gd name="T7" fmla="*/ 231 h 235"/>
              <a:gd name="T8" fmla="*/ 397 w 432"/>
              <a:gd name="T9" fmla="*/ 194 h 235"/>
              <a:gd name="T10" fmla="*/ 431 w 432"/>
              <a:gd name="T11" fmla="*/ 106 h 235"/>
              <a:gd name="T12" fmla="*/ 392 w 432"/>
              <a:gd name="T13" fmla="*/ 19 h 235"/>
              <a:gd name="T14" fmla="*/ 386 w 432"/>
              <a:gd name="T15" fmla="*/ 14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35">
                <a:moveTo>
                  <a:pt x="386" y="14"/>
                </a:moveTo>
                <a:cubicBezTo>
                  <a:pt x="381" y="8"/>
                  <a:pt x="375" y="4"/>
                  <a:pt x="368" y="0"/>
                </a:cubicBezTo>
                <a:cubicBezTo>
                  <a:pt x="0" y="159"/>
                  <a:pt x="0" y="159"/>
                  <a:pt x="0" y="159"/>
                </a:cubicBezTo>
                <a:cubicBezTo>
                  <a:pt x="94" y="204"/>
                  <a:pt x="221" y="223"/>
                  <a:pt x="296" y="231"/>
                </a:cubicBezTo>
                <a:cubicBezTo>
                  <a:pt x="334" y="235"/>
                  <a:pt x="371" y="221"/>
                  <a:pt x="397" y="194"/>
                </a:cubicBezTo>
                <a:cubicBezTo>
                  <a:pt x="420" y="170"/>
                  <a:pt x="432" y="139"/>
                  <a:pt x="431" y="106"/>
                </a:cubicBezTo>
                <a:cubicBezTo>
                  <a:pt x="430" y="72"/>
                  <a:pt x="416" y="42"/>
                  <a:pt x="392" y="19"/>
                </a:cubicBezTo>
                <a:lnTo>
                  <a:pt x="386" y="14"/>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6"/>
          <p:cNvSpPr/>
          <p:nvPr userDrawn="1">
            <p:custDataLst>
              <p:tags r:id="rId30"/>
            </p:custDataLst>
          </p:nvPr>
        </p:nvSpPr>
        <p:spPr bwMode="auto">
          <a:xfrm>
            <a:off x="9213850" y="5759450"/>
            <a:ext cx="126365" cy="183515"/>
          </a:xfrm>
          <a:custGeom>
            <a:avLst/>
            <a:gdLst>
              <a:gd name="T0" fmla="*/ 86 w 183"/>
              <a:gd name="T1" fmla="*/ 273 h 273"/>
              <a:gd name="T2" fmla="*/ 162 w 183"/>
              <a:gd name="T3" fmla="*/ 207 h 273"/>
              <a:gd name="T4" fmla="*/ 179 w 183"/>
              <a:gd name="T5" fmla="*/ 94 h 273"/>
              <a:gd name="T6" fmla="*/ 149 w 183"/>
              <a:gd name="T7" fmla="*/ 21 h 273"/>
              <a:gd name="T8" fmla="*/ 141 w 183"/>
              <a:gd name="T9" fmla="*/ 15 h 273"/>
              <a:gd name="T10" fmla="*/ 95 w 183"/>
              <a:gd name="T11" fmla="*/ 0 h 273"/>
              <a:gd name="T12" fmla="*/ 50 w 183"/>
              <a:gd name="T13" fmla="*/ 14 h 273"/>
              <a:gd name="T14" fmla="*/ 34 w 183"/>
              <a:gd name="T15" fmla="*/ 25 h 273"/>
              <a:gd name="T16" fmla="*/ 1 w 183"/>
              <a:gd name="T17" fmla="*/ 93 h 273"/>
              <a:gd name="T18" fmla="*/ 9 w 183"/>
              <a:gd name="T19" fmla="*/ 201 h 273"/>
              <a:gd name="T20" fmla="*/ 86 w 183"/>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273">
                <a:moveTo>
                  <a:pt x="86" y="273"/>
                </a:moveTo>
                <a:cubicBezTo>
                  <a:pt x="124" y="273"/>
                  <a:pt x="156" y="245"/>
                  <a:pt x="162" y="207"/>
                </a:cubicBezTo>
                <a:cubicBezTo>
                  <a:pt x="179" y="94"/>
                  <a:pt x="179" y="94"/>
                  <a:pt x="179" y="94"/>
                </a:cubicBezTo>
                <a:cubicBezTo>
                  <a:pt x="183" y="66"/>
                  <a:pt x="172" y="38"/>
                  <a:pt x="149" y="21"/>
                </a:cubicBezTo>
                <a:cubicBezTo>
                  <a:pt x="141" y="15"/>
                  <a:pt x="141" y="15"/>
                  <a:pt x="141" y="15"/>
                </a:cubicBezTo>
                <a:cubicBezTo>
                  <a:pt x="127" y="5"/>
                  <a:pt x="111" y="0"/>
                  <a:pt x="95" y="0"/>
                </a:cubicBezTo>
                <a:cubicBezTo>
                  <a:pt x="79" y="0"/>
                  <a:pt x="63" y="4"/>
                  <a:pt x="50" y="14"/>
                </a:cubicBezTo>
                <a:cubicBezTo>
                  <a:pt x="34" y="25"/>
                  <a:pt x="34" y="25"/>
                  <a:pt x="34" y="25"/>
                </a:cubicBezTo>
                <a:cubicBezTo>
                  <a:pt x="12" y="41"/>
                  <a:pt x="0" y="67"/>
                  <a:pt x="1" y="93"/>
                </a:cubicBezTo>
                <a:cubicBezTo>
                  <a:pt x="9" y="201"/>
                  <a:pt x="9" y="201"/>
                  <a:pt x="9" y="201"/>
                </a:cubicBezTo>
                <a:cubicBezTo>
                  <a:pt x="11" y="241"/>
                  <a:pt x="45" y="273"/>
                  <a:pt x="86" y="27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7"/>
          <p:cNvSpPr/>
          <p:nvPr userDrawn="1">
            <p:custDataLst>
              <p:tags r:id="rId31"/>
            </p:custDataLst>
          </p:nvPr>
        </p:nvSpPr>
        <p:spPr bwMode="auto">
          <a:xfrm>
            <a:off x="8176895" y="6032500"/>
            <a:ext cx="688975" cy="369570"/>
          </a:xfrm>
          <a:custGeom>
            <a:avLst/>
            <a:gdLst>
              <a:gd name="T0" fmla="*/ 516 w 992"/>
              <a:gd name="T1" fmla="*/ 533 h 546"/>
              <a:gd name="T2" fmla="*/ 835 w 992"/>
              <a:gd name="T3" fmla="*/ 533 h 546"/>
              <a:gd name="T4" fmla="*/ 992 w 992"/>
              <a:gd name="T5" fmla="*/ 436 h 546"/>
              <a:gd name="T6" fmla="*/ 358 w 992"/>
              <a:gd name="T7" fmla="*/ 42 h 546"/>
              <a:gd name="T8" fmla="*/ 180 w 992"/>
              <a:gd name="T9" fmla="*/ 19 h 546"/>
              <a:gd name="T10" fmla="*/ 47 w 992"/>
              <a:gd name="T11" fmla="*/ 139 h 546"/>
              <a:gd name="T12" fmla="*/ 159 w 992"/>
              <a:gd name="T13" fmla="*/ 422 h 546"/>
              <a:gd name="T14" fmla="*/ 448 w 992"/>
              <a:gd name="T15" fmla="*/ 546 h 546"/>
              <a:gd name="T16" fmla="*/ 516 w 992"/>
              <a:gd name="T17" fmla="*/ 53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546">
                <a:moveTo>
                  <a:pt x="516" y="533"/>
                </a:moveTo>
                <a:cubicBezTo>
                  <a:pt x="835" y="533"/>
                  <a:pt x="835" y="533"/>
                  <a:pt x="835" y="533"/>
                </a:cubicBezTo>
                <a:cubicBezTo>
                  <a:pt x="992" y="436"/>
                  <a:pt x="992" y="436"/>
                  <a:pt x="992" y="436"/>
                </a:cubicBezTo>
                <a:cubicBezTo>
                  <a:pt x="358" y="42"/>
                  <a:pt x="358" y="42"/>
                  <a:pt x="358" y="42"/>
                </a:cubicBezTo>
                <a:cubicBezTo>
                  <a:pt x="304" y="9"/>
                  <a:pt x="240" y="0"/>
                  <a:pt x="180" y="19"/>
                </a:cubicBezTo>
                <a:cubicBezTo>
                  <a:pt x="120" y="38"/>
                  <a:pt x="72" y="82"/>
                  <a:pt x="47" y="139"/>
                </a:cubicBezTo>
                <a:cubicBezTo>
                  <a:pt x="0" y="248"/>
                  <a:pt x="50" y="375"/>
                  <a:pt x="159" y="422"/>
                </a:cubicBezTo>
                <a:cubicBezTo>
                  <a:pt x="448" y="546"/>
                  <a:pt x="448" y="546"/>
                  <a:pt x="448" y="546"/>
                </a:cubicBezTo>
                <a:cubicBezTo>
                  <a:pt x="469" y="538"/>
                  <a:pt x="492" y="533"/>
                  <a:pt x="516" y="533"/>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8"/>
          <p:cNvSpPr>
            <a:spLocks noEditPoints="1"/>
          </p:cNvSpPr>
          <p:nvPr userDrawn="1">
            <p:custDataLst>
              <p:tags r:id="rId32"/>
            </p:custDataLst>
          </p:nvPr>
        </p:nvSpPr>
        <p:spPr bwMode="auto">
          <a:xfrm>
            <a:off x="8127365" y="4641850"/>
            <a:ext cx="1535430" cy="2009775"/>
          </a:xfrm>
          <a:custGeom>
            <a:avLst/>
            <a:gdLst>
              <a:gd name="T0" fmla="*/ 2076 w 2210"/>
              <a:gd name="T1" fmla="*/ 1774 h 2962"/>
              <a:gd name="T2" fmla="*/ 1317 w 2210"/>
              <a:gd name="T3" fmla="*/ 927 h 2962"/>
              <a:gd name="T4" fmla="*/ 1574 w 2210"/>
              <a:gd name="T5" fmla="*/ 496 h 2962"/>
              <a:gd name="T6" fmla="*/ 667 w 2210"/>
              <a:gd name="T7" fmla="*/ 496 h 2962"/>
              <a:gd name="T8" fmla="*/ 924 w 2210"/>
              <a:gd name="T9" fmla="*/ 927 h 2962"/>
              <a:gd name="T10" fmla="*/ 164 w 2210"/>
              <a:gd name="T11" fmla="*/ 1774 h 2962"/>
              <a:gd name="T12" fmla="*/ 205 w 2210"/>
              <a:gd name="T13" fmla="*/ 2528 h 2962"/>
              <a:gd name="T14" fmla="*/ 447 w 2210"/>
              <a:gd name="T15" fmla="*/ 2900 h 2962"/>
              <a:gd name="T16" fmla="*/ 994 w 2210"/>
              <a:gd name="T17" fmla="*/ 2941 h 2962"/>
              <a:gd name="T18" fmla="*/ 1281 w 2210"/>
              <a:gd name="T19" fmla="*/ 2853 h 2962"/>
              <a:gd name="T20" fmla="*/ 1845 w 2210"/>
              <a:gd name="T21" fmla="*/ 2768 h 2962"/>
              <a:gd name="T22" fmla="*/ 2183 w 2210"/>
              <a:gd name="T23" fmla="*/ 2376 h 2962"/>
              <a:gd name="T24" fmla="*/ 1514 w 2210"/>
              <a:gd name="T25" fmla="*/ 444 h 2962"/>
              <a:gd name="T26" fmla="*/ 1212 w 2210"/>
              <a:gd name="T27" fmla="*/ 300 h 2962"/>
              <a:gd name="T28" fmla="*/ 980 w 2210"/>
              <a:gd name="T29" fmla="*/ 292 h 2962"/>
              <a:gd name="T30" fmla="*/ 729 w 2210"/>
              <a:gd name="T31" fmla="*/ 443 h 2962"/>
              <a:gd name="T32" fmla="*/ 771 w 2210"/>
              <a:gd name="T33" fmla="*/ 640 h 2962"/>
              <a:gd name="T34" fmla="*/ 747 w 2210"/>
              <a:gd name="T35" fmla="*/ 503 h 2962"/>
              <a:gd name="T36" fmla="*/ 1382 w 2210"/>
              <a:gd name="T37" fmla="*/ 490 h 2962"/>
              <a:gd name="T38" fmla="*/ 1504 w 2210"/>
              <a:gd name="T39" fmla="*/ 619 h 2962"/>
              <a:gd name="T40" fmla="*/ 790 w 2210"/>
              <a:gd name="T41" fmla="*/ 660 h 2962"/>
              <a:gd name="T42" fmla="*/ 1120 w 2210"/>
              <a:gd name="T43" fmla="*/ 976 h 2962"/>
              <a:gd name="T44" fmla="*/ 1363 w 2210"/>
              <a:gd name="T45" fmla="*/ 1085 h 2962"/>
              <a:gd name="T46" fmla="*/ 221 w 2210"/>
              <a:gd name="T47" fmla="*/ 1798 h 2962"/>
              <a:gd name="T48" fmla="*/ 1120 w 2210"/>
              <a:gd name="T49" fmla="*/ 1222 h 2962"/>
              <a:gd name="T50" fmla="*/ 2019 w 2210"/>
              <a:gd name="T51" fmla="*/ 1798 h 2962"/>
              <a:gd name="T52" fmla="*/ 1782 w 2210"/>
              <a:gd name="T53" fmla="*/ 1863 h 2962"/>
              <a:gd name="T54" fmla="*/ 1895 w 2210"/>
              <a:gd name="T55" fmla="*/ 1649 h 2962"/>
              <a:gd name="T56" fmla="*/ 1638 w 2210"/>
              <a:gd name="T57" fmla="*/ 1585 h 2962"/>
              <a:gd name="T58" fmla="*/ 1120 w 2210"/>
              <a:gd name="T59" fmla="*/ 1413 h 2962"/>
              <a:gd name="T60" fmla="*/ 602 w 2210"/>
              <a:gd name="T61" fmla="*/ 1585 h 2962"/>
              <a:gd name="T62" fmla="*/ 465 w 2210"/>
              <a:gd name="T63" fmla="*/ 1649 h 2962"/>
              <a:gd name="T64" fmla="*/ 441 w 2210"/>
              <a:gd name="T65" fmla="*/ 1750 h 2962"/>
              <a:gd name="T66" fmla="*/ 245 w 2210"/>
              <a:gd name="T67" fmla="*/ 1943 h 2962"/>
              <a:gd name="T68" fmla="*/ 692 w 2210"/>
              <a:gd name="T69" fmla="*/ 2089 h 2962"/>
              <a:gd name="T70" fmla="*/ 1126 w 2210"/>
              <a:gd name="T71" fmla="*/ 2185 h 2962"/>
              <a:gd name="T72" fmla="*/ 1484 w 2210"/>
              <a:gd name="T73" fmla="*/ 2224 h 2962"/>
              <a:gd name="T74" fmla="*/ 920 w 2210"/>
              <a:gd name="T75" fmla="*/ 2325 h 2962"/>
              <a:gd name="T76" fmla="*/ 630 w 2210"/>
              <a:gd name="T77" fmla="*/ 2075 h 2962"/>
              <a:gd name="T78" fmla="*/ 600 w 2210"/>
              <a:gd name="T79" fmla="*/ 1980 h 2962"/>
              <a:gd name="T80" fmla="*/ 595 w 2210"/>
              <a:gd name="T81" fmla="*/ 1919 h 2962"/>
              <a:gd name="T82" fmla="*/ 540 w 2210"/>
              <a:gd name="T83" fmla="*/ 1661 h 2962"/>
              <a:gd name="T84" fmla="*/ 672 w 2210"/>
              <a:gd name="T85" fmla="*/ 1847 h 2962"/>
              <a:gd name="T86" fmla="*/ 740 w 2210"/>
              <a:gd name="T87" fmla="*/ 1743 h 2962"/>
              <a:gd name="T88" fmla="*/ 664 w 2210"/>
              <a:gd name="T89" fmla="*/ 1372 h 2962"/>
              <a:gd name="T90" fmla="*/ 664 w 2210"/>
              <a:gd name="T91" fmla="*/ 1961 h 2962"/>
              <a:gd name="T92" fmla="*/ 1577 w 2210"/>
              <a:gd name="T93" fmla="*/ 1608 h 2962"/>
              <a:gd name="T94" fmla="*/ 1507 w 2210"/>
              <a:gd name="T95" fmla="*/ 1851 h 2962"/>
              <a:gd name="T96" fmla="*/ 1569 w 2210"/>
              <a:gd name="T97" fmla="*/ 1847 h 2962"/>
              <a:gd name="T98" fmla="*/ 1655 w 2210"/>
              <a:gd name="T99" fmla="*/ 1646 h 2962"/>
              <a:gd name="T100" fmla="*/ 1722 w 2210"/>
              <a:gd name="T101" fmla="*/ 1853 h 2962"/>
              <a:gd name="T102" fmla="*/ 1614 w 2210"/>
              <a:gd name="T103" fmla="*/ 2074 h 2962"/>
              <a:gd name="T104" fmla="*/ 1799 w 2210"/>
              <a:gd name="T105" fmla="*/ 2029 h 2962"/>
              <a:gd name="T106" fmla="*/ 229 w 2210"/>
              <a:gd name="T107" fmla="*/ 2472 h 2962"/>
              <a:gd name="T108" fmla="*/ 1062 w 2210"/>
              <a:gd name="T109" fmla="*/ 2486 h 2962"/>
              <a:gd name="T110" fmla="*/ 229 w 2210"/>
              <a:gd name="T111" fmla="*/ 2472 h 2962"/>
              <a:gd name="T112" fmla="*/ 496 w 2210"/>
              <a:gd name="T113" fmla="*/ 2683 h 2962"/>
              <a:gd name="T114" fmla="*/ 942 w 2210"/>
              <a:gd name="T115" fmla="*/ 2791 h 2962"/>
              <a:gd name="T116" fmla="*/ 1352 w 2210"/>
              <a:gd name="T117" fmla="*/ 2823 h 2962"/>
              <a:gd name="T118" fmla="*/ 1783 w 2210"/>
              <a:gd name="T119" fmla="*/ 2770 h 2962"/>
              <a:gd name="T120" fmla="*/ 1041 w 2210"/>
              <a:gd name="T121" fmla="*/ 2890 h 2962"/>
              <a:gd name="T122" fmla="*/ 2124 w 2210"/>
              <a:gd name="T123" fmla="*/ 2189 h 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0" h="2962">
                <a:moveTo>
                  <a:pt x="2142" y="2102"/>
                </a:moveTo>
                <a:cubicBezTo>
                  <a:pt x="2107" y="2058"/>
                  <a:pt x="2061" y="2027"/>
                  <a:pt x="2011" y="2011"/>
                </a:cubicBezTo>
                <a:cubicBezTo>
                  <a:pt x="2021" y="2003"/>
                  <a:pt x="2031" y="1994"/>
                  <a:pt x="2040" y="1984"/>
                </a:cubicBezTo>
                <a:cubicBezTo>
                  <a:pt x="2093" y="1926"/>
                  <a:pt x="2106" y="1846"/>
                  <a:pt x="2076" y="1774"/>
                </a:cubicBezTo>
                <a:cubicBezTo>
                  <a:pt x="1870" y="1290"/>
                  <a:pt x="1870" y="1290"/>
                  <a:pt x="1870" y="1290"/>
                </a:cubicBezTo>
                <a:cubicBezTo>
                  <a:pt x="1822" y="1176"/>
                  <a:pt x="1719" y="1093"/>
                  <a:pt x="1597" y="1068"/>
                </a:cubicBezTo>
                <a:cubicBezTo>
                  <a:pt x="1317" y="1013"/>
                  <a:pt x="1317" y="1013"/>
                  <a:pt x="1317" y="1013"/>
                </a:cubicBezTo>
                <a:cubicBezTo>
                  <a:pt x="1317" y="927"/>
                  <a:pt x="1317" y="927"/>
                  <a:pt x="1317" y="927"/>
                </a:cubicBezTo>
                <a:cubicBezTo>
                  <a:pt x="1404" y="879"/>
                  <a:pt x="1471" y="797"/>
                  <a:pt x="1505" y="691"/>
                </a:cubicBezTo>
                <a:cubicBezTo>
                  <a:pt x="1520" y="684"/>
                  <a:pt x="1533" y="676"/>
                  <a:pt x="1545" y="665"/>
                </a:cubicBezTo>
                <a:cubicBezTo>
                  <a:pt x="1589" y="626"/>
                  <a:pt x="1606" y="562"/>
                  <a:pt x="1584" y="514"/>
                </a:cubicBezTo>
                <a:cubicBezTo>
                  <a:pt x="1581" y="507"/>
                  <a:pt x="1577" y="502"/>
                  <a:pt x="1574" y="496"/>
                </a:cubicBezTo>
                <a:cubicBezTo>
                  <a:pt x="1575" y="482"/>
                  <a:pt x="1575" y="469"/>
                  <a:pt x="1575" y="455"/>
                </a:cubicBezTo>
                <a:cubicBezTo>
                  <a:pt x="1575" y="204"/>
                  <a:pt x="1371" y="0"/>
                  <a:pt x="1120" y="0"/>
                </a:cubicBezTo>
                <a:cubicBezTo>
                  <a:pt x="869" y="0"/>
                  <a:pt x="665" y="204"/>
                  <a:pt x="665" y="455"/>
                </a:cubicBezTo>
                <a:cubicBezTo>
                  <a:pt x="665" y="469"/>
                  <a:pt x="666" y="482"/>
                  <a:pt x="667" y="496"/>
                </a:cubicBezTo>
                <a:cubicBezTo>
                  <a:pt x="663" y="502"/>
                  <a:pt x="659" y="507"/>
                  <a:pt x="657" y="514"/>
                </a:cubicBezTo>
                <a:cubicBezTo>
                  <a:pt x="635" y="562"/>
                  <a:pt x="651" y="626"/>
                  <a:pt x="696" y="665"/>
                </a:cubicBezTo>
                <a:cubicBezTo>
                  <a:pt x="707" y="676"/>
                  <a:pt x="720" y="684"/>
                  <a:pt x="735" y="691"/>
                </a:cubicBezTo>
                <a:cubicBezTo>
                  <a:pt x="769" y="797"/>
                  <a:pt x="836" y="879"/>
                  <a:pt x="924" y="927"/>
                </a:cubicBezTo>
                <a:cubicBezTo>
                  <a:pt x="924" y="1013"/>
                  <a:pt x="924" y="1013"/>
                  <a:pt x="924" y="1013"/>
                </a:cubicBezTo>
                <a:cubicBezTo>
                  <a:pt x="644" y="1068"/>
                  <a:pt x="644" y="1068"/>
                  <a:pt x="644" y="1068"/>
                </a:cubicBezTo>
                <a:cubicBezTo>
                  <a:pt x="521" y="1093"/>
                  <a:pt x="419" y="1176"/>
                  <a:pt x="370" y="1290"/>
                </a:cubicBezTo>
                <a:cubicBezTo>
                  <a:pt x="164" y="1774"/>
                  <a:pt x="164" y="1774"/>
                  <a:pt x="164" y="1774"/>
                </a:cubicBezTo>
                <a:cubicBezTo>
                  <a:pt x="134" y="1846"/>
                  <a:pt x="147" y="1926"/>
                  <a:pt x="200" y="1984"/>
                </a:cubicBezTo>
                <a:cubicBezTo>
                  <a:pt x="209" y="1994"/>
                  <a:pt x="219" y="2003"/>
                  <a:pt x="230" y="2011"/>
                </a:cubicBezTo>
                <a:cubicBezTo>
                  <a:pt x="154" y="2036"/>
                  <a:pt x="92" y="2091"/>
                  <a:pt x="60" y="2165"/>
                </a:cubicBezTo>
                <a:cubicBezTo>
                  <a:pt x="0" y="2305"/>
                  <a:pt x="65" y="2468"/>
                  <a:pt x="205" y="2528"/>
                </a:cubicBezTo>
                <a:cubicBezTo>
                  <a:pt x="456" y="2636"/>
                  <a:pt x="456" y="2636"/>
                  <a:pt x="456" y="2636"/>
                </a:cubicBezTo>
                <a:cubicBezTo>
                  <a:pt x="454" y="2638"/>
                  <a:pt x="454" y="2638"/>
                  <a:pt x="454" y="2638"/>
                </a:cubicBezTo>
                <a:cubicBezTo>
                  <a:pt x="418" y="2672"/>
                  <a:pt x="397" y="2718"/>
                  <a:pt x="396" y="2768"/>
                </a:cubicBezTo>
                <a:cubicBezTo>
                  <a:pt x="394" y="2818"/>
                  <a:pt x="412" y="2865"/>
                  <a:pt x="447" y="2900"/>
                </a:cubicBezTo>
                <a:cubicBezTo>
                  <a:pt x="482" y="2937"/>
                  <a:pt x="529" y="2957"/>
                  <a:pt x="579" y="2957"/>
                </a:cubicBezTo>
                <a:cubicBezTo>
                  <a:pt x="586" y="2957"/>
                  <a:pt x="592" y="2957"/>
                  <a:pt x="599" y="2956"/>
                </a:cubicBezTo>
                <a:cubicBezTo>
                  <a:pt x="694" y="2946"/>
                  <a:pt x="858" y="2920"/>
                  <a:pt x="962" y="2851"/>
                </a:cubicBezTo>
                <a:cubicBezTo>
                  <a:pt x="994" y="2941"/>
                  <a:pt x="994" y="2941"/>
                  <a:pt x="994" y="2941"/>
                </a:cubicBezTo>
                <a:cubicBezTo>
                  <a:pt x="996" y="2949"/>
                  <a:pt x="1002" y="2956"/>
                  <a:pt x="1010" y="2959"/>
                </a:cubicBezTo>
                <a:cubicBezTo>
                  <a:pt x="1014" y="2961"/>
                  <a:pt x="1018" y="2962"/>
                  <a:pt x="1023" y="2962"/>
                </a:cubicBezTo>
                <a:cubicBezTo>
                  <a:pt x="1027" y="2962"/>
                  <a:pt x="1031" y="2961"/>
                  <a:pt x="1035" y="2960"/>
                </a:cubicBezTo>
                <a:cubicBezTo>
                  <a:pt x="1281" y="2853"/>
                  <a:pt x="1281" y="2853"/>
                  <a:pt x="1281" y="2853"/>
                </a:cubicBezTo>
                <a:cubicBezTo>
                  <a:pt x="1381" y="2917"/>
                  <a:pt x="1531" y="2944"/>
                  <a:pt x="1642" y="2956"/>
                </a:cubicBezTo>
                <a:cubicBezTo>
                  <a:pt x="1648" y="2957"/>
                  <a:pt x="1655" y="2957"/>
                  <a:pt x="1661" y="2957"/>
                </a:cubicBezTo>
                <a:cubicBezTo>
                  <a:pt x="1711" y="2957"/>
                  <a:pt x="1758" y="2937"/>
                  <a:pt x="1793" y="2900"/>
                </a:cubicBezTo>
                <a:cubicBezTo>
                  <a:pt x="1828" y="2865"/>
                  <a:pt x="1846" y="2818"/>
                  <a:pt x="1845" y="2768"/>
                </a:cubicBezTo>
                <a:cubicBezTo>
                  <a:pt x="1843" y="2718"/>
                  <a:pt x="1822" y="2672"/>
                  <a:pt x="1786" y="2638"/>
                </a:cubicBezTo>
                <a:cubicBezTo>
                  <a:pt x="1784" y="2636"/>
                  <a:pt x="1784" y="2636"/>
                  <a:pt x="1784" y="2636"/>
                </a:cubicBezTo>
                <a:cubicBezTo>
                  <a:pt x="2036" y="2528"/>
                  <a:pt x="2036" y="2528"/>
                  <a:pt x="2036" y="2528"/>
                </a:cubicBezTo>
                <a:cubicBezTo>
                  <a:pt x="2103" y="2499"/>
                  <a:pt x="2156" y="2445"/>
                  <a:pt x="2183" y="2376"/>
                </a:cubicBezTo>
                <a:cubicBezTo>
                  <a:pt x="2210" y="2308"/>
                  <a:pt x="2209" y="2233"/>
                  <a:pt x="2180" y="2165"/>
                </a:cubicBezTo>
                <a:cubicBezTo>
                  <a:pt x="2170" y="2142"/>
                  <a:pt x="2158" y="2121"/>
                  <a:pt x="2142" y="2102"/>
                </a:cubicBezTo>
                <a:close/>
                <a:moveTo>
                  <a:pt x="1120" y="61"/>
                </a:moveTo>
                <a:cubicBezTo>
                  <a:pt x="1334" y="61"/>
                  <a:pt x="1508" y="232"/>
                  <a:pt x="1514" y="444"/>
                </a:cubicBezTo>
                <a:cubicBezTo>
                  <a:pt x="1513" y="444"/>
                  <a:pt x="1512" y="443"/>
                  <a:pt x="1511" y="443"/>
                </a:cubicBezTo>
                <a:cubicBezTo>
                  <a:pt x="1505" y="440"/>
                  <a:pt x="1499" y="439"/>
                  <a:pt x="1492" y="440"/>
                </a:cubicBezTo>
                <a:cubicBezTo>
                  <a:pt x="1485" y="441"/>
                  <a:pt x="1323" y="466"/>
                  <a:pt x="1271" y="283"/>
                </a:cubicBezTo>
                <a:cubicBezTo>
                  <a:pt x="1212" y="300"/>
                  <a:pt x="1212" y="300"/>
                  <a:pt x="1212" y="300"/>
                </a:cubicBezTo>
                <a:cubicBezTo>
                  <a:pt x="1219" y="323"/>
                  <a:pt x="1227" y="343"/>
                  <a:pt x="1236" y="362"/>
                </a:cubicBezTo>
                <a:cubicBezTo>
                  <a:pt x="1209" y="395"/>
                  <a:pt x="1166" y="415"/>
                  <a:pt x="1120" y="415"/>
                </a:cubicBezTo>
                <a:cubicBezTo>
                  <a:pt x="1074" y="415"/>
                  <a:pt x="1030" y="395"/>
                  <a:pt x="1004" y="361"/>
                </a:cubicBezTo>
                <a:cubicBezTo>
                  <a:pt x="988" y="340"/>
                  <a:pt x="980" y="316"/>
                  <a:pt x="980" y="292"/>
                </a:cubicBezTo>
                <a:cubicBezTo>
                  <a:pt x="918" y="292"/>
                  <a:pt x="918" y="292"/>
                  <a:pt x="918" y="292"/>
                </a:cubicBezTo>
                <a:cubicBezTo>
                  <a:pt x="918" y="317"/>
                  <a:pt x="924" y="342"/>
                  <a:pt x="935" y="365"/>
                </a:cubicBezTo>
                <a:cubicBezTo>
                  <a:pt x="862" y="475"/>
                  <a:pt x="757" y="442"/>
                  <a:pt x="753" y="441"/>
                </a:cubicBezTo>
                <a:cubicBezTo>
                  <a:pt x="745" y="438"/>
                  <a:pt x="737" y="439"/>
                  <a:pt x="729" y="443"/>
                </a:cubicBezTo>
                <a:cubicBezTo>
                  <a:pt x="728" y="443"/>
                  <a:pt x="727" y="444"/>
                  <a:pt x="727" y="444"/>
                </a:cubicBezTo>
                <a:cubicBezTo>
                  <a:pt x="732" y="232"/>
                  <a:pt x="907" y="61"/>
                  <a:pt x="1120" y="61"/>
                </a:cubicBezTo>
                <a:close/>
                <a:moveTo>
                  <a:pt x="790" y="660"/>
                </a:moveTo>
                <a:cubicBezTo>
                  <a:pt x="787" y="651"/>
                  <a:pt x="780" y="644"/>
                  <a:pt x="771" y="640"/>
                </a:cubicBezTo>
                <a:cubicBezTo>
                  <a:pt x="757" y="635"/>
                  <a:pt x="746" y="628"/>
                  <a:pt x="736" y="619"/>
                </a:cubicBezTo>
                <a:cubicBezTo>
                  <a:pt x="712" y="598"/>
                  <a:pt x="702" y="563"/>
                  <a:pt x="713" y="539"/>
                </a:cubicBezTo>
                <a:cubicBezTo>
                  <a:pt x="716" y="532"/>
                  <a:pt x="721" y="525"/>
                  <a:pt x="727" y="519"/>
                </a:cubicBezTo>
                <a:cubicBezTo>
                  <a:pt x="733" y="513"/>
                  <a:pt x="739" y="508"/>
                  <a:pt x="747" y="503"/>
                </a:cubicBezTo>
                <a:cubicBezTo>
                  <a:pt x="802" y="516"/>
                  <a:pt x="900" y="510"/>
                  <a:pt x="972" y="417"/>
                </a:cubicBezTo>
                <a:cubicBezTo>
                  <a:pt x="1010" y="454"/>
                  <a:pt x="1064" y="476"/>
                  <a:pt x="1120" y="476"/>
                </a:cubicBezTo>
                <a:cubicBezTo>
                  <a:pt x="1178" y="476"/>
                  <a:pt x="1233" y="454"/>
                  <a:pt x="1271" y="415"/>
                </a:cubicBezTo>
                <a:cubicBezTo>
                  <a:pt x="1306" y="457"/>
                  <a:pt x="1347" y="478"/>
                  <a:pt x="1382" y="490"/>
                </a:cubicBezTo>
                <a:cubicBezTo>
                  <a:pt x="1429" y="505"/>
                  <a:pt x="1472" y="504"/>
                  <a:pt x="1492" y="502"/>
                </a:cubicBezTo>
                <a:cubicBezTo>
                  <a:pt x="1500" y="507"/>
                  <a:pt x="1507" y="512"/>
                  <a:pt x="1513" y="519"/>
                </a:cubicBezTo>
                <a:cubicBezTo>
                  <a:pt x="1520" y="525"/>
                  <a:pt x="1525" y="532"/>
                  <a:pt x="1528" y="539"/>
                </a:cubicBezTo>
                <a:cubicBezTo>
                  <a:pt x="1539" y="563"/>
                  <a:pt x="1528" y="598"/>
                  <a:pt x="1504" y="619"/>
                </a:cubicBezTo>
                <a:cubicBezTo>
                  <a:pt x="1495" y="628"/>
                  <a:pt x="1483" y="635"/>
                  <a:pt x="1469" y="640"/>
                </a:cubicBezTo>
                <a:cubicBezTo>
                  <a:pt x="1460" y="644"/>
                  <a:pt x="1453" y="651"/>
                  <a:pt x="1451" y="660"/>
                </a:cubicBezTo>
                <a:cubicBezTo>
                  <a:pt x="1405" y="817"/>
                  <a:pt x="1279" y="914"/>
                  <a:pt x="1120" y="914"/>
                </a:cubicBezTo>
                <a:cubicBezTo>
                  <a:pt x="962" y="914"/>
                  <a:pt x="835" y="817"/>
                  <a:pt x="790" y="660"/>
                </a:cubicBezTo>
                <a:close/>
                <a:moveTo>
                  <a:pt x="960" y="1069"/>
                </a:moveTo>
                <a:cubicBezTo>
                  <a:pt x="975" y="1066"/>
                  <a:pt x="985" y="1053"/>
                  <a:pt x="985" y="1039"/>
                </a:cubicBezTo>
                <a:cubicBezTo>
                  <a:pt x="985" y="954"/>
                  <a:pt x="985" y="954"/>
                  <a:pt x="985" y="954"/>
                </a:cubicBezTo>
                <a:cubicBezTo>
                  <a:pt x="1027" y="968"/>
                  <a:pt x="1072" y="976"/>
                  <a:pt x="1120" y="976"/>
                </a:cubicBezTo>
                <a:cubicBezTo>
                  <a:pt x="1168" y="976"/>
                  <a:pt x="1213" y="968"/>
                  <a:pt x="1255" y="954"/>
                </a:cubicBezTo>
                <a:cubicBezTo>
                  <a:pt x="1255" y="1039"/>
                  <a:pt x="1255" y="1039"/>
                  <a:pt x="1255" y="1039"/>
                </a:cubicBezTo>
                <a:cubicBezTo>
                  <a:pt x="1255" y="1053"/>
                  <a:pt x="1266" y="1066"/>
                  <a:pt x="1280" y="1069"/>
                </a:cubicBezTo>
                <a:cubicBezTo>
                  <a:pt x="1363" y="1085"/>
                  <a:pt x="1363" y="1085"/>
                  <a:pt x="1363" y="1085"/>
                </a:cubicBezTo>
                <a:cubicBezTo>
                  <a:pt x="1303" y="1132"/>
                  <a:pt x="1215" y="1160"/>
                  <a:pt x="1120" y="1160"/>
                </a:cubicBezTo>
                <a:cubicBezTo>
                  <a:pt x="1025" y="1160"/>
                  <a:pt x="937" y="1132"/>
                  <a:pt x="877" y="1085"/>
                </a:cubicBezTo>
                <a:lnTo>
                  <a:pt x="960" y="1069"/>
                </a:lnTo>
                <a:close/>
                <a:moveTo>
                  <a:pt x="221" y="1798"/>
                </a:moveTo>
                <a:cubicBezTo>
                  <a:pt x="426" y="1315"/>
                  <a:pt x="426" y="1315"/>
                  <a:pt x="426" y="1315"/>
                </a:cubicBezTo>
                <a:cubicBezTo>
                  <a:pt x="467" y="1218"/>
                  <a:pt x="553" y="1149"/>
                  <a:pt x="655" y="1129"/>
                </a:cubicBezTo>
                <a:cubicBezTo>
                  <a:pt x="803" y="1100"/>
                  <a:pt x="803" y="1100"/>
                  <a:pt x="803" y="1100"/>
                </a:cubicBezTo>
                <a:cubicBezTo>
                  <a:pt x="872" y="1175"/>
                  <a:pt x="992" y="1222"/>
                  <a:pt x="1120" y="1222"/>
                </a:cubicBezTo>
                <a:cubicBezTo>
                  <a:pt x="1249" y="1222"/>
                  <a:pt x="1368" y="1175"/>
                  <a:pt x="1437" y="1100"/>
                </a:cubicBezTo>
                <a:cubicBezTo>
                  <a:pt x="1585" y="1129"/>
                  <a:pt x="1585" y="1129"/>
                  <a:pt x="1585" y="1129"/>
                </a:cubicBezTo>
                <a:cubicBezTo>
                  <a:pt x="1687" y="1149"/>
                  <a:pt x="1773" y="1218"/>
                  <a:pt x="1814" y="1315"/>
                </a:cubicBezTo>
                <a:cubicBezTo>
                  <a:pt x="2019" y="1798"/>
                  <a:pt x="2019" y="1798"/>
                  <a:pt x="2019" y="1798"/>
                </a:cubicBezTo>
                <a:cubicBezTo>
                  <a:pt x="2040" y="1847"/>
                  <a:pt x="2031" y="1903"/>
                  <a:pt x="1995" y="1943"/>
                </a:cubicBezTo>
                <a:cubicBezTo>
                  <a:pt x="1959" y="1983"/>
                  <a:pt x="1904" y="1998"/>
                  <a:pt x="1853" y="1982"/>
                </a:cubicBezTo>
                <a:cubicBezTo>
                  <a:pt x="1737" y="1946"/>
                  <a:pt x="1737" y="1946"/>
                  <a:pt x="1737" y="1946"/>
                </a:cubicBezTo>
                <a:cubicBezTo>
                  <a:pt x="1761" y="1925"/>
                  <a:pt x="1777" y="1896"/>
                  <a:pt x="1782" y="1863"/>
                </a:cubicBezTo>
                <a:cubicBezTo>
                  <a:pt x="1800" y="1750"/>
                  <a:pt x="1800" y="1750"/>
                  <a:pt x="1800" y="1750"/>
                </a:cubicBezTo>
                <a:cubicBezTo>
                  <a:pt x="1802" y="1736"/>
                  <a:pt x="1802" y="1723"/>
                  <a:pt x="1800" y="1710"/>
                </a:cubicBezTo>
                <a:cubicBezTo>
                  <a:pt x="1895" y="1710"/>
                  <a:pt x="1895" y="1710"/>
                  <a:pt x="1895" y="1710"/>
                </a:cubicBezTo>
                <a:cubicBezTo>
                  <a:pt x="1895" y="1649"/>
                  <a:pt x="1895" y="1649"/>
                  <a:pt x="1895" y="1649"/>
                </a:cubicBezTo>
                <a:cubicBezTo>
                  <a:pt x="1775" y="1649"/>
                  <a:pt x="1775" y="1649"/>
                  <a:pt x="1775" y="1649"/>
                </a:cubicBezTo>
                <a:cubicBezTo>
                  <a:pt x="1767" y="1637"/>
                  <a:pt x="1757" y="1627"/>
                  <a:pt x="1746" y="1618"/>
                </a:cubicBezTo>
                <a:cubicBezTo>
                  <a:pt x="1738" y="1612"/>
                  <a:pt x="1738" y="1612"/>
                  <a:pt x="1738" y="1612"/>
                </a:cubicBezTo>
                <a:cubicBezTo>
                  <a:pt x="1708" y="1590"/>
                  <a:pt x="1672" y="1581"/>
                  <a:pt x="1638" y="1585"/>
                </a:cubicBezTo>
                <a:cubicBezTo>
                  <a:pt x="1638" y="1333"/>
                  <a:pt x="1638" y="1333"/>
                  <a:pt x="1638" y="1333"/>
                </a:cubicBezTo>
                <a:cubicBezTo>
                  <a:pt x="1638" y="1324"/>
                  <a:pt x="1634" y="1315"/>
                  <a:pt x="1626" y="1309"/>
                </a:cubicBezTo>
                <a:cubicBezTo>
                  <a:pt x="1619" y="1303"/>
                  <a:pt x="1609" y="1301"/>
                  <a:pt x="1600" y="1303"/>
                </a:cubicBezTo>
                <a:cubicBezTo>
                  <a:pt x="1120" y="1413"/>
                  <a:pt x="1120" y="1413"/>
                  <a:pt x="1120" y="1413"/>
                </a:cubicBezTo>
                <a:cubicBezTo>
                  <a:pt x="640" y="1303"/>
                  <a:pt x="640" y="1303"/>
                  <a:pt x="640" y="1303"/>
                </a:cubicBezTo>
                <a:cubicBezTo>
                  <a:pt x="631" y="1301"/>
                  <a:pt x="621" y="1303"/>
                  <a:pt x="614" y="1309"/>
                </a:cubicBezTo>
                <a:cubicBezTo>
                  <a:pt x="607" y="1315"/>
                  <a:pt x="602" y="1324"/>
                  <a:pt x="602" y="1333"/>
                </a:cubicBezTo>
                <a:cubicBezTo>
                  <a:pt x="602" y="1585"/>
                  <a:pt x="602" y="1585"/>
                  <a:pt x="602" y="1585"/>
                </a:cubicBezTo>
                <a:cubicBezTo>
                  <a:pt x="568" y="1581"/>
                  <a:pt x="532" y="1590"/>
                  <a:pt x="503" y="1612"/>
                </a:cubicBezTo>
                <a:cubicBezTo>
                  <a:pt x="494" y="1618"/>
                  <a:pt x="494" y="1618"/>
                  <a:pt x="494" y="1618"/>
                </a:cubicBezTo>
                <a:cubicBezTo>
                  <a:pt x="494" y="1618"/>
                  <a:pt x="494" y="1618"/>
                  <a:pt x="494" y="1618"/>
                </a:cubicBezTo>
                <a:cubicBezTo>
                  <a:pt x="483" y="1627"/>
                  <a:pt x="473" y="1637"/>
                  <a:pt x="465" y="1649"/>
                </a:cubicBezTo>
                <a:cubicBezTo>
                  <a:pt x="345" y="1649"/>
                  <a:pt x="345" y="1649"/>
                  <a:pt x="345" y="1649"/>
                </a:cubicBezTo>
                <a:cubicBezTo>
                  <a:pt x="345" y="1710"/>
                  <a:pt x="345" y="1710"/>
                  <a:pt x="345" y="1710"/>
                </a:cubicBezTo>
                <a:cubicBezTo>
                  <a:pt x="440" y="1710"/>
                  <a:pt x="440" y="1710"/>
                  <a:pt x="440" y="1710"/>
                </a:cubicBezTo>
                <a:cubicBezTo>
                  <a:pt x="439" y="1723"/>
                  <a:pt x="439" y="1736"/>
                  <a:pt x="441" y="1750"/>
                </a:cubicBezTo>
                <a:cubicBezTo>
                  <a:pt x="458" y="1863"/>
                  <a:pt x="458" y="1863"/>
                  <a:pt x="458" y="1863"/>
                </a:cubicBezTo>
                <a:cubicBezTo>
                  <a:pt x="463" y="1896"/>
                  <a:pt x="480" y="1925"/>
                  <a:pt x="503" y="1946"/>
                </a:cubicBezTo>
                <a:cubicBezTo>
                  <a:pt x="387" y="1982"/>
                  <a:pt x="387" y="1982"/>
                  <a:pt x="387" y="1982"/>
                </a:cubicBezTo>
                <a:cubicBezTo>
                  <a:pt x="336" y="1998"/>
                  <a:pt x="282" y="1983"/>
                  <a:pt x="245" y="1943"/>
                </a:cubicBezTo>
                <a:cubicBezTo>
                  <a:pt x="209" y="1903"/>
                  <a:pt x="200" y="1847"/>
                  <a:pt x="221" y="1798"/>
                </a:cubicBezTo>
                <a:close/>
                <a:moveTo>
                  <a:pt x="756" y="2224"/>
                </a:moveTo>
                <a:cubicBezTo>
                  <a:pt x="701" y="2189"/>
                  <a:pt x="701" y="2189"/>
                  <a:pt x="701" y="2189"/>
                </a:cubicBezTo>
                <a:cubicBezTo>
                  <a:pt x="692" y="2089"/>
                  <a:pt x="692" y="2089"/>
                  <a:pt x="692" y="2089"/>
                </a:cubicBezTo>
                <a:cubicBezTo>
                  <a:pt x="1113" y="2185"/>
                  <a:pt x="1113" y="2185"/>
                  <a:pt x="1113" y="2185"/>
                </a:cubicBezTo>
                <a:cubicBezTo>
                  <a:pt x="1114" y="2185"/>
                  <a:pt x="1114" y="2185"/>
                  <a:pt x="1114" y="2185"/>
                </a:cubicBezTo>
                <a:cubicBezTo>
                  <a:pt x="1116" y="2186"/>
                  <a:pt x="1118" y="2186"/>
                  <a:pt x="1120" y="2186"/>
                </a:cubicBezTo>
                <a:cubicBezTo>
                  <a:pt x="1122" y="2186"/>
                  <a:pt x="1124" y="2186"/>
                  <a:pt x="1126" y="2185"/>
                </a:cubicBezTo>
                <a:cubicBezTo>
                  <a:pt x="1127" y="2185"/>
                  <a:pt x="1127" y="2185"/>
                  <a:pt x="1127" y="2185"/>
                </a:cubicBezTo>
                <a:cubicBezTo>
                  <a:pt x="1549" y="2089"/>
                  <a:pt x="1549" y="2089"/>
                  <a:pt x="1549" y="2089"/>
                </a:cubicBezTo>
                <a:cubicBezTo>
                  <a:pt x="1539" y="2189"/>
                  <a:pt x="1539" y="2189"/>
                  <a:pt x="1539" y="2189"/>
                </a:cubicBezTo>
                <a:cubicBezTo>
                  <a:pt x="1484" y="2224"/>
                  <a:pt x="1484" y="2224"/>
                  <a:pt x="1484" y="2224"/>
                </a:cubicBezTo>
                <a:cubicBezTo>
                  <a:pt x="1146" y="2347"/>
                  <a:pt x="791" y="2235"/>
                  <a:pt x="756" y="2224"/>
                </a:cubicBezTo>
                <a:close/>
                <a:moveTo>
                  <a:pt x="1312" y="2330"/>
                </a:moveTo>
                <a:cubicBezTo>
                  <a:pt x="1120" y="2449"/>
                  <a:pt x="1120" y="2449"/>
                  <a:pt x="1120" y="2449"/>
                </a:cubicBezTo>
                <a:cubicBezTo>
                  <a:pt x="920" y="2325"/>
                  <a:pt x="920" y="2325"/>
                  <a:pt x="920" y="2325"/>
                </a:cubicBezTo>
                <a:cubicBezTo>
                  <a:pt x="982" y="2335"/>
                  <a:pt x="1056" y="2343"/>
                  <a:pt x="1136" y="2343"/>
                </a:cubicBezTo>
                <a:cubicBezTo>
                  <a:pt x="1192" y="2343"/>
                  <a:pt x="1251" y="2339"/>
                  <a:pt x="1312" y="2330"/>
                </a:cubicBezTo>
                <a:close/>
                <a:moveTo>
                  <a:pt x="626" y="2074"/>
                </a:moveTo>
                <a:cubicBezTo>
                  <a:pt x="630" y="2075"/>
                  <a:pt x="630" y="2075"/>
                  <a:pt x="630" y="2075"/>
                </a:cubicBezTo>
                <a:cubicBezTo>
                  <a:pt x="636" y="2149"/>
                  <a:pt x="636" y="2149"/>
                  <a:pt x="636" y="2149"/>
                </a:cubicBezTo>
                <a:cubicBezTo>
                  <a:pt x="460" y="2039"/>
                  <a:pt x="460" y="2039"/>
                  <a:pt x="460" y="2039"/>
                </a:cubicBezTo>
                <a:cubicBezTo>
                  <a:pt x="454" y="2036"/>
                  <a:pt x="448" y="2032"/>
                  <a:pt x="442" y="2029"/>
                </a:cubicBezTo>
                <a:cubicBezTo>
                  <a:pt x="600" y="1980"/>
                  <a:pt x="600" y="1980"/>
                  <a:pt x="600" y="1980"/>
                </a:cubicBezTo>
                <a:cubicBezTo>
                  <a:pt x="601" y="1980"/>
                  <a:pt x="602" y="1980"/>
                  <a:pt x="602" y="1980"/>
                </a:cubicBezTo>
                <a:cubicBezTo>
                  <a:pt x="602" y="2044"/>
                  <a:pt x="602" y="2044"/>
                  <a:pt x="602" y="2044"/>
                </a:cubicBezTo>
                <a:cubicBezTo>
                  <a:pt x="602" y="2058"/>
                  <a:pt x="612" y="2071"/>
                  <a:pt x="626" y="2074"/>
                </a:cubicBezTo>
                <a:close/>
                <a:moveTo>
                  <a:pt x="595" y="1919"/>
                </a:moveTo>
                <a:cubicBezTo>
                  <a:pt x="556" y="1919"/>
                  <a:pt x="524" y="1891"/>
                  <a:pt x="519" y="1853"/>
                </a:cubicBezTo>
                <a:cubicBezTo>
                  <a:pt x="501" y="1740"/>
                  <a:pt x="501" y="1740"/>
                  <a:pt x="501" y="1740"/>
                </a:cubicBezTo>
                <a:cubicBezTo>
                  <a:pt x="497" y="1712"/>
                  <a:pt x="509" y="1684"/>
                  <a:pt x="531" y="1667"/>
                </a:cubicBezTo>
                <a:cubicBezTo>
                  <a:pt x="540" y="1661"/>
                  <a:pt x="540" y="1661"/>
                  <a:pt x="540" y="1661"/>
                </a:cubicBezTo>
                <a:cubicBezTo>
                  <a:pt x="566" y="1641"/>
                  <a:pt x="603" y="1640"/>
                  <a:pt x="630" y="1660"/>
                </a:cubicBezTo>
                <a:cubicBezTo>
                  <a:pt x="647" y="1671"/>
                  <a:pt x="647" y="1671"/>
                  <a:pt x="647" y="1671"/>
                </a:cubicBezTo>
                <a:cubicBezTo>
                  <a:pt x="668" y="1687"/>
                  <a:pt x="681" y="1713"/>
                  <a:pt x="679" y="1739"/>
                </a:cubicBezTo>
                <a:cubicBezTo>
                  <a:pt x="672" y="1847"/>
                  <a:pt x="672" y="1847"/>
                  <a:pt x="672" y="1847"/>
                </a:cubicBezTo>
                <a:cubicBezTo>
                  <a:pt x="669" y="1887"/>
                  <a:pt x="635" y="1919"/>
                  <a:pt x="595" y="1919"/>
                </a:cubicBezTo>
                <a:close/>
                <a:moveTo>
                  <a:pt x="664" y="1961"/>
                </a:moveTo>
                <a:cubicBezTo>
                  <a:pt x="703" y="1939"/>
                  <a:pt x="730" y="1898"/>
                  <a:pt x="733" y="1851"/>
                </a:cubicBezTo>
                <a:cubicBezTo>
                  <a:pt x="740" y="1743"/>
                  <a:pt x="740" y="1743"/>
                  <a:pt x="740" y="1743"/>
                </a:cubicBezTo>
                <a:cubicBezTo>
                  <a:pt x="743" y="1696"/>
                  <a:pt x="721" y="1649"/>
                  <a:pt x="682" y="1621"/>
                </a:cubicBezTo>
                <a:cubicBezTo>
                  <a:pt x="666" y="1610"/>
                  <a:pt x="666" y="1610"/>
                  <a:pt x="666" y="1610"/>
                </a:cubicBezTo>
                <a:cubicBezTo>
                  <a:pt x="665" y="1609"/>
                  <a:pt x="665" y="1609"/>
                  <a:pt x="664" y="1608"/>
                </a:cubicBezTo>
                <a:cubicBezTo>
                  <a:pt x="664" y="1372"/>
                  <a:pt x="664" y="1372"/>
                  <a:pt x="664" y="1372"/>
                </a:cubicBezTo>
                <a:cubicBezTo>
                  <a:pt x="1089" y="1469"/>
                  <a:pt x="1089" y="1469"/>
                  <a:pt x="1089" y="1469"/>
                </a:cubicBezTo>
                <a:cubicBezTo>
                  <a:pt x="1089" y="2117"/>
                  <a:pt x="1089" y="2117"/>
                  <a:pt x="1089" y="2117"/>
                </a:cubicBezTo>
                <a:cubicBezTo>
                  <a:pt x="664" y="2020"/>
                  <a:pt x="664" y="2020"/>
                  <a:pt x="664" y="2020"/>
                </a:cubicBezTo>
                <a:lnTo>
                  <a:pt x="664" y="1961"/>
                </a:lnTo>
                <a:close/>
                <a:moveTo>
                  <a:pt x="1151" y="2117"/>
                </a:moveTo>
                <a:cubicBezTo>
                  <a:pt x="1151" y="1469"/>
                  <a:pt x="1151" y="1469"/>
                  <a:pt x="1151" y="1469"/>
                </a:cubicBezTo>
                <a:cubicBezTo>
                  <a:pt x="1577" y="1372"/>
                  <a:pt x="1577" y="1372"/>
                  <a:pt x="1577" y="1372"/>
                </a:cubicBezTo>
                <a:cubicBezTo>
                  <a:pt x="1577" y="1608"/>
                  <a:pt x="1577" y="1608"/>
                  <a:pt x="1577" y="1608"/>
                </a:cubicBezTo>
                <a:cubicBezTo>
                  <a:pt x="1576" y="1609"/>
                  <a:pt x="1575" y="1609"/>
                  <a:pt x="1574" y="1610"/>
                </a:cubicBezTo>
                <a:cubicBezTo>
                  <a:pt x="1558" y="1621"/>
                  <a:pt x="1558" y="1621"/>
                  <a:pt x="1558" y="1621"/>
                </a:cubicBezTo>
                <a:cubicBezTo>
                  <a:pt x="1519" y="1649"/>
                  <a:pt x="1497" y="1696"/>
                  <a:pt x="1500" y="1743"/>
                </a:cubicBezTo>
                <a:cubicBezTo>
                  <a:pt x="1507" y="1851"/>
                  <a:pt x="1507" y="1851"/>
                  <a:pt x="1507" y="1851"/>
                </a:cubicBezTo>
                <a:cubicBezTo>
                  <a:pt x="1511" y="1898"/>
                  <a:pt x="1538" y="1939"/>
                  <a:pt x="1577" y="1961"/>
                </a:cubicBezTo>
                <a:cubicBezTo>
                  <a:pt x="1577" y="2020"/>
                  <a:pt x="1577" y="2020"/>
                  <a:pt x="1577" y="2020"/>
                </a:cubicBezTo>
                <a:lnTo>
                  <a:pt x="1151" y="2117"/>
                </a:lnTo>
                <a:close/>
                <a:moveTo>
                  <a:pt x="1569" y="1847"/>
                </a:moveTo>
                <a:cubicBezTo>
                  <a:pt x="1561" y="1739"/>
                  <a:pt x="1561" y="1739"/>
                  <a:pt x="1561" y="1739"/>
                </a:cubicBezTo>
                <a:cubicBezTo>
                  <a:pt x="1560" y="1713"/>
                  <a:pt x="1572" y="1687"/>
                  <a:pt x="1594" y="1671"/>
                </a:cubicBezTo>
                <a:cubicBezTo>
                  <a:pt x="1610" y="1660"/>
                  <a:pt x="1610" y="1660"/>
                  <a:pt x="1610" y="1660"/>
                </a:cubicBezTo>
                <a:cubicBezTo>
                  <a:pt x="1623" y="1650"/>
                  <a:pt x="1639" y="1646"/>
                  <a:pt x="1655" y="1646"/>
                </a:cubicBezTo>
                <a:cubicBezTo>
                  <a:pt x="1671" y="1646"/>
                  <a:pt x="1687" y="1651"/>
                  <a:pt x="1701" y="1661"/>
                </a:cubicBezTo>
                <a:cubicBezTo>
                  <a:pt x="1709" y="1667"/>
                  <a:pt x="1709" y="1667"/>
                  <a:pt x="1709" y="1667"/>
                </a:cubicBezTo>
                <a:cubicBezTo>
                  <a:pt x="1732" y="1684"/>
                  <a:pt x="1743" y="1712"/>
                  <a:pt x="1739" y="1740"/>
                </a:cubicBezTo>
                <a:cubicBezTo>
                  <a:pt x="1722" y="1853"/>
                  <a:pt x="1722" y="1853"/>
                  <a:pt x="1722" y="1853"/>
                </a:cubicBezTo>
                <a:cubicBezTo>
                  <a:pt x="1716" y="1891"/>
                  <a:pt x="1684" y="1919"/>
                  <a:pt x="1646" y="1919"/>
                </a:cubicBezTo>
                <a:cubicBezTo>
                  <a:pt x="1605" y="1919"/>
                  <a:pt x="1571" y="1887"/>
                  <a:pt x="1569" y="1847"/>
                </a:cubicBezTo>
                <a:close/>
                <a:moveTo>
                  <a:pt x="1612" y="2075"/>
                </a:moveTo>
                <a:cubicBezTo>
                  <a:pt x="1614" y="2074"/>
                  <a:pt x="1614" y="2074"/>
                  <a:pt x="1614" y="2074"/>
                </a:cubicBezTo>
                <a:cubicBezTo>
                  <a:pt x="1628" y="2071"/>
                  <a:pt x="1638" y="2058"/>
                  <a:pt x="1638" y="2044"/>
                </a:cubicBezTo>
                <a:cubicBezTo>
                  <a:pt x="1638" y="1980"/>
                  <a:pt x="1638" y="1980"/>
                  <a:pt x="1638" y="1980"/>
                </a:cubicBezTo>
                <a:cubicBezTo>
                  <a:pt x="1639" y="1980"/>
                  <a:pt x="1639" y="1980"/>
                  <a:pt x="1640" y="1980"/>
                </a:cubicBezTo>
                <a:cubicBezTo>
                  <a:pt x="1799" y="2029"/>
                  <a:pt x="1799" y="2029"/>
                  <a:pt x="1799" y="2029"/>
                </a:cubicBezTo>
                <a:cubicBezTo>
                  <a:pt x="1792" y="2032"/>
                  <a:pt x="1786" y="2036"/>
                  <a:pt x="1780" y="2039"/>
                </a:cubicBezTo>
                <a:cubicBezTo>
                  <a:pt x="1605" y="2149"/>
                  <a:pt x="1605" y="2149"/>
                  <a:pt x="1605" y="2149"/>
                </a:cubicBezTo>
                <a:lnTo>
                  <a:pt x="1612" y="2075"/>
                </a:lnTo>
                <a:close/>
                <a:moveTo>
                  <a:pt x="229" y="2472"/>
                </a:moveTo>
                <a:cubicBezTo>
                  <a:pt x="120" y="2425"/>
                  <a:pt x="70" y="2298"/>
                  <a:pt x="117" y="2189"/>
                </a:cubicBezTo>
                <a:cubicBezTo>
                  <a:pt x="142" y="2132"/>
                  <a:pt x="190" y="2088"/>
                  <a:pt x="250" y="2069"/>
                </a:cubicBezTo>
                <a:cubicBezTo>
                  <a:pt x="310" y="2050"/>
                  <a:pt x="374" y="2059"/>
                  <a:pt x="428" y="2092"/>
                </a:cubicBezTo>
                <a:cubicBezTo>
                  <a:pt x="1062" y="2486"/>
                  <a:pt x="1062" y="2486"/>
                  <a:pt x="1062" y="2486"/>
                </a:cubicBezTo>
                <a:cubicBezTo>
                  <a:pt x="905" y="2583"/>
                  <a:pt x="905" y="2583"/>
                  <a:pt x="905" y="2583"/>
                </a:cubicBezTo>
                <a:cubicBezTo>
                  <a:pt x="586" y="2583"/>
                  <a:pt x="586" y="2583"/>
                  <a:pt x="586" y="2583"/>
                </a:cubicBezTo>
                <a:cubicBezTo>
                  <a:pt x="562" y="2583"/>
                  <a:pt x="539" y="2588"/>
                  <a:pt x="518" y="2596"/>
                </a:cubicBezTo>
                <a:lnTo>
                  <a:pt x="229" y="2472"/>
                </a:lnTo>
                <a:close/>
                <a:moveTo>
                  <a:pt x="592" y="2895"/>
                </a:moveTo>
                <a:cubicBezTo>
                  <a:pt x="554" y="2899"/>
                  <a:pt x="518" y="2885"/>
                  <a:pt x="491" y="2858"/>
                </a:cubicBezTo>
                <a:cubicBezTo>
                  <a:pt x="468" y="2834"/>
                  <a:pt x="456" y="2803"/>
                  <a:pt x="457" y="2770"/>
                </a:cubicBezTo>
                <a:cubicBezTo>
                  <a:pt x="458" y="2736"/>
                  <a:pt x="472" y="2706"/>
                  <a:pt x="496" y="2683"/>
                </a:cubicBezTo>
                <a:cubicBezTo>
                  <a:pt x="502" y="2678"/>
                  <a:pt x="502" y="2678"/>
                  <a:pt x="502" y="2678"/>
                </a:cubicBezTo>
                <a:cubicBezTo>
                  <a:pt x="525" y="2656"/>
                  <a:pt x="554" y="2645"/>
                  <a:pt x="586" y="2645"/>
                </a:cubicBezTo>
                <a:cubicBezTo>
                  <a:pt x="891" y="2645"/>
                  <a:pt x="891" y="2645"/>
                  <a:pt x="891" y="2645"/>
                </a:cubicBezTo>
                <a:cubicBezTo>
                  <a:pt x="942" y="2791"/>
                  <a:pt x="942" y="2791"/>
                  <a:pt x="942" y="2791"/>
                </a:cubicBezTo>
                <a:cubicBezTo>
                  <a:pt x="851" y="2859"/>
                  <a:pt x="686" y="2885"/>
                  <a:pt x="592" y="2895"/>
                </a:cubicBezTo>
                <a:close/>
                <a:moveTo>
                  <a:pt x="1749" y="2858"/>
                </a:moveTo>
                <a:cubicBezTo>
                  <a:pt x="1723" y="2885"/>
                  <a:pt x="1686" y="2899"/>
                  <a:pt x="1648" y="2895"/>
                </a:cubicBezTo>
                <a:cubicBezTo>
                  <a:pt x="1573" y="2887"/>
                  <a:pt x="1446" y="2868"/>
                  <a:pt x="1352" y="2823"/>
                </a:cubicBezTo>
                <a:cubicBezTo>
                  <a:pt x="1720" y="2664"/>
                  <a:pt x="1720" y="2664"/>
                  <a:pt x="1720" y="2664"/>
                </a:cubicBezTo>
                <a:cubicBezTo>
                  <a:pt x="1727" y="2668"/>
                  <a:pt x="1733" y="2672"/>
                  <a:pt x="1738" y="2678"/>
                </a:cubicBezTo>
                <a:cubicBezTo>
                  <a:pt x="1744" y="2683"/>
                  <a:pt x="1744" y="2683"/>
                  <a:pt x="1744" y="2683"/>
                </a:cubicBezTo>
                <a:cubicBezTo>
                  <a:pt x="1768" y="2706"/>
                  <a:pt x="1782" y="2736"/>
                  <a:pt x="1783" y="2770"/>
                </a:cubicBezTo>
                <a:cubicBezTo>
                  <a:pt x="1784" y="2803"/>
                  <a:pt x="1772" y="2834"/>
                  <a:pt x="1749" y="2858"/>
                </a:cubicBezTo>
                <a:close/>
                <a:moveTo>
                  <a:pt x="2126" y="2354"/>
                </a:moveTo>
                <a:cubicBezTo>
                  <a:pt x="2105" y="2407"/>
                  <a:pt x="2064" y="2449"/>
                  <a:pt x="2011" y="2472"/>
                </a:cubicBezTo>
                <a:cubicBezTo>
                  <a:pt x="1041" y="2890"/>
                  <a:pt x="1041" y="2890"/>
                  <a:pt x="1041" y="2890"/>
                </a:cubicBezTo>
                <a:cubicBezTo>
                  <a:pt x="950" y="2627"/>
                  <a:pt x="950" y="2627"/>
                  <a:pt x="950" y="2627"/>
                </a:cubicBezTo>
                <a:cubicBezTo>
                  <a:pt x="1813" y="2092"/>
                  <a:pt x="1813" y="2092"/>
                  <a:pt x="1813" y="2092"/>
                </a:cubicBezTo>
                <a:cubicBezTo>
                  <a:pt x="1906" y="2034"/>
                  <a:pt x="2027" y="2055"/>
                  <a:pt x="2094" y="2140"/>
                </a:cubicBezTo>
                <a:cubicBezTo>
                  <a:pt x="2106" y="2155"/>
                  <a:pt x="2116" y="2171"/>
                  <a:pt x="2124" y="2189"/>
                </a:cubicBezTo>
                <a:cubicBezTo>
                  <a:pt x="2146" y="2242"/>
                  <a:pt x="2147" y="2300"/>
                  <a:pt x="2126" y="235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89"/>
          <p:cNvSpPr>
            <a:spLocks noChangeArrowheads="1"/>
          </p:cNvSpPr>
          <p:nvPr userDrawn="1">
            <p:custDataLst>
              <p:tags r:id="rId33"/>
            </p:custDataLst>
          </p:nvPr>
        </p:nvSpPr>
        <p:spPr bwMode="auto">
          <a:xfrm>
            <a:off x="877062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90"/>
          <p:cNvSpPr>
            <a:spLocks noChangeArrowheads="1"/>
          </p:cNvSpPr>
          <p:nvPr userDrawn="1">
            <p:custDataLst>
              <p:tags r:id="rId34"/>
            </p:custDataLst>
          </p:nvPr>
        </p:nvSpPr>
        <p:spPr bwMode="auto">
          <a:xfrm>
            <a:off x="8982710" y="5029200"/>
            <a:ext cx="58420" cy="53975"/>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91"/>
          <p:cNvSpPr>
            <a:spLocks noChangeArrowheads="1"/>
          </p:cNvSpPr>
          <p:nvPr userDrawn="1">
            <p:custDataLst>
              <p:tags r:id="rId35"/>
            </p:custDataLst>
          </p:nvPr>
        </p:nvSpPr>
        <p:spPr bwMode="auto">
          <a:xfrm>
            <a:off x="8877935" y="5056505"/>
            <a:ext cx="58420" cy="57150"/>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2"/>
          <p:cNvSpPr/>
          <p:nvPr userDrawn="1">
            <p:custDataLst>
              <p:tags r:id="rId36"/>
            </p:custDataLst>
          </p:nvPr>
        </p:nvSpPr>
        <p:spPr bwMode="auto">
          <a:xfrm>
            <a:off x="8822690" y="5143500"/>
            <a:ext cx="166370" cy="62865"/>
          </a:xfrm>
          <a:custGeom>
            <a:avLst/>
            <a:gdLst>
              <a:gd name="T0" fmla="*/ 240 w 240"/>
              <a:gd name="T1" fmla="*/ 43 h 93"/>
              <a:gd name="T2" fmla="*/ 197 w 240"/>
              <a:gd name="T3" fmla="*/ 0 h 93"/>
              <a:gd name="T4" fmla="*/ 44 w 240"/>
              <a:gd name="T5" fmla="*/ 0 h 93"/>
              <a:gd name="T6" fmla="*/ 0 w 240"/>
              <a:gd name="T7" fmla="*/ 43 h 93"/>
              <a:gd name="T8" fmla="*/ 120 w 240"/>
              <a:gd name="T9" fmla="*/ 93 h 93"/>
              <a:gd name="T10" fmla="*/ 240 w 240"/>
              <a:gd name="T11" fmla="*/ 43 h 93"/>
            </a:gdLst>
            <a:ahLst/>
            <a:cxnLst>
              <a:cxn ang="0">
                <a:pos x="T0" y="T1"/>
              </a:cxn>
              <a:cxn ang="0">
                <a:pos x="T2" y="T3"/>
              </a:cxn>
              <a:cxn ang="0">
                <a:pos x="T4" y="T5"/>
              </a:cxn>
              <a:cxn ang="0">
                <a:pos x="T6" y="T7"/>
              </a:cxn>
              <a:cxn ang="0">
                <a:pos x="T8" y="T9"/>
              </a:cxn>
              <a:cxn ang="0">
                <a:pos x="T10" y="T11"/>
              </a:cxn>
            </a:cxnLst>
            <a:rect l="0" t="0" r="r" b="b"/>
            <a:pathLst>
              <a:path w="240" h="93">
                <a:moveTo>
                  <a:pt x="240" y="43"/>
                </a:moveTo>
                <a:cubicBezTo>
                  <a:pt x="197" y="0"/>
                  <a:pt x="197" y="0"/>
                  <a:pt x="197" y="0"/>
                </a:cubicBezTo>
                <a:cubicBezTo>
                  <a:pt x="154" y="42"/>
                  <a:pt x="86" y="42"/>
                  <a:pt x="44" y="0"/>
                </a:cubicBezTo>
                <a:cubicBezTo>
                  <a:pt x="0" y="43"/>
                  <a:pt x="0" y="43"/>
                  <a:pt x="0" y="43"/>
                </a:cubicBezTo>
                <a:cubicBezTo>
                  <a:pt x="33" y="76"/>
                  <a:pt x="77" y="93"/>
                  <a:pt x="120" y="93"/>
                </a:cubicBezTo>
                <a:cubicBezTo>
                  <a:pt x="164" y="93"/>
                  <a:pt x="207" y="76"/>
                  <a:pt x="240" y="4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ctrTitle" hasCustomPrompt="1"/>
            <p:custDataLst>
              <p:tags r:id="rId37"/>
            </p:custDataLst>
          </p:nvPr>
        </p:nvSpPr>
        <p:spPr>
          <a:xfrm>
            <a:off x="1537475" y="1632887"/>
            <a:ext cx="7559636" cy="2389268"/>
          </a:xfrm>
          <a:ln>
            <a:noFill/>
          </a:ln>
        </p:spPr>
        <p:txBody>
          <a:bodyPr vert="horz" lIns="0" tIns="0" rIns="0" bIns="0" rtlCol="0" anchor="ctr" anchorCtr="0">
            <a:noAutofit/>
          </a:bodyPr>
          <a:lstStyle>
            <a:lvl1pPr>
              <a:defRPr kumimoji="0" lang="zh-CN" altLang="en-US" sz="8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编辑母版标题</a:t>
            </a:r>
            <a:endParaRPr lang="zh-CN" altLang="en-US" dirty="0"/>
          </a:p>
        </p:txBody>
      </p:sp>
      <p:sp>
        <p:nvSpPr>
          <p:cNvPr id="4" name="日期占位符 3"/>
          <p:cNvSpPr>
            <a:spLocks noGrp="1"/>
          </p:cNvSpPr>
          <p:nvPr>
            <p:ph type="dt" sz="half" idx="10"/>
            <p:custDataLst>
              <p:tags r:id="rId38"/>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9"/>
            </p:custDataLst>
          </p:nvPr>
        </p:nvSpPr>
        <p:spPr/>
        <p:txBody>
          <a:bodyPr/>
          <a:lstStyle/>
          <a:p>
            <a:endParaRPr lang="zh-CN" altLang="en-US"/>
          </a:p>
        </p:txBody>
      </p:sp>
      <p:sp>
        <p:nvSpPr>
          <p:cNvPr id="6" name="灯片编号占位符 5"/>
          <p:cNvSpPr>
            <a:spLocks noGrp="1"/>
          </p:cNvSpPr>
          <p:nvPr>
            <p:ph type="sldNum" sz="quarter" idx="12"/>
            <p:custDataLst>
              <p:tags r:id="rId40"/>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8" name="文本占位符 17"/>
          <p:cNvSpPr>
            <a:spLocks noGrp="1"/>
          </p:cNvSpPr>
          <p:nvPr>
            <p:ph type="body" sz="quarter" idx="15" hasCustomPrompt="1"/>
            <p:custDataLst>
              <p:tags r:id="rId41"/>
            </p:custDataLst>
          </p:nvPr>
        </p:nvSpPr>
        <p:spPr>
          <a:xfrm>
            <a:off x="412750" y="181377"/>
            <a:ext cx="2219726" cy="504000"/>
          </a:xfrm>
        </p:spPr>
        <p:txBody>
          <a:bodyPr anchor="ctr">
            <a:normAutofit/>
          </a:bodyPr>
          <a:lstStyle>
            <a:lvl1pPr marL="0" indent="0" algn="l">
              <a:lnSpc>
                <a:spcPct val="100000"/>
              </a:lnSpc>
              <a:buNone/>
              <a:defRPr sz="2400" b="1">
                <a:solidFill>
                  <a:srgbClr val="FFFFFF"/>
                </a:solidFill>
              </a:defRPr>
            </a:lvl1pPr>
          </a:lstStyle>
          <a:p>
            <a:pPr lvl="0"/>
            <a:r>
              <a:rPr lang="zh-CN" altLang="en-US" dirty="0"/>
              <a:t>年号占位符</a:t>
            </a:r>
            <a:endParaRPr lang="zh-CN" altLang="en-US" dirty="0"/>
          </a:p>
        </p:txBody>
      </p:sp>
      <p:sp>
        <p:nvSpPr>
          <p:cNvPr id="24" name="文本占位符 23"/>
          <p:cNvSpPr>
            <a:spLocks noGrp="1"/>
          </p:cNvSpPr>
          <p:nvPr>
            <p:ph type="body" sz="quarter" idx="17" hasCustomPrompt="1"/>
            <p:custDataLst>
              <p:tags r:id="rId42"/>
            </p:custDataLst>
          </p:nvPr>
        </p:nvSpPr>
        <p:spPr>
          <a:xfrm>
            <a:off x="1552476" y="4289386"/>
            <a:ext cx="2160000" cy="504000"/>
          </a:xfrm>
          <a:prstGeom prst="roundRect">
            <a:avLst>
              <a:gd name="adj" fmla="val 50000"/>
            </a:avLst>
          </a:prstGeom>
          <a:solidFill>
            <a:schemeClr val="accent3"/>
          </a:solidFill>
          <a:ln w="31750">
            <a:solidFill>
              <a:schemeClr val="tx1"/>
            </a:solidFill>
          </a:ln>
        </p:spPr>
        <p:txBody>
          <a:bodyPr anchor="ctr">
            <a:normAutofit/>
          </a:bodyPr>
          <a:lstStyle>
            <a:lvl1pPr marL="0" indent="0" algn="ctr">
              <a:lnSpc>
                <a:spcPct val="100000"/>
              </a:lnSpc>
              <a:buNone/>
              <a:defRPr sz="1800" b="1"/>
            </a:lvl1pPr>
          </a:lstStyle>
          <a:p>
            <a:pPr lvl="0"/>
            <a:r>
              <a:rPr lang="zh-CN" altLang="en-US" dirty="0"/>
              <a:t>署名占位符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3" name="矩形 102"/>
          <p:cNvSpPr/>
          <p:nvPr>
            <p:custDataLst>
              <p:tags r:id="rId2"/>
            </p:custDataLst>
          </p:nvPr>
        </p:nvSpPr>
        <p:spPr>
          <a:xfrm>
            <a:off x="-4127"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4" name="矩形 103"/>
          <p:cNvSpPr/>
          <p:nvPr>
            <p:custDataLst>
              <p:tags r:id="rId3"/>
            </p:custDataLst>
          </p:nvPr>
        </p:nvSpPr>
        <p:spPr>
          <a:xfrm>
            <a:off x="1029335" y="742953"/>
            <a:ext cx="8737600" cy="119697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48"/>
          <p:cNvSpPr/>
          <p:nvPr>
            <p:custDataLst>
              <p:tags r:id="rId4"/>
            </p:custDataLst>
          </p:nvPr>
        </p:nvSpPr>
        <p:spPr bwMode="auto">
          <a:xfrm>
            <a:off x="1464013" y="6273265"/>
            <a:ext cx="8734425" cy="372110"/>
          </a:xfrm>
          <a:custGeom>
            <a:avLst/>
            <a:gdLst>
              <a:gd name="T0" fmla="*/ 142 w 4747"/>
              <a:gd name="T1" fmla="*/ 0 h 202"/>
              <a:gd name="T2" fmla="*/ 0 w 4747"/>
              <a:gd name="T3" fmla="*/ 0 h 202"/>
              <a:gd name="T4" fmla="*/ 0 w 4747"/>
              <a:gd name="T5" fmla="*/ 202 h 202"/>
              <a:gd name="T6" fmla="*/ 4747 w 4747"/>
              <a:gd name="T7" fmla="*/ 202 h 202"/>
              <a:gd name="T8" fmla="*/ 4747 w 4747"/>
              <a:gd name="T9" fmla="*/ 0 h 202"/>
              <a:gd name="T10" fmla="*/ 4605 w 4747"/>
              <a:gd name="T11" fmla="*/ 0 h 202"/>
              <a:gd name="T12" fmla="*/ 142 w 47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747" h="202">
                <a:moveTo>
                  <a:pt x="142" y="0"/>
                </a:moveTo>
                <a:lnTo>
                  <a:pt x="0" y="0"/>
                </a:lnTo>
                <a:lnTo>
                  <a:pt x="0" y="202"/>
                </a:lnTo>
                <a:lnTo>
                  <a:pt x="4747" y="202"/>
                </a:lnTo>
                <a:lnTo>
                  <a:pt x="4747" y="0"/>
                </a:lnTo>
                <a:lnTo>
                  <a:pt x="4605" y="0"/>
                </a:lnTo>
                <a:lnTo>
                  <a:pt x="142" y="0"/>
                </a:lnTo>
                <a:close/>
              </a:path>
            </a:pathLst>
          </a:custGeom>
          <a:solidFill>
            <a:schemeClr val="accent1">
              <a:lumMod val="40000"/>
              <a:lumOff val="60000"/>
            </a:schemeClr>
          </a:solidFill>
          <a:ln w="38100">
            <a:solidFill>
              <a:srgbClr val="000000"/>
            </a:solidFill>
          </a:ln>
        </p:spPr>
        <p:txBody>
          <a:bodyPr vert="horz" wrap="square" lIns="91440" tIns="45720" rIns="91440" bIns="45720" numCol="1" anchor="t" anchorCtr="0" compatLnSpc="1"/>
          <a:lstStyle/>
          <a:p>
            <a:endParaRPr lang="zh-CN" altLang="en-US"/>
          </a:p>
        </p:txBody>
      </p:sp>
      <p:sp>
        <p:nvSpPr>
          <p:cNvPr id="106" name="矩形 105"/>
          <p:cNvSpPr>
            <a:spLocks noChangeAspect="1"/>
          </p:cNvSpPr>
          <p:nvPr>
            <p:custDataLst>
              <p:tags r:id="rId5"/>
            </p:custDataLst>
          </p:nvPr>
        </p:nvSpPr>
        <p:spPr>
          <a:xfrm>
            <a:off x="2966085" y="0"/>
            <a:ext cx="6097270" cy="6800850"/>
          </a:xfrm>
          <a:prstGeom prst="rect">
            <a:avLst/>
          </a:prstGeom>
          <a:noFill/>
          <a:ln w="9525">
            <a:noFill/>
          </a:ln>
        </p:spPr>
      </p:sp>
      <p:sp>
        <p:nvSpPr>
          <p:cNvPr id="107" name="矩形 106"/>
          <p:cNvSpPr/>
          <p:nvPr>
            <p:custDataLst>
              <p:tags r:id="rId6"/>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9" name="椭圆 108"/>
          <p:cNvSpPr/>
          <p:nvPr>
            <p:custDataLst>
              <p:tags r:id="rId7"/>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8"/>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custDataLst>
              <p:tags r:id="rId10"/>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custDataLst>
              <p:tags r:id="rId11"/>
            </p:custDataLst>
          </p:nvPr>
        </p:nvSpPr>
        <p:spPr>
          <a:xfrm>
            <a:off x="-3175" y="1878330"/>
            <a:ext cx="10291616" cy="4402455"/>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3"/>
          <p:cNvSpPr/>
          <p:nvPr>
            <p:custDataLst>
              <p:tags r:id="rId12"/>
            </p:custDataLst>
          </p:nvPr>
        </p:nvSpPr>
        <p:spPr>
          <a:xfrm>
            <a:off x="9371965" y="3827780"/>
            <a:ext cx="2279650" cy="2451100"/>
          </a:xfrm>
          <a:custGeom>
            <a:avLst/>
            <a:gdLst>
              <a:gd name="connsiteX0" fmla="*/ 0 w 2277873"/>
              <a:gd name="connsiteY0" fmla="*/ 0 h 2448000"/>
              <a:gd name="connsiteX1" fmla="*/ 2277873 w 2277873"/>
              <a:gd name="connsiteY1" fmla="*/ 0 h 2448000"/>
              <a:gd name="connsiteX2" fmla="*/ 2277873 w 2277873"/>
              <a:gd name="connsiteY2" fmla="*/ 2448000 h 2448000"/>
              <a:gd name="connsiteX3" fmla="*/ 0 w 2277873"/>
              <a:gd name="connsiteY3" fmla="*/ 2448000 h 2448000"/>
              <a:gd name="connsiteX4" fmla="*/ 0 w 2277873"/>
              <a:gd name="connsiteY4" fmla="*/ 0 h 2448000"/>
              <a:gd name="connsiteX0-1" fmla="*/ 0 w 2277873"/>
              <a:gd name="connsiteY0-2" fmla="*/ 3279 h 2451279"/>
              <a:gd name="connsiteX1-3" fmla="*/ 578778 w 2277873"/>
              <a:gd name="connsiteY1-4" fmla="*/ 0 h 2451279"/>
              <a:gd name="connsiteX2-5" fmla="*/ 2277873 w 2277873"/>
              <a:gd name="connsiteY2-6" fmla="*/ 3279 h 2451279"/>
              <a:gd name="connsiteX3-7" fmla="*/ 2277873 w 2277873"/>
              <a:gd name="connsiteY3-8" fmla="*/ 2451279 h 2451279"/>
              <a:gd name="connsiteX4-9" fmla="*/ 0 w 2277873"/>
              <a:gd name="connsiteY4-10" fmla="*/ 2451279 h 2451279"/>
              <a:gd name="connsiteX5" fmla="*/ 0 w 2277873"/>
              <a:gd name="connsiteY5" fmla="*/ 3279 h 2451279"/>
              <a:gd name="connsiteX0-11" fmla="*/ 0 w 2277873"/>
              <a:gd name="connsiteY0-12" fmla="*/ 3279 h 2451279"/>
              <a:gd name="connsiteX1-13" fmla="*/ 578778 w 2277873"/>
              <a:gd name="connsiteY1-14" fmla="*/ 0 h 2451279"/>
              <a:gd name="connsiteX2-15" fmla="*/ 2277873 w 2277873"/>
              <a:gd name="connsiteY2-16" fmla="*/ 3279 h 2451279"/>
              <a:gd name="connsiteX3-17" fmla="*/ 2277873 w 2277873"/>
              <a:gd name="connsiteY3-18" fmla="*/ 2451279 h 2451279"/>
              <a:gd name="connsiteX4-19" fmla="*/ 0 w 2277873"/>
              <a:gd name="connsiteY4-20" fmla="*/ 2451279 h 2451279"/>
              <a:gd name="connsiteX5-21" fmla="*/ 0 w 2277873"/>
              <a:gd name="connsiteY5-22" fmla="*/ 3279 h 2451279"/>
              <a:gd name="connsiteX0-23" fmla="*/ 0 w 2277873"/>
              <a:gd name="connsiteY0-24" fmla="*/ 3279 h 2451279"/>
              <a:gd name="connsiteX1-25" fmla="*/ 578778 w 2277873"/>
              <a:gd name="connsiteY1-26" fmla="*/ 0 h 2451279"/>
              <a:gd name="connsiteX2-27" fmla="*/ 2277873 w 2277873"/>
              <a:gd name="connsiteY2-28" fmla="*/ 3279 h 2451279"/>
              <a:gd name="connsiteX3-29" fmla="*/ 2277873 w 2277873"/>
              <a:gd name="connsiteY3-30" fmla="*/ 2451279 h 2451279"/>
              <a:gd name="connsiteX4-31" fmla="*/ 0 w 2277873"/>
              <a:gd name="connsiteY4-32" fmla="*/ 2451279 h 2451279"/>
              <a:gd name="connsiteX5-33" fmla="*/ 0 w 2277873"/>
              <a:gd name="connsiteY5-34" fmla="*/ 3279 h 2451279"/>
              <a:gd name="connsiteX0-35" fmla="*/ 0 w 2277873"/>
              <a:gd name="connsiteY0-36" fmla="*/ 3279 h 2451279"/>
              <a:gd name="connsiteX1-37" fmla="*/ 578778 w 2277873"/>
              <a:gd name="connsiteY1-38" fmla="*/ 0 h 2451279"/>
              <a:gd name="connsiteX2-39" fmla="*/ 2277873 w 2277873"/>
              <a:gd name="connsiteY2-40" fmla="*/ 3279 h 2451279"/>
              <a:gd name="connsiteX3-41" fmla="*/ 2277873 w 2277873"/>
              <a:gd name="connsiteY3-42" fmla="*/ 2451279 h 2451279"/>
              <a:gd name="connsiteX4-43" fmla="*/ 0 w 2277873"/>
              <a:gd name="connsiteY4-44" fmla="*/ 2451279 h 2451279"/>
              <a:gd name="connsiteX5-45" fmla="*/ 0 w 2277873"/>
              <a:gd name="connsiteY5-46" fmla="*/ 3279 h 2451279"/>
              <a:gd name="connsiteX0-47" fmla="*/ 1900 w 2279773"/>
              <a:gd name="connsiteY0-48" fmla="*/ 3279 h 2451279"/>
              <a:gd name="connsiteX1-49" fmla="*/ 580678 w 2279773"/>
              <a:gd name="connsiteY1-50" fmla="*/ 0 h 2451279"/>
              <a:gd name="connsiteX2-51" fmla="*/ 2279773 w 2279773"/>
              <a:gd name="connsiteY2-52" fmla="*/ 3279 h 2451279"/>
              <a:gd name="connsiteX3-53" fmla="*/ 2279773 w 2279773"/>
              <a:gd name="connsiteY3-54" fmla="*/ 2451279 h 2451279"/>
              <a:gd name="connsiteX4-55" fmla="*/ 1900 w 2279773"/>
              <a:gd name="connsiteY4-56" fmla="*/ 2451279 h 2451279"/>
              <a:gd name="connsiteX5-57" fmla="*/ 0 w 2279773"/>
              <a:gd name="connsiteY5-58" fmla="*/ 951110 h 2451279"/>
              <a:gd name="connsiteX6" fmla="*/ 1900 w 2279773"/>
              <a:gd name="connsiteY6" fmla="*/ 3279 h 2451279"/>
              <a:gd name="connsiteX0-59" fmla="*/ 579240 w 2279773"/>
              <a:gd name="connsiteY0-60" fmla="*/ 587293 h 2451279"/>
              <a:gd name="connsiteX1-61" fmla="*/ 580678 w 2279773"/>
              <a:gd name="connsiteY1-62" fmla="*/ 0 h 2451279"/>
              <a:gd name="connsiteX2-63" fmla="*/ 2279773 w 2279773"/>
              <a:gd name="connsiteY2-64" fmla="*/ 3279 h 2451279"/>
              <a:gd name="connsiteX3-65" fmla="*/ 2279773 w 2279773"/>
              <a:gd name="connsiteY3-66" fmla="*/ 2451279 h 2451279"/>
              <a:gd name="connsiteX4-67" fmla="*/ 1900 w 2279773"/>
              <a:gd name="connsiteY4-68" fmla="*/ 2451279 h 2451279"/>
              <a:gd name="connsiteX5-69" fmla="*/ 0 w 2279773"/>
              <a:gd name="connsiteY5-70" fmla="*/ 951110 h 2451279"/>
              <a:gd name="connsiteX6-71" fmla="*/ 579240 w 2279773"/>
              <a:gd name="connsiteY6-72" fmla="*/ 587293 h 2451279"/>
              <a:gd name="connsiteX0-73" fmla="*/ 579240 w 2279773"/>
              <a:gd name="connsiteY0-74" fmla="*/ 587293 h 2451279"/>
              <a:gd name="connsiteX1-75" fmla="*/ 580678 w 2279773"/>
              <a:gd name="connsiteY1-76" fmla="*/ 0 h 2451279"/>
              <a:gd name="connsiteX2-77" fmla="*/ 2279773 w 2279773"/>
              <a:gd name="connsiteY2-78" fmla="*/ 3279 h 2451279"/>
              <a:gd name="connsiteX3-79" fmla="*/ 2279773 w 2279773"/>
              <a:gd name="connsiteY3-80" fmla="*/ 2451279 h 2451279"/>
              <a:gd name="connsiteX4-81" fmla="*/ 1900 w 2279773"/>
              <a:gd name="connsiteY4-82" fmla="*/ 2451279 h 2451279"/>
              <a:gd name="connsiteX5-83" fmla="*/ 0 w 2279773"/>
              <a:gd name="connsiteY5-84" fmla="*/ 951110 h 2451279"/>
              <a:gd name="connsiteX6-85" fmla="*/ 579240 w 2279773"/>
              <a:gd name="connsiteY6-86" fmla="*/ 587293 h 2451279"/>
              <a:gd name="connsiteX0-87" fmla="*/ 579240 w 2279773"/>
              <a:gd name="connsiteY0-88" fmla="*/ 587293 h 2451279"/>
              <a:gd name="connsiteX1-89" fmla="*/ 580678 w 2279773"/>
              <a:gd name="connsiteY1-90" fmla="*/ 0 h 2451279"/>
              <a:gd name="connsiteX2-91" fmla="*/ 2279773 w 2279773"/>
              <a:gd name="connsiteY2-92" fmla="*/ 3279 h 2451279"/>
              <a:gd name="connsiteX3-93" fmla="*/ 2279773 w 2279773"/>
              <a:gd name="connsiteY3-94" fmla="*/ 2451279 h 2451279"/>
              <a:gd name="connsiteX4-95" fmla="*/ 1900 w 2279773"/>
              <a:gd name="connsiteY4-96" fmla="*/ 2451279 h 2451279"/>
              <a:gd name="connsiteX5-97" fmla="*/ 0 w 2279773"/>
              <a:gd name="connsiteY5-98" fmla="*/ 951110 h 2451279"/>
              <a:gd name="connsiteX6-99" fmla="*/ 579240 w 2279773"/>
              <a:gd name="connsiteY6-100" fmla="*/ 587293 h 2451279"/>
              <a:gd name="connsiteX0-101" fmla="*/ 579240 w 2279773"/>
              <a:gd name="connsiteY0-102" fmla="*/ 587293 h 2451279"/>
              <a:gd name="connsiteX1-103" fmla="*/ 580678 w 2279773"/>
              <a:gd name="connsiteY1-104" fmla="*/ 0 h 2451279"/>
              <a:gd name="connsiteX2-105" fmla="*/ 2279773 w 2279773"/>
              <a:gd name="connsiteY2-106" fmla="*/ 3279 h 2451279"/>
              <a:gd name="connsiteX3-107" fmla="*/ 2279773 w 2279773"/>
              <a:gd name="connsiteY3-108" fmla="*/ 2451279 h 2451279"/>
              <a:gd name="connsiteX4-109" fmla="*/ 1900 w 2279773"/>
              <a:gd name="connsiteY4-110" fmla="*/ 2451279 h 2451279"/>
              <a:gd name="connsiteX5-111" fmla="*/ 0 w 2279773"/>
              <a:gd name="connsiteY5-112" fmla="*/ 951110 h 2451279"/>
              <a:gd name="connsiteX6-113" fmla="*/ 579240 w 2279773"/>
              <a:gd name="connsiteY6-114" fmla="*/ 587293 h 2451279"/>
              <a:gd name="connsiteX0-115" fmla="*/ 579240 w 2279773"/>
              <a:gd name="connsiteY0-116" fmla="*/ 587293 h 2451279"/>
              <a:gd name="connsiteX1-117" fmla="*/ 580678 w 2279773"/>
              <a:gd name="connsiteY1-118" fmla="*/ 0 h 2451279"/>
              <a:gd name="connsiteX2-119" fmla="*/ 2279773 w 2279773"/>
              <a:gd name="connsiteY2-120" fmla="*/ 3279 h 2451279"/>
              <a:gd name="connsiteX3-121" fmla="*/ 2279773 w 2279773"/>
              <a:gd name="connsiteY3-122" fmla="*/ 2451279 h 2451279"/>
              <a:gd name="connsiteX4-123" fmla="*/ 1900 w 2279773"/>
              <a:gd name="connsiteY4-124" fmla="*/ 2451279 h 2451279"/>
              <a:gd name="connsiteX5-125" fmla="*/ 0 w 2279773"/>
              <a:gd name="connsiteY5-126" fmla="*/ 951110 h 2451279"/>
              <a:gd name="connsiteX6-127" fmla="*/ 579240 w 2279773"/>
              <a:gd name="connsiteY6-128" fmla="*/ 587293 h 2451279"/>
              <a:gd name="connsiteX0-129" fmla="*/ 585914 w 2279773"/>
              <a:gd name="connsiteY0-130" fmla="*/ 627340 h 2451279"/>
              <a:gd name="connsiteX1-131" fmla="*/ 580678 w 2279773"/>
              <a:gd name="connsiteY1-132" fmla="*/ 0 h 2451279"/>
              <a:gd name="connsiteX2-133" fmla="*/ 2279773 w 2279773"/>
              <a:gd name="connsiteY2-134" fmla="*/ 3279 h 2451279"/>
              <a:gd name="connsiteX3-135" fmla="*/ 2279773 w 2279773"/>
              <a:gd name="connsiteY3-136" fmla="*/ 2451279 h 2451279"/>
              <a:gd name="connsiteX4-137" fmla="*/ 1900 w 2279773"/>
              <a:gd name="connsiteY4-138" fmla="*/ 2451279 h 2451279"/>
              <a:gd name="connsiteX5-139" fmla="*/ 0 w 2279773"/>
              <a:gd name="connsiteY5-140" fmla="*/ 951110 h 2451279"/>
              <a:gd name="connsiteX6-141" fmla="*/ 585914 w 2279773"/>
              <a:gd name="connsiteY6-142" fmla="*/ 627340 h 2451279"/>
              <a:gd name="connsiteX0-143" fmla="*/ 585914 w 2279773"/>
              <a:gd name="connsiteY0-144" fmla="*/ 627340 h 2451279"/>
              <a:gd name="connsiteX1-145" fmla="*/ 580678 w 2279773"/>
              <a:gd name="connsiteY1-146" fmla="*/ 0 h 2451279"/>
              <a:gd name="connsiteX2-147" fmla="*/ 2279773 w 2279773"/>
              <a:gd name="connsiteY2-148" fmla="*/ 3279 h 2451279"/>
              <a:gd name="connsiteX3-149" fmla="*/ 2279773 w 2279773"/>
              <a:gd name="connsiteY3-150" fmla="*/ 2451279 h 2451279"/>
              <a:gd name="connsiteX4-151" fmla="*/ 1900 w 2279773"/>
              <a:gd name="connsiteY4-152" fmla="*/ 2451279 h 2451279"/>
              <a:gd name="connsiteX5-153" fmla="*/ 0 w 2279773"/>
              <a:gd name="connsiteY5-154" fmla="*/ 951110 h 2451279"/>
              <a:gd name="connsiteX6-155" fmla="*/ 585914 w 2279773"/>
              <a:gd name="connsiteY6-156" fmla="*/ 627340 h 2451279"/>
              <a:gd name="connsiteX0-157" fmla="*/ 585960 w 2279819"/>
              <a:gd name="connsiteY0-158" fmla="*/ 627340 h 2451279"/>
              <a:gd name="connsiteX1-159" fmla="*/ 580724 w 2279819"/>
              <a:gd name="connsiteY1-160" fmla="*/ 0 h 2451279"/>
              <a:gd name="connsiteX2-161" fmla="*/ 2279819 w 2279819"/>
              <a:gd name="connsiteY2-162" fmla="*/ 3279 h 2451279"/>
              <a:gd name="connsiteX3-163" fmla="*/ 2279819 w 2279819"/>
              <a:gd name="connsiteY3-164" fmla="*/ 2451279 h 2451279"/>
              <a:gd name="connsiteX4-165" fmla="*/ 1946 w 2279819"/>
              <a:gd name="connsiteY4-166" fmla="*/ 2451279 h 2451279"/>
              <a:gd name="connsiteX5-167" fmla="*/ 46 w 2279819"/>
              <a:gd name="connsiteY5-168" fmla="*/ 951110 h 2451279"/>
              <a:gd name="connsiteX6-169" fmla="*/ 585960 w 2279819"/>
              <a:gd name="connsiteY6-170" fmla="*/ 627340 h 2451279"/>
              <a:gd name="connsiteX0-171" fmla="*/ 585960 w 2279819"/>
              <a:gd name="connsiteY0-172" fmla="*/ 627340 h 2451279"/>
              <a:gd name="connsiteX1-173" fmla="*/ 580724 w 2279819"/>
              <a:gd name="connsiteY1-174" fmla="*/ 0 h 2451279"/>
              <a:gd name="connsiteX2-175" fmla="*/ 2279819 w 2279819"/>
              <a:gd name="connsiteY2-176" fmla="*/ 3279 h 2451279"/>
              <a:gd name="connsiteX3-177" fmla="*/ 2279819 w 2279819"/>
              <a:gd name="connsiteY3-178" fmla="*/ 2451279 h 2451279"/>
              <a:gd name="connsiteX4-179" fmla="*/ 1946 w 2279819"/>
              <a:gd name="connsiteY4-180" fmla="*/ 2451279 h 2451279"/>
              <a:gd name="connsiteX5-181" fmla="*/ 46 w 2279819"/>
              <a:gd name="connsiteY5-182" fmla="*/ 951110 h 2451279"/>
              <a:gd name="connsiteX6-183" fmla="*/ 585960 w 2279819"/>
              <a:gd name="connsiteY6-184" fmla="*/ 627340 h 24512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71" y="connsiteY6-72"/>
              </a:cxn>
            </a:cxnLst>
            <a:rect l="l" t="t" r="r" b="b"/>
            <a:pathLst>
              <a:path w="2279819" h="2451279">
                <a:moveTo>
                  <a:pt x="585960" y="627340"/>
                </a:moveTo>
                <a:cubicBezTo>
                  <a:pt x="589670" y="628498"/>
                  <a:pt x="577629" y="287558"/>
                  <a:pt x="580724" y="0"/>
                </a:cubicBezTo>
                <a:lnTo>
                  <a:pt x="2279819" y="3279"/>
                </a:lnTo>
                <a:lnTo>
                  <a:pt x="2279819" y="2451279"/>
                </a:lnTo>
                <a:lnTo>
                  <a:pt x="1946" y="2451279"/>
                </a:lnTo>
                <a:cubicBezTo>
                  <a:pt x="1313" y="1951223"/>
                  <a:pt x="679" y="1451166"/>
                  <a:pt x="46" y="951110"/>
                </a:cubicBezTo>
                <a:cubicBezTo>
                  <a:pt x="-5996" y="942191"/>
                  <a:pt x="581989" y="629585"/>
                  <a:pt x="585960" y="627340"/>
                </a:cubicBezTo>
                <a:close/>
              </a:path>
            </a:pathLst>
          </a:custGeom>
          <a:solidFill>
            <a:schemeClr val="accent3">
              <a:lumMod val="60000"/>
              <a:lumOff val="40000"/>
            </a:schemeClr>
          </a:solidFill>
          <a:ln w="22225">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Freeform 6"/>
          <p:cNvSpPr/>
          <p:nvPr>
            <p:custDataLst>
              <p:tags r:id="rId13"/>
            </p:custDataLst>
          </p:nvPr>
        </p:nvSpPr>
        <p:spPr bwMode="auto">
          <a:xfrm>
            <a:off x="10808970" y="4352925"/>
            <a:ext cx="732790" cy="944245"/>
          </a:xfrm>
          <a:custGeom>
            <a:avLst/>
            <a:gdLst>
              <a:gd name="T0" fmla="*/ 1547 w 1682"/>
              <a:gd name="T1" fmla="*/ 0 h 2159"/>
              <a:gd name="T2" fmla="*/ 0 w 1682"/>
              <a:gd name="T3" fmla="*/ 2061 h 2159"/>
              <a:gd name="T4" fmla="*/ 137 w 1682"/>
              <a:gd name="T5" fmla="*/ 2159 h 2159"/>
              <a:gd name="T6" fmla="*/ 1090 w 1682"/>
              <a:gd name="T7" fmla="*/ 889 h 2159"/>
              <a:gd name="T8" fmla="*/ 1067 w 1682"/>
              <a:gd name="T9" fmla="*/ 821 h 2159"/>
              <a:gd name="T10" fmla="*/ 1109 w 1682"/>
              <a:gd name="T11" fmla="*/ 667 h 2159"/>
              <a:gd name="T12" fmla="*/ 1248 w 1682"/>
              <a:gd name="T13" fmla="*/ 493 h 2159"/>
              <a:gd name="T14" fmla="*/ 1442 w 1682"/>
              <a:gd name="T15" fmla="*/ 421 h 2159"/>
              <a:gd name="T16" fmla="*/ 1682 w 1682"/>
              <a:gd name="T17" fmla="*/ 102 h 2159"/>
              <a:gd name="T18" fmla="*/ 1547 w 1682"/>
              <a:gd name="T1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2" h="2159">
                <a:moveTo>
                  <a:pt x="1547" y="0"/>
                </a:moveTo>
                <a:cubicBezTo>
                  <a:pt x="0" y="2061"/>
                  <a:pt x="0" y="2061"/>
                  <a:pt x="0" y="2061"/>
                </a:cubicBezTo>
                <a:cubicBezTo>
                  <a:pt x="55" y="2076"/>
                  <a:pt x="103" y="2110"/>
                  <a:pt x="137" y="2159"/>
                </a:cubicBezTo>
                <a:cubicBezTo>
                  <a:pt x="1090" y="889"/>
                  <a:pt x="1090" y="889"/>
                  <a:pt x="1090" y="889"/>
                </a:cubicBezTo>
                <a:cubicBezTo>
                  <a:pt x="1079" y="869"/>
                  <a:pt x="1071" y="846"/>
                  <a:pt x="1067" y="821"/>
                </a:cubicBezTo>
                <a:cubicBezTo>
                  <a:pt x="1059" y="766"/>
                  <a:pt x="1074" y="711"/>
                  <a:pt x="1109" y="667"/>
                </a:cubicBezTo>
                <a:cubicBezTo>
                  <a:pt x="1248" y="493"/>
                  <a:pt x="1248" y="493"/>
                  <a:pt x="1248" y="493"/>
                </a:cubicBezTo>
                <a:cubicBezTo>
                  <a:pt x="1294" y="435"/>
                  <a:pt x="1370" y="407"/>
                  <a:pt x="1442" y="421"/>
                </a:cubicBezTo>
                <a:cubicBezTo>
                  <a:pt x="1682" y="102"/>
                  <a:pt x="1682" y="102"/>
                  <a:pt x="1682" y="102"/>
                </a:cubicBezTo>
                <a:lnTo>
                  <a:pt x="1547" y="0"/>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
          <p:cNvSpPr/>
          <p:nvPr>
            <p:custDataLst>
              <p:tags r:id="rId14"/>
            </p:custDataLst>
          </p:nvPr>
        </p:nvSpPr>
        <p:spPr bwMode="auto">
          <a:xfrm>
            <a:off x="10277475" y="5469255"/>
            <a:ext cx="441960" cy="577850"/>
          </a:xfrm>
          <a:custGeom>
            <a:avLst/>
            <a:gdLst>
              <a:gd name="T0" fmla="*/ 1014 w 1014"/>
              <a:gd name="T1" fmla="*/ 66 h 1320"/>
              <a:gd name="T2" fmla="*/ 1010 w 1014"/>
              <a:gd name="T3" fmla="*/ 64 h 1320"/>
              <a:gd name="T4" fmla="*/ 852 w 1014"/>
              <a:gd name="T5" fmla="*/ 0 h 1320"/>
              <a:gd name="T6" fmla="*/ 0 w 1014"/>
              <a:gd name="T7" fmla="*/ 1135 h 1320"/>
              <a:gd name="T8" fmla="*/ 72 w 1014"/>
              <a:gd name="T9" fmla="*/ 1320 h 1320"/>
              <a:gd name="T10" fmla="*/ 1014 w 1014"/>
              <a:gd name="T11" fmla="*/ 66 h 1320"/>
            </a:gdLst>
            <a:ahLst/>
            <a:cxnLst>
              <a:cxn ang="0">
                <a:pos x="T0" y="T1"/>
              </a:cxn>
              <a:cxn ang="0">
                <a:pos x="T2" y="T3"/>
              </a:cxn>
              <a:cxn ang="0">
                <a:pos x="T4" y="T5"/>
              </a:cxn>
              <a:cxn ang="0">
                <a:pos x="T6" y="T7"/>
              </a:cxn>
              <a:cxn ang="0">
                <a:pos x="T8" y="T9"/>
              </a:cxn>
              <a:cxn ang="0">
                <a:pos x="T10" y="T11"/>
              </a:cxn>
            </a:cxnLst>
            <a:rect l="0" t="0" r="r" b="b"/>
            <a:pathLst>
              <a:path w="1014" h="1320">
                <a:moveTo>
                  <a:pt x="1014" y="66"/>
                </a:moveTo>
                <a:cubicBezTo>
                  <a:pt x="1012" y="65"/>
                  <a:pt x="1011" y="65"/>
                  <a:pt x="1010" y="64"/>
                </a:cubicBezTo>
                <a:cubicBezTo>
                  <a:pt x="852" y="0"/>
                  <a:pt x="852" y="0"/>
                  <a:pt x="852" y="0"/>
                </a:cubicBezTo>
                <a:cubicBezTo>
                  <a:pt x="0" y="1135"/>
                  <a:pt x="0" y="1135"/>
                  <a:pt x="0" y="1135"/>
                </a:cubicBezTo>
                <a:cubicBezTo>
                  <a:pt x="72" y="1320"/>
                  <a:pt x="72" y="1320"/>
                  <a:pt x="72" y="1320"/>
                </a:cubicBezTo>
                <a:lnTo>
                  <a:pt x="1014" y="6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
          <p:cNvSpPr/>
          <p:nvPr>
            <p:custDataLst>
              <p:tags r:id="rId15"/>
            </p:custDataLst>
          </p:nvPr>
        </p:nvSpPr>
        <p:spPr bwMode="auto">
          <a:xfrm>
            <a:off x="11227435" y="4752340"/>
            <a:ext cx="252095" cy="511810"/>
          </a:xfrm>
          <a:custGeom>
            <a:avLst/>
            <a:gdLst>
              <a:gd name="T0" fmla="*/ 22 w 579"/>
              <a:gd name="T1" fmla="*/ 242 h 1170"/>
              <a:gd name="T2" fmla="*/ 0 w 579"/>
              <a:gd name="T3" fmla="*/ 758 h 1170"/>
              <a:gd name="T4" fmla="*/ 13 w 579"/>
              <a:gd name="T5" fmla="*/ 905 h 1170"/>
              <a:gd name="T6" fmla="*/ 117 w 579"/>
              <a:gd name="T7" fmla="*/ 1100 h 1170"/>
              <a:gd name="T8" fmla="*/ 329 w 579"/>
              <a:gd name="T9" fmla="*/ 1160 h 1170"/>
              <a:gd name="T10" fmla="*/ 575 w 579"/>
              <a:gd name="T11" fmla="*/ 873 h 1170"/>
              <a:gd name="T12" fmla="*/ 549 w 579"/>
              <a:gd name="T13" fmla="*/ 0 h 1170"/>
              <a:gd name="T14" fmla="*/ 472 w 579"/>
              <a:gd name="T15" fmla="*/ 66 h 1170"/>
              <a:gd name="T16" fmla="*/ 455 w 579"/>
              <a:gd name="T17" fmla="*/ 77 h 1170"/>
              <a:gd name="T18" fmla="*/ 346 w 579"/>
              <a:gd name="T19" fmla="*/ 110 h 1170"/>
              <a:gd name="T20" fmla="*/ 230 w 579"/>
              <a:gd name="T21" fmla="*/ 73 h 1170"/>
              <a:gd name="T22" fmla="*/ 202 w 579"/>
              <a:gd name="T23" fmla="*/ 53 h 1170"/>
              <a:gd name="T24" fmla="*/ 116 w 579"/>
              <a:gd name="T25" fmla="*/ 763 h 1170"/>
              <a:gd name="T26" fmla="*/ 44 w 579"/>
              <a:gd name="T27" fmla="*/ 754 h 1170"/>
              <a:gd name="T28" fmla="*/ 122 w 579"/>
              <a:gd name="T29" fmla="*/ 109 h 1170"/>
              <a:gd name="T30" fmla="*/ 22 w 579"/>
              <a:gd name="T31" fmla="*/ 242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9" h="1170">
                <a:moveTo>
                  <a:pt x="22" y="242"/>
                </a:moveTo>
                <a:cubicBezTo>
                  <a:pt x="0" y="758"/>
                  <a:pt x="0" y="758"/>
                  <a:pt x="0" y="758"/>
                </a:cubicBezTo>
                <a:cubicBezTo>
                  <a:pt x="13" y="905"/>
                  <a:pt x="13" y="905"/>
                  <a:pt x="13" y="905"/>
                </a:cubicBezTo>
                <a:cubicBezTo>
                  <a:pt x="20" y="983"/>
                  <a:pt x="57" y="1052"/>
                  <a:pt x="117" y="1100"/>
                </a:cubicBezTo>
                <a:cubicBezTo>
                  <a:pt x="177" y="1149"/>
                  <a:pt x="253" y="1170"/>
                  <a:pt x="329" y="1160"/>
                </a:cubicBezTo>
                <a:cubicBezTo>
                  <a:pt x="474" y="1142"/>
                  <a:pt x="579" y="1018"/>
                  <a:pt x="575" y="873"/>
                </a:cubicBezTo>
                <a:cubicBezTo>
                  <a:pt x="549" y="0"/>
                  <a:pt x="549" y="0"/>
                  <a:pt x="549" y="0"/>
                </a:cubicBezTo>
                <a:cubicBezTo>
                  <a:pt x="527" y="25"/>
                  <a:pt x="501" y="48"/>
                  <a:pt x="472" y="66"/>
                </a:cubicBezTo>
                <a:cubicBezTo>
                  <a:pt x="455" y="77"/>
                  <a:pt x="455" y="77"/>
                  <a:pt x="455" y="77"/>
                </a:cubicBezTo>
                <a:cubicBezTo>
                  <a:pt x="422" y="99"/>
                  <a:pt x="384" y="110"/>
                  <a:pt x="346" y="110"/>
                </a:cubicBezTo>
                <a:cubicBezTo>
                  <a:pt x="305" y="110"/>
                  <a:pt x="265" y="97"/>
                  <a:pt x="230" y="73"/>
                </a:cubicBezTo>
                <a:cubicBezTo>
                  <a:pt x="202" y="53"/>
                  <a:pt x="202" y="53"/>
                  <a:pt x="202" y="53"/>
                </a:cubicBezTo>
                <a:cubicBezTo>
                  <a:pt x="116" y="763"/>
                  <a:pt x="116" y="763"/>
                  <a:pt x="116" y="763"/>
                </a:cubicBezTo>
                <a:cubicBezTo>
                  <a:pt x="44" y="754"/>
                  <a:pt x="44" y="754"/>
                  <a:pt x="44" y="754"/>
                </a:cubicBezTo>
                <a:cubicBezTo>
                  <a:pt x="122" y="109"/>
                  <a:pt x="122" y="109"/>
                  <a:pt x="122" y="109"/>
                </a:cubicBezTo>
                <a:lnTo>
                  <a:pt x="22" y="24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
          <p:cNvSpPr/>
          <p:nvPr>
            <p:custDataLst>
              <p:tags r:id="rId16"/>
            </p:custDataLst>
          </p:nvPr>
        </p:nvSpPr>
        <p:spPr bwMode="auto">
          <a:xfrm>
            <a:off x="11302365" y="4568190"/>
            <a:ext cx="183515" cy="204470"/>
          </a:xfrm>
          <a:custGeom>
            <a:avLst/>
            <a:gdLst>
              <a:gd name="T0" fmla="*/ 398 w 421"/>
              <a:gd name="T1" fmla="*/ 105 h 467"/>
              <a:gd name="T2" fmla="*/ 299 w 421"/>
              <a:gd name="T3" fmla="*/ 3 h 467"/>
              <a:gd name="T4" fmla="*/ 272 w 421"/>
              <a:gd name="T5" fmla="*/ 0 h 467"/>
              <a:gd name="T6" fmla="*/ 171 w 421"/>
              <a:gd name="T7" fmla="*/ 48 h 467"/>
              <a:gd name="T8" fmla="*/ 32 w 421"/>
              <a:gd name="T9" fmla="*/ 222 h 467"/>
              <a:gd name="T10" fmla="*/ 5 w 421"/>
              <a:gd name="T11" fmla="*/ 321 h 467"/>
              <a:gd name="T12" fmla="*/ 58 w 421"/>
              <a:gd name="T13" fmla="*/ 408 h 467"/>
              <a:gd name="T14" fmla="*/ 98 w 421"/>
              <a:gd name="T15" fmla="*/ 435 h 467"/>
              <a:gd name="T16" fmla="*/ 242 w 421"/>
              <a:gd name="T17" fmla="*/ 438 h 467"/>
              <a:gd name="T18" fmla="*/ 242 w 421"/>
              <a:gd name="T19" fmla="*/ 438 h 467"/>
              <a:gd name="T20" fmla="*/ 259 w 421"/>
              <a:gd name="T21" fmla="*/ 427 h 467"/>
              <a:gd name="T22" fmla="*/ 398 w 421"/>
              <a:gd name="T23" fmla="*/ 10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67">
                <a:moveTo>
                  <a:pt x="398" y="105"/>
                </a:moveTo>
                <a:cubicBezTo>
                  <a:pt x="388" y="54"/>
                  <a:pt x="350" y="14"/>
                  <a:pt x="299" y="3"/>
                </a:cubicBezTo>
                <a:cubicBezTo>
                  <a:pt x="290" y="1"/>
                  <a:pt x="281" y="0"/>
                  <a:pt x="272" y="0"/>
                </a:cubicBezTo>
                <a:cubicBezTo>
                  <a:pt x="233" y="0"/>
                  <a:pt x="195" y="17"/>
                  <a:pt x="171" y="48"/>
                </a:cubicBezTo>
                <a:cubicBezTo>
                  <a:pt x="32" y="222"/>
                  <a:pt x="32" y="222"/>
                  <a:pt x="32" y="222"/>
                </a:cubicBezTo>
                <a:cubicBezTo>
                  <a:pt x="10" y="250"/>
                  <a:pt x="0" y="285"/>
                  <a:pt x="5" y="321"/>
                </a:cubicBezTo>
                <a:cubicBezTo>
                  <a:pt x="10" y="356"/>
                  <a:pt x="29" y="387"/>
                  <a:pt x="58" y="408"/>
                </a:cubicBezTo>
                <a:cubicBezTo>
                  <a:pt x="98" y="435"/>
                  <a:pt x="98" y="435"/>
                  <a:pt x="98" y="435"/>
                </a:cubicBezTo>
                <a:cubicBezTo>
                  <a:pt x="141" y="466"/>
                  <a:pt x="197" y="467"/>
                  <a:pt x="242" y="438"/>
                </a:cubicBezTo>
                <a:cubicBezTo>
                  <a:pt x="242" y="438"/>
                  <a:pt x="242" y="438"/>
                  <a:pt x="242" y="438"/>
                </a:cubicBezTo>
                <a:cubicBezTo>
                  <a:pt x="259" y="427"/>
                  <a:pt x="259" y="427"/>
                  <a:pt x="259" y="427"/>
                </a:cubicBezTo>
                <a:cubicBezTo>
                  <a:pt x="367" y="358"/>
                  <a:pt x="421" y="231"/>
                  <a:pt x="398" y="10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
          <p:cNvSpPr/>
          <p:nvPr>
            <p:custDataLst>
              <p:tags r:id="rId17"/>
            </p:custDataLst>
          </p:nvPr>
        </p:nvSpPr>
        <p:spPr bwMode="auto">
          <a:xfrm>
            <a:off x="11022330" y="5168900"/>
            <a:ext cx="171450" cy="220980"/>
          </a:xfrm>
          <a:custGeom>
            <a:avLst/>
            <a:gdLst>
              <a:gd name="T0" fmla="*/ 8 w 394"/>
              <a:gd name="T1" fmla="*/ 0 h 505"/>
              <a:gd name="T2" fmla="*/ 8 w 394"/>
              <a:gd name="T3" fmla="*/ 356 h 505"/>
              <a:gd name="T4" fmla="*/ 7 w 394"/>
              <a:gd name="T5" fmla="*/ 362 h 505"/>
              <a:gd name="T6" fmla="*/ 29 w 394"/>
              <a:gd name="T7" fmla="*/ 457 h 505"/>
              <a:gd name="T8" fmla="*/ 153 w 394"/>
              <a:gd name="T9" fmla="*/ 503 h 505"/>
              <a:gd name="T10" fmla="*/ 155 w 394"/>
              <a:gd name="T11" fmla="*/ 503 h 505"/>
              <a:gd name="T12" fmla="*/ 394 w 394"/>
              <a:gd name="T13" fmla="*/ 503 h 505"/>
              <a:gd name="T14" fmla="*/ 379 w 394"/>
              <a:gd name="T15" fmla="*/ 247 h 505"/>
              <a:gd name="T16" fmla="*/ 379 w 394"/>
              <a:gd name="T17" fmla="*/ 243 h 505"/>
              <a:gd name="T18" fmla="*/ 389 w 394"/>
              <a:gd name="T19" fmla="*/ 0 h 505"/>
              <a:gd name="T20" fmla="*/ 8 w 394"/>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505">
                <a:moveTo>
                  <a:pt x="8" y="0"/>
                </a:moveTo>
                <a:cubicBezTo>
                  <a:pt x="8" y="356"/>
                  <a:pt x="8" y="356"/>
                  <a:pt x="8" y="356"/>
                </a:cubicBezTo>
                <a:cubicBezTo>
                  <a:pt x="8" y="358"/>
                  <a:pt x="7" y="360"/>
                  <a:pt x="7" y="362"/>
                </a:cubicBezTo>
                <a:cubicBezTo>
                  <a:pt x="0" y="400"/>
                  <a:pt x="7" y="432"/>
                  <a:pt x="29" y="457"/>
                </a:cubicBezTo>
                <a:cubicBezTo>
                  <a:pt x="56" y="488"/>
                  <a:pt x="103" y="505"/>
                  <a:pt x="153" y="503"/>
                </a:cubicBezTo>
                <a:cubicBezTo>
                  <a:pt x="154" y="503"/>
                  <a:pt x="154" y="503"/>
                  <a:pt x="155" y="503"/>
                </a:cubicBezTo>
                <a:cubicBezTo>
                  <a:pt x="394" y="503"/>
                  <a:pt x="394" y="503"/>
                  <a:pt x="394" y="503"/>
                </a:cubicBezTo>
                <a:cubicBezTo>
                  <a:pt x="379" y="247"/>
                  <a:pt x="379" y="247"/>
                  <a:pt x="379" y="247"/>
                </a:cubicBezTo>
                <a:cubicBezTo>
                  <a:pt x="379" y="245"/>
                  <a:pt x="379" y="244"/>
                  <a:pt x="379" y="243"/>
                </a:cubicBezTo>
                <a:cubicBezTo>
                  <a:pt x="389" y="0"/>
                  <a:pt x="389" y="0"/>
                  <a:pt x="389" y="0"/>
                </a:cubicBezTo>
                <a:lnTo>
                  <a:pt x="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3"/>
          <p:cNvSpPr/>
          <p:nvPr>
            <p:custDataLst>
              <p:tags r:id="rId18"/>
            </p:custDataLst>
          </p:nvPr>
        </p:nvSpPr>
        <p:spPr bwMode="auto">
          <a:xfrm>
            <a:off x="9939655" y="6166485"/>
            <a:ext cx="78740" cy="86995"/>
          </a:xfrm>
          <a:custGeom>
            <a:avLst/>
            <a:gdLst>
              <a:gd name="T0" fmla="*/ 22 w 98"/>
              <a:gd name="T1" fmla="*/ 0 h 108"/>
              <a:gd name="T2" fmla="*/ 0 w 98"/>
              <a:gd name="T3" fmla="*/ 108 h 108"/>
              <a:gd name="T4" fmla="*/ 98 w 98"/>
              <a:gd name="T5" fmla="*/ 57 h 108"/>
              <a:gd name="T6" fmla="*/ 22 w 98"/>
              <a:gd name="T7" fmla="*/ 0 h 108"/>
            </a:gdLst>
            <a:ahLst/>
            <a:cxnLst>
              <a:cxn ang="0">
                <a:pos x="T0" y="T1"/>
              </a:cxn>
              <a:cxn ang="0">
                <a:pos x="T2" y="T3"/>
              </a:cxn>
              <a:cxn ang="0">
                <a:pos x="T4" y="T5"/>
              </a:cxn>
              <a:cxn ang="0">
                <a:pos x="T6" y="T7"/>
              </a:cxn>
            </a:cxnLst>
            <a:rect l="0" t="0" r="r" b="b"/>
            <a:pathLst>
              <a:path w="98" h="108">
                <a:moveTo>
                  <a:pt x="22" y="0"/>
                </a:moveTo>
                <a:lnTo>
                  <a:pt x="0" y="108"/>
                </a:lnTo>
                <a:lnTo>
                  <a:pt x="98" y="57"/>
                </a:lnTo>
                <a:lnTo>
                  <a:pt x="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
          <p:cNvSpPr/>
          <p:nvPr>
            <p:custDataLst>
              <p:tags r:id="rId19"/>
            </p:custDataLst>
          </p:nvPr>
        </p:nvSpPr>
        <p:spPr bwMode="auto">
          <a:xfrm>
            <a:off x="10145395" y="5403215"/>
            <a:ext cx="473075" cy="546100"/>
          </a:xfrm>
          <a:custGeom>
            <a:avLst/>
            <a:gdLst>
              <a:gd name="T0" fmla="*/ 0 w 591"/>
              <a:gd name="T1" fmla="*/ 577 h 679"/>
              <a:gd name="T2" fmla="*/ 27 w 591"/>
              <a:gd name="T3" fmla="*/ 679 h 679"/>
              <a:gd name="T4" fmla="*/ 133 w 591"/>
              <a:gd name="T5" fmla="*/ 677 h 679"/>
              <a:gd name="T6" fmla="*/ 591 w 591"/>
              <a:gd name="T7" fmla="*/ 66 h 679"/>
              <a:gd name="T8" fmla="*/ 432 w 591"/>
              <a:gd name="T9" fmla="*/ 0 h 679"/>
              <a:gd name="T10" fmla="*/ 0 w 591"/>
              <a:gd name="T11" fmla="*/ 577 h 679"/>
            </a:gdLst>
            <a:ahLst/>
            <a:cxnLst>
              <a:cxn ang="0">
                <a:pos x="T0" y="T1"/>
              </a:cxn>
              <a:cxn ang="0">
                <a:pos x="T2" y="T3"/>
              </a:cxn>
              <a:cxn ang="0">
                <a:pos x="T4" y="T5"/>
              </a:cxn>
              <a:cxn ang="0">
                <a:pos x="T6" y="T7"/>
              </a:cxn>
              <a:cxn ang="0">
                <a:pos x="T8" y="T9"/>
              </a:cxn>
              <a:cxn ang="0">
                <a:pos x="T10" y="T11"/>
              </a:cxn>
            </a:cxnLst>
            <a:rect l="0" t="0" r="r" b="b"/>
            <a:pathLst>
              <a:path w="591" h="679">
                <a:moveTo>
                  <a:pt x="0" y="577"/>
                </a:moveTo>
                <a:lnTo>
                  <a:pt x="27" y="679"/>
                </a:lnTo>
                <a:lnTo>
                  <a:pt x="133" y="677"/>
                </a:lnTo>
                <a:lnTo>
                  <a:pt x="591" y="66"/>
                </a:lnTo>
                <a:lnTo>
                  <a:pt x="432" y="0"/>
                </a:lnTo>
                <a:lnTo>
                  <a:pt x="0" y="577"/>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6"/>
          <p:cNvSpPr/>
          <p:nvPr>
            <p:custDataLst>
              <p:tags r:id="rId20"/>
            </p:custDataLst>
          </p:nvPr>
        </p:nvSpPr>
        <p:spPr bwMode="auto">
          <a:xfrm>
            <a:off x="10034905" y="5361940"/>
            <a:ext cx="426720" cy="485140"/>
          </a:xfrm>
          <a:custGeom>
            <a:avLst/>
            <a:gdLst>
              <a:gd name="T0" fmla="*/ 533 w 533"/>
              <a:gd name="T1" fmla="*/ 36 h 603"/>
              <a:gd name="T2" fmla="*/ 446 w 533"/>
              <a:gd name="T3" fmla="*/ 0 h 603"/>
              <a:gd name="T4" fmla="*/ 0 w 533"/>
              <a:gd name="T5" fmla="*/ 593 h 603"/>
              <a:gd name="T6" fmla="*/ 107 w 533"/>
              <a:gd name="T7" fmla="*/ 603 h 603"/>
              <a:gd name="T8" fmla="*/ 533 w 533"/>
              <a:gd name="T9" fmla="*/ 36 h 603"/>
            </a:gdLst>
            <a:ahLst/>
            <a:cxnLst>
              <a:cxn ang="0">
                <a:pos x="T0" y="T1"/>
              </a:cxn>
              <a:cxn ang="0">
                <a:pos x="T2" y="T3"/>
              </a:cxn>
              <a:cxn ang="0">
                <a:pos x="T4" y="T5"/>
              </a:cxn>
              <a:cxn ang="0">
                <a:pos x="T6" y="T7"/>
              </a:cxn>
              <a:cxn ang="0">
                <a:pos x="T8" y="T9"/>
              </a:cxn>
            </a:cxnLst>
            <a:rect l="0" t="0" r="r" b="b"/>
            <a:pathLst>
              <a:path w="533" h="603">
                <a:moveTo>
                  <a:pt x="533" y="36"/>
                </a:moveTo>
                <a:lnTo>
                  <a:pt x="446" y="0"/>
                </a:lnTo>
                <a:lnTo>
                  <a:pt x="0" y="593"/>
                </a:lnTo>
                <a:lnTo>
                  <a:pt x="107" y="603"/>
                </a:lnTo>
                <a:lnTo>
                  <a:pt x="533" y="36"/>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
          <p:cNvSpPr/>
          <p:nvPr>
            <p:custDataLst>
              <p:tags r:id="rId21"/>
            </p:custDataLst>
          </p:nvPr>
        </p:nvSpPr>
        <p:spPr bwMode="auto">
          <a:xfrm>
            <a:off x="9964420" y="5869940"/>
            <a:ext cx="321310" cy="326390"/>
          </a:xfrm>
          <a:custGeom>
            <a:avLst/>
            <a:gdLst>
              <a:gd name="T0" fmla="*/ 737 w 737"/>
              <a:gd name="T1" fmla="*/ 460 h 746"/>
              <a:gd name="T2" fmla="*/ 654 w 737"/>
              <a:gd name="T3" fmla="*/ 251 h 746"/>
              <a:gd name="T4" fmla="*/ 439 w 737"/>
              <a:gd name="T5" fmla="*/ 255 h 746"/>
              <a:gd name="T6" fmla="*/ 403 w 737"/>
              <a:gd name="T7" fmla="*/ 228 h 746"/>
              <a:gd name="T8" fmla="*/ 347 w 737"/>
              <a:gd name="T9" fmla="*/ 20 h 746"/>
              <a:gd name="T10" fmla="*/ 123 w 737"/>
              <a:gd name="T11" fmla="*/ 0 h 746"/>
              <a:gd name="T12" fmla="*/ 0 w 737"/>
              <a:gd name="T13" fmla="*/ 601 h 746"/>
              <a:gd name="T14" fmla="*/ 194 w 737"/>
              <a:gd name="T15" fmla="*/ 746 h 746"/>
              <a:gd name="T16" fmla="*/ 737 w 737"/>
              <a:gd name="T17" fmla="*/ 46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46">
                <a:moveTo>
                  <a:pt x="737" y="460"/>
                </a:moveTo>
                <a:cubicBezTo>
                  <a:pt x="654" y="251"/>
                  <a:pt x="654" y="251"/>
                  <a:pt x="654" y="251"/>
                </a:cubicBezTo>
                <a:cubicBezTo>
                  <a:pt x="439" y="255"/>
                  <a:pt x="439" y="255"/>
                  <a:pt x="439" y="255"/>
                </a:cubicBezTo>
                <a:cubicBezTo>
                  <a:pt x="422" y="256"/>
                  <a:pt x="407" y="244"/>
                  <a:pt x="403" y="228"/>
                </a:cubicBezTo>
                <a:cubicBezTo>
                  <a:pt x="347" y="20"/>
                  <a:pt x="347" y="20"/>
                  <a:pt x="347" y="20"/>
                </a:cubicBezTo>
                <a:cubicBezTo>
                  <a:pt x="123" y="0"/>
                  <a:pt x="123" y="0"/>
                  <a:pt x="123" y="0"/>
                </a:cubicBezTo>
                <a:cubicBezTo>
                  <a:pt x="0" y="601"/>
                  <a:pt x="0" y="601"/>
                  <a:pt x="0" y="601"/>
                </a:cubicBezTo>
                <a:cubicBezTo>
                  <a:pt x="194" y="746"/>
                  <a:pt x="194" y="746"/>
                  <a:pt x="194" y="746"/>
                </a:cubicBezTo>
                <a:lnTo>
                  <a:pt x="737" y="46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
          <p:cNvSpPr/>
          <p:nvPr>
            <p:custDataLst>
              <p:tags r:id="rId22"/>
            </p:custDataLst>
          </p:nvPr>
        </p:nvSpPr>
        <p:spPr bwMode="auto">
          <a:xfrm>
            <a:off x="10172700" y="4458335"/>
            <a:ext cx="578485" cy="967740"/>
          </a:xfrm>
          <a:custGeom>
            <a:avLst/>
            <a:gdLst>
              <a:gd name="T0" fmla="*/ 1249 w 1328"/>
              <a:gd name="T1" fmla="*/ 1881 h 2212"/>
              <a:gd name="T2" fmla="*/ 428 w 1328"/>
              <a:gd name="T3" fmla="*/ 1358 h 2212"/>
              <a:gd name="T4" fmla="*/ 467 w 1328"/>
              <a:gd name="T5" fmla="*/ 1297 h 2212"/>
              <a:gd name="T6" fmla="*/ 563 w 1328"/>
              <a:gd name="T7" fmla="*/ 1358 h 2212"/>
              <a:gd name="T8" fmla="*/ 525 w 1328"/>
              <a:gd name="T9" fmla="*/ 460 h 2212"/>
              <a:gd name="T10" fmla="*/ 597 w 1328"/>
              <a:gd name="T11" fmla="*/ 457 h 2212"/>
              <a:gd name="T12" fmla="*/ 638 w 1328"/>
              <a:gd name="T13" fmla="*/ 1406 h 2212"/>
              <a:gd name="T14" fmla="*/ 826 w 1328"/>
              <a:gd name="T15" fmla="*/ 1526 h 2212"/>
              <a:gd name="T16" fmla="*/ 1328 w 1328"/>
              <a:gd name="T17" fmla="*/ 858 h 2212"/>
              <a:gd name="T18" fmla="*/ 924 w 1328"/>
              <a:gd name="T19" fmla="*/ 242 h 2212"/>
              <a:gd name="T20" fmla="*/ 934 w 1328"/>
              <a:gd name="T21" fmla="*/ 197 h 2212"/>
              <a:gd name="T22" fmla="*/ 1035 w 1328"/>
              <a:gd name="T23" fmla="*/ 121 h 2212"/>
              <a:gd name="T24" fmla="*/ 996 w 1328"/>
              <a:gd name="T25" fmla="*/ 0 h 2212"/>
              <a:gd name="T26" fmla="*/ 722 w 1328"/>
              <a:gd name="T27" fmla="*/ 64 h 2212"/>
              <a:gd name="T28" fmla="*/ 258 w 1328"/>
              <a:gd name="T29" fmla="*/ 530 h 2212"/>
              <a:gd name="T30" fmla="*/ 42 w 1328"/>
              <a:gd name="T31" fmla="*/ 1453 h 2212"/>
              <a:gd name="T32" fmla="*/ 261 w 1328"/>
              <a:gd name="T33" fmla="*/ 1882 h 2212"/>
              <a:gd name="T34" fmla="*/ 1056 w 1328"/>
              <a:gd name="T35" fmla="*/ 2212 h 2212"/>
              <a:gd name="T36" fmla="*/ 1249 w 1328"/>
              <a:gd name="T37" fmla="*/ 1881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8" h="2212">
                <a:moveTo>
                  <a:pt x="1249" y="1881"/>
                </a:moveTo>
                <a:cubicBezTo>
                  <a:pt x="428" y="1358"/>
                  <a:pt x="428" y="1358"/>
                  <a:pt x="428" y="1358"/>
                </a:cubicBezTo>
                <a:cubicBezTo>
                  <a:pt x="467" y="1297"/>
                  <a:pt x="467" y="1297"/>
                  <a:pt x="467" y="1297"/>
                </a:cubicBezTo>
                <a:cubicBezTo>
                  <a:pt x="563" y="1358"/>
                  <a:pt x="563" y="1358"/>
                  <a:pt x="563" y="1358"/>
                </a:cubicBezTo>
                <a:cubicBezTo>
                  <a:pt x="525" y="460"/>
                  <a:pt x="525" y="460"/>
                  <a:pt x="525" y="460"/>
                </a:cubicBezTo>
                <a:cubicBezTo>
                  <a:pt x="597" y="457"/>
                  <a:pt x="597" y="457"/>
                  <a:pt x="597" y="457"/>
                </a:cubicBezTo>
                <a:cubicBezTo>
                  <a:pt x="638" y="1406"/>
                  <a:pt x="638" y="1406"/>
                  <a:pt x="638" y="1406"/>
                </a:cubicBezTo>
                <a:cubicBezTo>
                  <a:pt x="826" y="1526"/>
                  <a:pt x="826" y="1526"/>
                  <a:pt x="826" y="1526"/>
                </a:cubicBezTo>
                <a:cubicBezTo>
                  <a:pt x="1328" y="858"/>
                  <a:pt x="1328" y="858"/>
                  <a:pt x="1328" y="858"/>
                </a:cubicBezTo>
                <a:cubicBezTo>
                  <a:pt x="1068" y="527"/>
                  <a:pt x="925" y="245"/>
                  <a:pt x="924" y="242"/>
                </a:cubicBezTo>
                <a:cubicBezTo>
                  <a:pt x="916" y="227"/>
                  <a:pt x="920" y="208"/>
                  <a:pt x="934" y="197"/>
                </a:cubicBezTo>
                <a:cubicBezTo>
                  <a:pt x="1035" y="121"/>
                  <a:pt x="1035" y="121"/>
                  <a:pt x="1035" y="121"/>
                </a:cubicBezTo>
                <a:cubicBezTo>
                  <a:pt x="996" y="0"/>
                  <a:pt x="996" y="0"/>
                  <a:pt x="996" y="0"/>
                </a:cubicBezTo>
                <a:cubicBezTo>
                  <a:pt x="722" y="64"/>
                  <a:pt x="722" y="64"/>
                  <a:pt x="722" y="64"/>
                </a:cubicBezTo>
                <a:cubicBezTo>
                  <a:pt x="490" y="119"/>
                  <a:pt x="312" y="297"/>
                  <a:pt x="258" y="530"/>
                </a:cubicBezTo>
                <a:cubicBezTo>
                  <a:pt x="42" y="1453"/>
                  <a:pt x="42" y="1453"/>
                  <a:pt x="42" y="1453"/>
                </a:cubicBezTo>
                <a:cubicBezTo>
                  <a:pt x="0" y="1631"/>
                  <a:pt x="92" y="1811"/>
                  <a:pt x="261" y="1882"/>
                </a:cubicBezTo>
                <a:cubicBezTo>
                  <a:pt x="1056" y="2212"/>
                  <a:pt x="1056" y="2212"/>
                  <a:pt x="1056" y="2212"/>
                </a:cubicBezTo>
                <a:lnTo>
                  <a:pt x="1249" y="188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9"/>
          <p:cNvSpPr/>
          <p:nvPr>
            <p:custDataLst>
              <p:tags r:id="rId23"/>
            </p:custDataLst>
          </p:nvPr>
        </p:nvSpPr>
        <p:spPr bwMode="auto">
          <a:xfrm>
            <a:off x="11285855" y="4004945"/>
            <a:ext cx="386080" cy="367665"/>
          </a:xfrm>
          <a:custGeom>
            <a:avLst/>
            <a:gdLst>
              <a:gd name="T0" fmla="*/ 789 w 885"/>
              <a:gd name="T1" fmla="*/ 255 h 841"/>
              <a:gd name="T2" fmla="*/ 518 w 885"/>
              <a:gd name="T3" fmla="*/ 52 h 841"/>
              <a:gd name="T4" fmla="*/ 352 w 885"/>
              <a:gd name="T5" fmla="*/ 9 h 841"/>
              <a:gd name="T6" fmla="*/ 204 w 885"/>
              <a:gd name="T7" fmla="*/ 96 h 841"/>
              <a:gd name="T8" fmla="*/ 0 w 885"/>
              <a:gd name="T9" fmla="*/ 367 h 841"/>
              <a:gd name="T10" fmla="*/ 630 w 885"/>
              <a:gd name="T11" fmla="*/ 841 h 841"/>
              <a:gd name="T12" fmla="*/ 834 w 885"/>
              <a:gd name="T13" fmla="*/ 569 h 841"/>
              <a:gd name="T14" fmla="*/ 877 w 885"/>
              <a:gd name="T15" fmla="*/ 403 h 841"/>
              <a:gd name="T16" fmla="*/ 789 w 885"/>
              <a:gd name="T17" fmla="*/ 255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41">
                <a:moveTo>
                  <a:pt x="789" y="255"/>
                </a:moveTo>
                <a:cubicBezTo>
                  <a:pt x="518" y="52"/>
                  <a:pt x="518" y="52"/>
                  <a:pt x="518" y="52"/>
                </a:cubicBezTo>
                <a:cubicBezTo>
                  <a:pt x="470" y="16"/>
                  <a:pt x="411" y="0"/>
                  <a:pt x="352" y="9"/>
                </a:cubicBezTo>
                <a:cubicBezTo>
                  <a:pt x="292" y="17"/>
                  <a:pt x="240" y="48"/>
                  <a:pt x="204" y="96"/>
                </a:cubicBezTo>
                <a:cubicBezTo>
                  <a:pt x="0" y="367"/>
                  <a:pt x="0" y="367"/>
                  <a:pt x="0" y="367"/>
                </a:cubicBezTo>
                <a:cubicBezTo>
                  <a:pt x="630" y="841"/>
                  <a:pt x="630" y="841"/>
                  <a:pt x="630" y="841"/>
                </a:cubicBezTo>
                <a:cubicBezTo>
                  <a:pt x="834" y="569"/>
                  <a:pt x="834" y="569"/>
                  <a:pt x="834" y="569"/>
                </a:cubicBezTo>
                <a:cubicBezTo>
                  <a:pt x="870" y="521"/>
                  <a:pt x="885" y="462"/>
                  <a:pt x="877" y="403"/>
                </a:cubicBezTo>
                <a:cubicBezTo>
                  <a:pt x="868" y="344"/>
                  <a:pt x="837" y="291"/>
                  <a:pt x="789" y="255"/>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1"/>
          <p:cNvSpPr/>
          <p:nvPr>
            <p:custDataLst>
              <p:tags r:id="rId24"/>
            </p:custDataLst>
          </p:nvPr>
        </p:nvSpPr>
        <p:spPr bwMode="auto">
          <a:xfrm>
            <a:off x="10843895" y="5182870"/>
            <a:ext cx="356235" cy="311150"/>
          </a:xfrm>
          <a:custGeom>
            <a:avLst/>
            <a:gdLst>
              <a:gd name="T0" fmla="*/ 566 w 818"/>
              <a:gd name="T1" fmla="*/ 545 h 711"/>
              <a:gd name="T2" fmla="*/ 555 w 818"/>
              <a:gd name="T3" fmla="*/ 545 h 711"/>
              <a:gd name="T4" fmla="*/ 384 w 818"/>
              <a:gd name="T5" fmla="*/ 474 h 711"/>
              <a:gd name="T6" fmla="*/ 345 w 818"/>
              <a:gd name="T7" fmla="*/ 321 h 711"/>
              <a:gd name="T8" fmla="*/ 345 w 818"/>
              <a:gd name="T9" fmla="*/ 0 h 711"/>
              <a:gd name="T10" fmla="*/ 93 w 818"/>
              <a:gd name="T11" fmla="*/ 336 h 711"/>
              <a:gd name="T12" fmla="*/ 68 w 818"/>
              <a:gd name="T13" fmla="*/ 534 h 711"/>
              <a:gd name="T14" fmla="*/ 22 w 818"/>
              <a:gd name="T15" fmla="*/ 613 h 711"/>
              <a:gd name="T16" fmla="*/ 0 w 818"/>
              <a:gd name="T17" fmla="*/ 645 h 711"/>
              <a:gd name="T18" fmla="*/ 167 w 818"/>
              <a:gd name="T19" fmla="*/ 711 h 711"/>
              <a:gd name="T20" fmla="*/ 818 w 818"/>
              <a:gd name="T21" fmla="*/ 711 h 711"/>
              <a:gd name="T22" fmla="*/ 808 w 818"/>
              <a:gd name="T23" fmla="*/ 545 h 711"/>
              <a:gd name="T24" fmla="*/ 566 w 818"/>
              <a:gd name="T25" fmla="*/ 54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8" h="711">
                <a:moveTo>
                  <a:pt x="566" y="545"/>
                </a:moveTo>
                <a:cubicBezTo>
                  <a:pt x="562" y="545"/>
                  <a:pt x="559" y="545"/>
                  <a:pt x="555" y="545"/>
                </a:cubicBezTo>
                <a:cubicBezTo>
                  <a:pt x="487" y="545"/>
                  <a:pt x="423" y="519"/>
                  <a:pt x="384" y="474"/>
                </a:cubicBezTo>
                <a:cubicBezTo>
                  <a:pt x="349" y="433"/>
                  <a:pt x="335" y="380"/>
                  <a:pt x="345" y="321"/>
                </a:cubicBezTo>
                <a:cubicBezTo>
                  <a:pt x="345" y="0"/>
                  <a:pt x="345" y="0"/>
                  <a:pt x="345" y="0"/>
                </a:cubicBezTo>
                <a:cubicBezTo>
                  <a:pt x="93" y="336"/>
                  <a:pt x="93" y="336"/>
                  <a:pt x="93" y="336"/>
                </a:cubicBezTo>
                <a:cubicBezTo>
                  <a:pt x="112" y="402"/>
                  <a:pt x="104" y="473"/>
                  <a:pt x="68" y="534"/>
                </a:cubicBezTo>
                <a:cubicBezTo>
                  <a:pt x="22" y="613"/>
                  <a:pt x="22" y="613"/>
                  <a:pt x="22" y="613"/>
                </a:cubicBezTo>
                <a:cubicBezTo>
                  <a:pt x="16" y="624"/>
                  <a:pt x="8" y="635"/>
                  <a:pt x="0" y="645"/>
                </a:cubicBezTo>
                <a:cubicBezTo>
                  <a:pt x="45" y="687"/>
                  <a:pt x="104" y="711"/>
                  <a:pt x="167" y="711"/>
                </a:cubicBezTo>
                <a:cubicBezTo>
                  <a:pt x="818" y="711"/>
                  <a:pt x="818" y="711"/>
                  <a:pt x="818" y="711"/>
                </a:cubicBezTo>
                <a:cubicBezTo>
                  <a:pt x="808" y="545"/>
                  <a:pt x="808" y="545"/>
                  <a:pt x="808" y="545"/>
                </a:cubicBezTo>
                <a:lnTo>
                  <a:pt x="566" y="54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2"/>
          <p:cNvSpPr/>
          <p:nvPr>
            <p:custDataLst>
              <p:tags r:id="rId25"/>
            </p:custDataLst>
          </p:nvPr>
        </p:nvSpPr>
        <p:spPr bwMode="auto">
          <a:xfrm>
            <a:off x="11028045" y="4903470"/>
            <a:ext cx="175260" cy="234315"/>
          </a:xfrm>
          <a:custGeom>
            <a:avLst/>
            <a:gdLst>
              <a:gd name="T0" fmla="*/ 206 w 219"/>
              <a:gd name="T1" fmla="*/ 291 h 291"/>
              <a:gd name="T2" fmla="*/ 219 w 219"/>
              <a:gd name="T3" fmla="*/ 0 h 291"/>
              <a:gd name="T4" fmla="*/ 0 w 219"/>
              <a:gd name="T5" fmla="*/ 291 h 291"/>
              <a:gd name="T6" fmla="*/ 206 w 219"/>
              <a:gd name="T7" fmla="*/ 291 h 291"/>
            </a:gdLst>
            <a:ahLst/>
            <a:cxnLst>
              <a:cxn ang="0">
                <a:pos x="T0" y="T1"/>
              </a:cxn>
              <a:cxn ang="0">
                <a:pos x="T2" y="T3"/>
              </a:cxn>
              <a:cxn ang="0">
                <a:pos x="T4" y="T5"/>
              </a:cxn>
              <a:cxn ang="0">
                <a:pos x="T6" y="T7"/>
              </a:cxn>
            </a:cxnLst>
            <a:rect l="0" t="0" r="r" b="b"/>
            <a:pathLst>
              <a:path w="219" h="291">
                <a:moveTo>
                  <a:pt x="206" y="291"/>
                </a:moveTo>
                <a:lnTo>
                  <a:pt x="219" y="0"/>
                </a:lnTo>
                <a:lnTo>
                  <a:pt x="0" y="291"/>
                </a:lnTo>
                <a:lnTo>
                  <a:pt x="206" y="29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3"/>
          <p:cNvSpPr/>
          <p:nvPr>
            <p:custDataLst>
              <p:tags r:id="rId26"/>
            </p:custDataLst>
          </p:nvPr>
        </p:nvSpPr>
        <p:spPr bwMode="auto">
          <a:xfrm>
            <a:off x="10449560" y="5487035"/>
            <a:ext cx="742315" cy="780415"/>
          </a:xfrm>
          <a:custGeom>
            <a:avLst/>
            <a:gdLst>
              <a:gd name="T0" fmla="*/ 1072 w 1705"/>
              <a:gd name="T1" fmla="*/ 90 h 1785"/>
              <a:gd name="T2" fmla="*/ 851 w 1705"/>
              <a:gd name="T3" fmla="*/ 0 h 1785"/>
              <a:gd name="T4" fmla="*/ 710 w 1705"/>
              <a:gd name="T5" fmla="*/ 43 h 1785"/>
              <a:gd name="T6" fmla="*/ 698 w 1705"/>
              <a:gd name="T7" fmla="*/ 42 h 1785"/>
              <a:gd name="T8" fmla="*/ 23 w 1705"/>
              <a:gd name="T9" fmla="*/ 941 h 1785"/>
              <a:gd name="T10" fmla="*/ 0 w 1705"/>
              <a:gd name="T11" fmla="*/ 1785 h 1785"/>
              <a:gd name="T12" fmla="*/ 621 w 1705"/>
              <a:gd name="T13" fmla="*/ 1785 h 1785"/>
              <a:gd name="T14" fmla="*/ 821 w 1705"/>
              <a:gd name="T15" fmla="*/ 274 h 1785"/>
              <a:gd name="T16" fmla="*/ 857 w 1705"/>
              <a:gd name="T17" fmla="*/ 242 h 1785"/>
              <a:gd name="T18" fmla="*/ 857 w 1705"/>
              <a:gd name="T19" fmla="*/ 242 h 1785"/>
              <a:gd name="T20" fmla="*/ 893 w 1705"/>
              <a:gd name="T21" fmla="*/ 274 h 1785"/>
              <a:gd name="T22" fmla="*/ 1083 w 1705"/>
              <a:gd name="T23" fmla="*/ 1785 h 1785"/>
              <a:gd name="T24" fmla="*/ 1705 w 1705"/>
              <a:gd name="T25" fmla="*/ 1785 h 1785"/>
              <a:gd name="T26" fmla="*/ 1666 w 1705"/>
              <a:gd name="T27" fmla="*/ 90 h 1785"/>
              <a:gd name="T28" fmla="*/ 1072 w 1705"/>
              <a:gd name="T29" fmla="*/ 90 h 1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5" h="1785">
                <a:moveTo>
                  <a:pt x="1072" y="90"/>
                </a:moveTo>
                <a:cubicBezTo>
                  <a:pt x="989" y="90"/>
                  <a:pt x="910" y="57"/>
                  <a:pt x="851" y="0"/>
                </a:cubicBezTo>
                <a:cubicBezTo>
                  <a:pt x="809" y="27"/>
                  <a:pt x="760" y="43"/>
                  <a:pt x="710" y="43"/>
                </a:cubicBezTo>
                <a:cubicBezTo>
                  <a:pt x="706" y="43"/>
                  <a:pt x="702" y="42"/>
                  <a:pt x="698" y="42"/>
                </a:cubicBezTo>
                <a:cubicBezTo>
                  <a:pt x="23" y="941"/>
                  <a:pt x="23" y="941"/>
                  <a:pt x="23" y="941"/>
                </a:cubicBezTo>
                <a:cubicBezTo>
                  <a:pt x="0" y="1785"/>
                  <a:pt x="0" y="1785"/>
                  <a:pt x="0" y="1785"/>
                </a:cubicBezTo>
                <a:cubicBezTo>
                  <a:pt x="621" y="1785"/>
                  <a:pt x="621" y="1785"/>
                  <a:pt x="621" y="1785"/>
                </a:cubicBezTo>
                <a:cubicBezTo>
                  <a:pt x="821" y="274"/>
                  <a:pt x="821" y="274"/>
                  <a:pt x="821" y="274"/>
                </a:cubicBezTo>
                <a:cubicBezTo>
                  <a:pt x="823" y="256"/>
                  <a:pt x="838" y="242"/>
                  <a:pt x="857" y="242"/>
                </a:cubicBezTo>
                <a:cubicBezTo>
                  <a:pt x="857" y="242"/>
                  <a:pt x="857" y="242"/>
                  <a:pt x="857" y="242"/>
                </a:cubicBezTo>
                <a:cubicBezTo>
                  <a:pt x="875" y="242"/>
                  <a:pt x="890" y="256"/>
                  <a:pt x="893" y="274"/>
                </a:cubicBezTo>
                <a:cubicBezTo>
                  <a:pt x="1083" y="1785"/>
                  <a:pt x="1083" y="1785"/>
                  <a:pt x="1083" y="1785"/>
                </a:cubicBezTo>
                <a:cubicBezTo>
                  <a:pt x="1705" y="1785"/>
                  <a:pt x="1705" y="1785"/>
                  <a:pt x="1705" y="1785"/>
                </a:cubicBezTo>
                <a:cubicBezTo>
                  <a:pt x="1666" y="90"/>
                  <a:pt x="1666" y="90"/>
                  <a:pt x="1666" y="90"/>
                </a:cubicBezTo>
                <a:lnTo>
                  <a:pt x="1072" y="9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4"/>
          <p:cNvSpPr/>
          <p:nvPr>
            <p:custDataLst>
              <p:tags r:id="rId27"/>
            </p:custDataLst>
          </p:nvPr>
        </p:nvSpPr>
        <p:spPr bwMode="auto">
          <a:xfrm>
            <a:off x="10608945" y="4409440"/>
            <a:ext cx="174625" cy="400050"/>
          </a:xfrm>
          <a:custGeom>
            <a:avLst/>
            <a:gdLst>
              <a:gd name="T0" fmla="*/ 97 w 401"/>
              <a:gd name="T1" fmla="*/ 278 h 913"/>
              <a:gd name="T2" fmla="*/ 0 w 401"/>
              <a:gd name="T3" fmla="*/ 351 h 913"/>
              <a:gd name="T4" fmla="*/ 371 w 401"/>
              <a:gd name="T5" fmla="*/ 913 h 913"/>
              <a:gd name="T6" fmla="*/ 401 w 401"/>
              <a:gd name="T7" fmla="*/ 872 h 913"/>
              <a:gd name="T8" fmla="*/ 203 w 401"/>
              <a:gd name="T9" fmla="*/ 44 h 913"/>
              <a:gd name="T10" fmla="*/ 202 w 401"/>
              <a:gd name="T11" fmla="*/ 36 h 913"/>
              <a:gd name="T12" fmla="*/ 202 w 401"/>
              <a:gd name="T13" fmla="*/ 0 h 913"/>
              <a:gd name="T14" fmla="*/ 62 w 401"/>
              <a:gd name="T15" fmla="*/ 87 h 913"/>
              <a:gd name="T16" fmla="*/ 109 w 401"/>
              <a:gd name="T17" fmla="*/ 238 h 913"/>
              <a:gd name="T18" fmla="*/ 97 w 401"/>
              <a:gd name="T19" fmla="*/ 2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913">
                <a:moveTo>
                  <a:pt x="97" y="278"/>
                </a:moveTo>
                <a:cubicBezTo>
                  <a:pt x="0" y="351"/>
                  <a:pt x="0" y="351"/>
                  <a:pt x="0" y="351"/>
                </a:cubicBezTo>
                <a:cubicBezTo>
                  <a:pt x="41" y="427"/>
                  <a:pt x="169" y="653"/>
                  <a:pt x="371" y="913"/>
                </a:cubicBezTo>
                <a:cubicBezTo>
                  <a:pt x="401" y="872"/>
                  <a:pt x="401" y="872"/>
                  <a:pt x="401" y="872"/>
                </a:cubicBezTo>
                <a:cubicBezTo>
                  <a:pt x="203" y="44"/>
                  <a:pt x="203" y="44"/>
                  <a:pt x="203" y="44"/>
                </a:cubicBezTo>
                <a:cubicBezTo>
                  <a:pt x="202" y="42"/>
                  <a:pt x="202" y="39"/>
                  <a:pt x="202" y="36"/>
                </a:cubicBezTo>
                <a:cubicBezTo>
                  <a:pt x="202" y="0"/>
                  <a:pt x="202" y="0"/>
                  <a:pt x="202" y="0"/>
                </a:cubicBezTo>
                <a:cubicBezTo>
                  <a:pt x="62" y="87"/>
                  <a:pt x="62" y="87"/>
                  <a:pt x="62" y="87"/>
                </a:cubicBezTo>
                <a:cubicBezTo>
                  <a:pt x="109" y="238"/>
                  <a:pt x="109" y="238"/>
                  <a:pt x="109" y="238"/>
                </a:cubicBezTo>
                <a:cubicBezTo>
                  <a:pt x="114" y="253"/>
                  <a:pt x="109" y="269"/>
                  <a:pt x="97" y="27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5"/>
          <p:cNvSpPr/>
          <p:nvPr>
            <p:custDataLst>
              <p:tags r:id="rId28"/>
            </p:custDataLst>
          </p:nvPr>
        </p:nvSpPr>
        <p:spPr bwMode="auto">
          <a:xfrm>
            <a:off x="10905490" y="4409440"/>
            <a:ext cx="123190" cy="212090"/>
          </a:xfrm>
          <a:custGeom>
            <a:avLst/>
            <a:gdLst>
              <a:gd name="T0" fmla="*/ 107 w 282"/>
              <a:gd name="T1" fmla="*/ 0 h 484"/>
              <a:gd name="T2" fmla="*/ 107 w 282"/>
              <a:gd name="T3" fmla="*/ 32 h 484"/>
              <a:gd name="T4" fmla="*/ 106 w 282"/>
              <a:gd name="T5" fmla="*/ 40 h 484"/>
              <a:gd name="T6" fmla="*/ 0 w 282"/>
              <a:gd name="T7" fmla="*/ 484 h 484"/>
              <a:gd name="T8" fmla="*/ 282 w 282"/>
              <a:gd name="T9" fmla="*/ 109 h 484"/>
              <a:gd name="T10" fmla="*/ 107 w 282"/>
              <a:gd name="T11" fmla="*/ 0 h 484"/>
            </a:gdLst>
            <a:ahLst/>
            <a:cxnLst>
              <a:cxn ang="0">
                <a:pos x="T0" y="T1"/>
              </a:cxn>
              <a:cxn ang="0">
                <a:pos x="T2" y="T3"/>
              </a:cxn>
              <a:cxn ang="0">
                <a:pos x="T4" y="T5"/>
              </a:cxn>
              <a:cxn ang="0">
                <a:pos x="T6" y="T7"/>
              </a:cxn>
              <a:cxn ang="0">
                <a:pos x="T8" y="T9"/>
              </a:cxn>
              <a:cxn ang="0">
                <a:pos x="T10" y="T11"/>
              </a:cxn>
            </a:cxnLst>
            <a:rect l="0" t="0" r="r" b="b"/>
            <a:pathLst>
              <a:path w="282" h="484">
                <a:moveTo>
                  <a:pt x="107" y="0"/>
                </a:moveTo>
                <a:cubicBezTo>
                  <a:pt x="107" y="32"/>
                  <a:pt x="107" y="32"/>
                  <a:pt x="107" y="32"/>
                </a:cubicBezTo>
                <a:cubicBezTo>
                  <a:pt x="107" y="35"/>
                  <a:pt x="107" y="38"/>
                  <a:pt x="106" y="40"/>
                </a:cubicBezTo>
                <a:cubicBezTo>
                  <a:pt x="0" y="484"/>
                  <a:pt x="0" y="484"/>
                  <a:pt x="0" y="484"/>
                </a:cubicBezTo>
                <a:cubicBezTo>
                  <a:pt x="282" y="109"/>
                  <a:pt x="282" y="109"/>
                  <a:pt x="282" y="109"/>
                </a:cubicBezTo>
                <a:lnTo>
                  <a:pt x="107"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6"/>
          <p:cNvSpPr/>
          <p:nvPr>
            <p:custDataLst>
              <p:tags r:id="rId29"/>
            </p:custDataLst>
          </p:nvPr>
        </p:nvSpPr>
        <p:spPr bwMode="auto">
          <a:xfrm>
            <a:off x="10644505" y="4254500"/>
            <a:ext cx="813435" cy="1003935"/>
          </a:xfrm>
          <a:custGeom>
            <a:avLst/>
            <a:gdLst>
              <a:gd name="T0" fmla="*/ 0 w 1867"/>
              <a:gd name="T1" fmla="*/ 2162 h 2296"/>
              <a:gd name="T2" fmla="*/ 211 w 1867"/>
              <a:gd name="T3" fmla="*/ 2296 h 2296"/>
              <a:gd name="T4" fmla="*/ 241 w 1867"/>
              <a:gd name="T5" fmla="*/ 2288 h 2296"/>
              <a:gd name="T6" fmla="*/ 294 w 1867"/>
              <a:gd name="T7" fmla="*/ 2279 h 2296"/>
              <a:gd name="T8" fmla="*/ 1867 w 1867"/>
              <a:gd name="T9" fmla="*/ 184 h 2296"/>
              <a:gd name="T10" fmla="*/ 1622 w 1867"/>
              <a:gd name="T11" fmla="*/ 0 h 2296"/>
              <a:gd name="T12" fmla="*/ 0 w 1867"/>
              <a:gd name="T13" fmla="*/ 2162 h 2296"/>
            </a:gdLst>
            <a:ahLst/>
            <a:cxnLst>
              <a:cxn ang="0">
                <a:pos x="T0" y="T1"/>
              </a:cxn>
              <a:cxn ang="0">
                <a:pos x="T2" y="T3"/>
              </a:cxn>
              <a:cxn ang="0">
                <a:pos x="T4" y="T5"/>
              </a:cxn>
              <a:cxn ang="0">
                <a:pos x="T6" y="T7"/>
              </a:cxn>
              <a:cxn ang="0">
                <a:pos x="T8" y="T9"/>
              </a:cxn>
              <a:cxn ang="0">
                <a:pos x="T10" y="T11"/>
              </a:cxn>
              <a:cxn ang="0">
                <a:pos x="T12" y="T13"/>
              </a:cxn>
            </a:cxnLst>
            <a:rect l="0" t="0" r="r" b="b"/>
            <a:pathLst>
              <a:path w="1867" h="2296">
                <a:moveTo>
                  <a:pt x="0" y="2162"/>
                </a:moveTo>
                <a:cubicBezTo>
                  <a:pt x="211" y="2296"/>
                  <a:pt x="211" y="2296"/>
                  <a:pt x="211" y="2296"/>
                </a:cubicBezTo>
                <a:cubicBezTo>
                  <a:pt x="241" y="2288"/>
                  <a:pt x="241" y="2288"/>
                  <a:pt x="241" y="2288"/>
                </a:cubicBezTo>
                <a:cubicBezTo>
                  <a:pt x="258" y="2283"/>
                  <a:pt x="276" y="2280"/>
                  <a:pt x="294" y="2279"/>
                </a:cubicBezTo>
                <a:cubicBezTo>
                  <a:pt x="1867" y="184"/>
                  <a:pt x="1867" y="184"/>
                  <a:pt x="1867" y="184"/>
                </a:cubicBezTo>
                <a:cubicBezTo>
                  <a:pt x="1622" y="0"/>
                  <a:pt x="1622" y="0"/>
                  <a:pt x="1622" y="0"/>
                </a:cubicBezTo>
                <a:lnTo>
                  <a:pt x="0" y="2162"/>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7"/>
          <p:cNvSpPr/>
          <p:nvPr>
            <p:custDataLst>
              <p:tags r:id="rId30"/>
            </p:custDataLst>
          </p:nvPr>
        </p:nvSpPr>
        <p:spPr bwMode="auto">
          <a:xfrm>
            <a:off x="10848340" y="4457700"/>
            <a:ext cx="63500" cy="81280"/>
          </a:xfrm>
          <a:custGeom>
            <a:avLst/>
            <a:gdLst>
              <a:gd name="T0" fmla="*/ 55 w 79"/>
              <a:gd name="T1" fmla="*/ 101 h 101"/>
              <a:gd name="T2" fmla="*/ 79 w 79"/>
              <a:gd name="T3" fmla="*/ 0 h 101"/>
              <a:gd name="T4" fmla="*/ 0 w 79"/>
              <a:gd name="T5" fmla="*/ 55 h 101"/>
              <a:gd name="T6" fmla="*/ 55 w 79"/>
              <a:gd name="T7" fmla="*/ 101 h 101"/>
            </a:gdLst>
            <a:ahLst/>
            <a:cxnLst>
              <a:cxn ang="0">
                <a:pos x="T0" y="T1"/>
              </a:cxn>
              <a:cxn ang="0">
                <a:pos x="T2" y="T3"/>
              </a:cxn>
              <a:cxn ang="0">
                <a:pos x="T4" y="T5"/>
              </a:cxn>
              <a:cxn ang="0">
                <a:pos x="T6" y="T7"/>
              </a:cxn>
            </a:cxnLst>
            <a:rect l="0" t="0" r="r" b="b"/>
            <a:pathLst>
              <a:path w="79" h="101">
                <a:moveTo>
                  <a:pt x="55" y="101"/>
                </a:moveTo>
                <a:lnTo>
                  <a:pt x="79" y="0"/>
                </a:lnTo>
                <a:lnTo>
                  <a:pt x="0" y="55"/>
                </a:lnTo>
                <a:lnTo>
                  <a:pt x="55" y="101"/>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8"/>
          <p:cNvSpPr/>
          <p:nvPr>
            <p:custDataLst>
              <p:tags r:id="rId31"/>
            </p:custDataLst>
          </p:nvPr>
        </p:nvSpPr>
        <p:spPr bwMode="auto">
          <a:xfrm>
            <a:off x="10657840" y="5276215"/>
            <a:ext cx="203200" cy="205740"/>
          </a:xfrm>
          <a:custGeom>
            <a:avLst/>
            <a:gdLst>
              <a:gd name="T0" fmla="*/ 386 w 467"/>
              <a:gd name="T1" fmla="*/ 363 h 471"/>
              <a:gd name="T2" fmla="*/ 432 w 467"/>
              <a:gd name="T3" fmla="*/ 284 h 471"/>
              <a:gd name="T4" fmla="*/ 427 w 467"/>
              <a:gd name="T5" fmla="*/ 96 h 471"/>
              <a:gd name="T6" fmla="*/ 229 w 467"/>
              <a:gd name="T7" fmla="*/ 22 h 471"/>
              <a:gd name="T8" fmla="*/ 198 w 467"/>
              <a:gd name="T9" fmla="*/ 31 h 471"/>
              <a:gd name="T10" fmla="*/ 0 w 467"/>
              <a:gd name="T11" fmla="*/ 371 h 471"/>
              <a:gd name="T12" fmla="*/ 164 w 467"/>
              <a:gd name="T13" fmla="*/ 438 h 471"/>
              <a:gd name="T14" fmla="*/ 386 w 467"/>
              <a:gd name="T15" fmla="*/ 363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471">
                <a:moveTo>
                  <a:pt x="386" y="363"/>
                </a:moveTo>
                <a:cubicBezTo>
                  <a:pt x="432" y="284"/>
                  <a:pt x="432" y="284"/>
                  <a:pt x="432" y="284"/>
                </a:cubicBezTo>
                <a:cubicBezTo>
                  <a:pt x="467" y="225"/>
                  <a:pt x="465" y="153"/>
                  <a:pt x="427" y="96"/>
                </a:cubicBezTo>
                <a:cubicBezTo>
                  <a:pt x="384" y="30"/>
                  <a:pt x="304" y="0"/>
                  <a:pt x="229" y="22"/>
                </a:cubicBezTo>
                <a:cubicBezTo>
                  <a:pt x="198" y="31"/>
                  <a:pt x="198" y="31"/>
                  <a:pt x="198" y="31"/>
                </a:cubicBezTo>
                <a:cubicBezTo>
                  <a:pt x="0" y="371"/>
                  <a:pt x="0" y="371"/>
                  <a:pt x="0" y="371"/>
                </a:cubicBezTo>
                <a:cubicBezTo>
                  <a:pt x="164" y="438"/>
                  <a:pt x="164" y="438"/>
                  <a:pt x="164" y="438"/>
                </a:cubicBezTo>
                <a:cubicBezTo>
                  <a:pt x="246" y="471"/>
                  <a:pt x="341" y="439"/>
                  <a:pt x="386" y="363"/>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9"/>
          <p:cNvSpPr/>
          <p:nvPr>
            <p:custDataLst>
              <p:tags r:id="rId32"/>
            </p:custDataLst>
          </p:nvPr>
        </p:nvSpPr>
        <p:spPr bwMode="auto">
          <a:xfrm>
            <a:off x="10555605" y="4190365"/>
            <a:ext cx="770255" cy="991870"/>
          </a:xfrm>
          <a:custGeom>
            <a:avLst/>
            <a:gdLst>
              <a:gd name="T0" fmla="*/ 0 w 962"/>
              <a:gd name="T1" fmla="*/ 1184 h 1233"/>
              <a:gd name="T2" fmla="*/ 77 w 962"/>
              <a:gd name="T3" fmla="*/ 1233 h 1233"/>
              <a:gd name="T4" fmla="*/ 962 w 962"/>
              <a:gd name="T5" fmla="*/ 55 h 1233"/>
              <a:gd name="T6" fmla="*/ 889 w 962"/>
              <a:gd name="T7" fmla="*/ 0 h 1233"/>
              <a:gd name="T8" fmla="*/ 0 w 962"/>
              <a:gd name="T9" fmla="*/ 1184 h 1233"/>
            </a:gdLst>
            <a:ahLst/>
            <a:cxnLst>
              <a:cxn ang="0">
                <a:pos x="T0" y="T1"/>
              </a:cxn>
              <a:cxn ang="0">
                <a:pos x="T2" y="T3"/>
              </a:cxn>
              <a:cxn ang="0">
                <a:pos x="T4" y="T5"/>
              </a:cxn>
              <a:cxn ang="0">
                <a:pos x="T6" y="T7"/>
              </a:cxn>
              <a:cxn ang="0">
                <a:pos x="T8" y="T9"/>
              </a:cxn>
            </a:cxnLst>
            <a:rect l="0" t="0" r="r" b="b"/>
            <a:pathLst>
              <a:path w="962" h="1233">
                <a:moveTo>
                  <a:pt x="0" y="1184"/>
                </a:moveTo>
                <a:lnTo>
                  <a:pt x="77" y="1233"/>
                </a:lnTo>
                <a:lnTo>
                  <a:pt x="962" y="55"/>
                </a:lnTo>
                <a:lnTo>
                  <a:pt x="889" y="0"/>
                </a:lnTo>
                <a:lnTo>
                  <a:pt x="0" y="1184"/>
                </a:lnTo>
                <a:close/>
              </a:path>
            </a:pathLst>
          </a:custGeom>
          <a:solidFill>
            <a:srgbClr val="FF81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0"/>
          <p:cNvSpPr/>
          <p:nvPr>
            <p:custDataLst>
              <p:tags r:id="rId33"/>
            </p:custDataLst>
          </p:nvPr>
        </p:nvSpPr>
        <p:spPr bwMode="auto">
          <a:xfrm>
            <a:off x="10549890" y="3712845"/>
            <a:ext cx="534670" cy="315595"/>
          </a:xfrm>
          <a:custGeom>
            <a:avLst/>
            <a:gdLst>
              <a:gd name="T0" fmla="*/ 97 w 1228"/>
              <a:gd name="T1" fmla="*/ 710 h 720"/>
              <a:gd name="T2" fmla="*/ 305 w 1228"/>
              <a:gd name="T3" fmla="*/ 341 h 720"/>
              <a:gd name="T4" fmla="*/ 338 w 1228"/>
              <a:gd name="T5" fmla="*/ 322 h 720"/>
              <a:gd name="T6" fmla="*/ 370 w 1228"/>
              <a:gd name="T7" fmla="*/ 344 h 720"/>
              <a:gd name="T8" fmla="*/ 489 w 1228"/>
              <a:gd name="T9" fmla="*/ 437 h 720"/>
              <a:gd name="T10" fmla="*/ 468 w 1228"/>
              <a:gd name="T11" fmla="*/ 329 h 720"/>
              <a:gd name="T12" fmla="*/ 484 w 1228"/>
              <a:gd name="T13" fmla="*/ 292 h 720"/>
              <a:gd name="T14" fmla="*/ 525 w 1228"/>
              <a:gd name="T15" fmla="*/ 293 h 720"/>
              <a:gd name="T16" fmla="*/ 1035 w 1228"/>
              <a:gd name="T17" fmla="*/ 440 h 720"/>
              <a:gd name="T18" fmla="*/ 1038 w 1228"/>
              <a:gd name="T19" fmla="*/ 512 h 720"/>
              <a:gd name="T20" fmla="*/ 1004 w 1228"/>
              <a:gd name="T21" fmla="*/ 512 h 720"/>
              <a:gd name="T22" fmla="*/ 1154 w 1228"/>
              <a:gd name="T23" fmla="*/ 709 h 720"/>
              <a:gd name="T24" fmla="*/ 1164 w 1228"/>
              <a:gd name="T25" fmla="*/ 714 h 720"/>
              <a:gd name="T26" fmla="*/ 1021 w 1228"/>
              <a:gd name="T27" fmla="*/ 202 h 720"/>
              <a:gd name="T28" fmla="*/ 506 w 1228"/>
              <a:gd name="T29" fmla="*/ 33 h 720"/>
              <a:gd name="T30" fmla="*/ 281 w 1228"/>
              <a:gd name="T31" fmla="*/ 192 h 720"/>
              <a:gd name="T32" fmla="*/ 254 w 1228"/>
              <a:gd name="T33" fmla="*/ 208 h 720"/>
              <a:gd name="T34" fmla="*/ 55 w 1228"/>
              <a:gd name="T35" fmla="*/ 403 h 720"/>
              <a:gd name="T36" fmla="*/ 76 w 1228"/>
              <a:gd name="T37" fmla="*/ 720 h 720"/>
              <a:gd name="T38" fmla="*/ 97 w 1228"/>
              <a:gd name="T39" fmla="*/ 71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720">
                <a:moveTo>
                  <a:pt x="97" y="710"/>
                </a:moveTo>
                <a:cubicBezTo>
                  <a:pt x="305" y="341"/>
                  <a:pt x="305" y="341"/>
                  <a:pt x="305" y="341"/>
                </a:cubicBezTo>
                <a:cubicBezTo>
                  <a:pt x="311" y="329"/>
                  <a:pt x="324" y="321"/>
                  <a:pt x="338" y="322"/>
                </a:cubicBezTo>
                <a:cubicBezTo>
                  <a:pt x="352" y="323"/>
                  <a:pt x="364" y="332"/>
                  <a:pt x="370" y="344"/>
                </a:cubicBezTo>
                <a:cubicBezTo>
                  <a:pt x="371" y="348"/>
                  <a:pt x="404" y="420"/>
                  <a:pt x="489" y="437"/>
                </a:cubicBezTo>
                <a:cubicBezTo>
                  <a:pt x="468" y="329"/>
                  <a:pt x="468" y="329"/>
                  <a:pt x="468" y="329"/>
                </a:cubicBezTo>
                <a:cubicBezTo>
                  <a:pt x="465" y="315"/>
                  <a:pt x="472" y="300"/>
                  <a:pt x="484" y="292"/>
                </a:cubicBezTo>
                <a:cubicBezTo>
                  <a:pt x="497" y="284"/>
                  <a:pt x="513" y="284"/>
                  <a:pt x="525" y="293"/>
                </a:cubicBezTo>
                <a:cubicBezTo>
                  <a:pt x="527" y="294"/>
                  <a:pt x="747" y="448"/>
                  <a:pt x="1035" y="440"/>
                </a:cubicBezTo>
                <a:cubicBezTo>
                  <a:pt x="1038" y="512"/>
                  <a:pt x="1038" y="512"/>
                  <a:pt x="1038" y="512"/>
                </a:cubicBezTo>
                <a:cubicBezTo>
                  <a:pt x="1026" y="512"/>
                  <a:pt x="1015" y="513"/>
                  <a:pt x="1004" y="512"/>
                </a:cubicBezTo>
                <a:cubicBezTo>
                  <a:pt x="1154" y="709"/>
                  <a:pt x="1154" y="709"/>
                  <a:pt x="1154" y="709"/>
                </a:cubicBezTo>
                <a:cubicBezTo>
                  <a:pt x="1157" y="711"/>
                  <a:pt x="1160" y="712"/>
                  <a:pt x="1164" y="714"/>
                </a:cubicBezTo>
                <a:cubicBezTo>
                  <a:pt x="1193" y="598"/>
                  <a:pt x="1228" y="344"/>
                  <a:pt x="1021" y="202"/>
                </a:cubicBezTo>
                <a:cubicBezTo>
                  <a:pt x="882" y="107"/>
                  <a:pt x="680" y="0"/>
                  <a:pt x="506" y="33"/>
                </a:cubicBezTo>
                <a:cubicBezTo>
                  <a:pt x="417" y="50"/>
                  <a:pt x="341" y="104"/>
                  <a:pt x="281" y="192"/>
                </a:cubicBezTo>
                <a:cubicBezTo>
                  <a:pt x="275" y="201"/>
                  <a:pt x="265" y="207"/>
                  <a:pt x="254" y="208"/>
                </a:cubicBezTo>
                <a:cubicBezTo>
                  <a:pt x="250" y="209"/>
                  <a:pt x="134" y="224"/>
                  <a:pt x="55" y="403"/>
                </a:cubicBezTo>
                <a:cubicBezTo>
                  <a:pt x="0" y="529"/>
                  <a:pt x="59" y="681"/>
                  <a:pt x="76" y="720"/>
                </a:cubicBezTo>
                <a:cubicBezTo>
                  <a:pt x="83" y="716"/>
                  <a:pt x="90" y="713"/>
                  <a:pt x="97" y="710"/>
                </a:cubicBezTo>
                <a:close/>
              </a:path>
            </a:pathLst>
          </a:custGeom>
          <a:solidFill>
            <a:srgbClr val="CE8C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1"/>
          <p:cNvSpPr/>
          <p:nvPr>
            <p:custDataLst>
              <p:tags r:id="rId34"/>
            </p:custDataLst>
          </p:nvPr>
        </p:nvSpPr>
        <p:spPr bwMode="auto">
          <a:xfrm>
            <a:off x="10724515" y="4324985"/>
            <a:ext cx="196215" cy="156845"/>
          </a:xfrm>
          <a:custGeom>
            <a:avLst/>
            <a:gdLst>
              <a:gd name="T0" fmla="*/ 226 w 451"/>
              <a:gd name="T1" fmla="*/ 55 h 358"/>
              <a:gd name="T2" fmla="*/ 225 w 451"/>
              <a:gd name="T3" fmla="*/ 55 h 358"/>
              <a:gd name="T4" fmla="*/ 0 w 451"/>
              <a:gd name="T5" fmla="*/ 0 h 358"/>
              <a:gd name="T6" fmla="*/ 0 w 451"/>
              <a:gd name="T7" fmla="*/ 206 h 358"/>
              <a:gd name="T8" fmla="*/ 222 w 451"/>
              <a:gd name="T9" fmla="*/ 358 h 358"/>
              <a:gd name="T10" fmla="*/ 451 w 451"/>
              <a:gd name="T11" fmla="*/ 201 h 358"/>
              <a:gd name="T12" fmla="*/ 451 w 451"/>
              <a:gd name="T13" fmla="*/ 0 h 358"/>
              <a:gd name="T14" fmla="*/ 227 w 451"/>
              <a:gd name="T15" fmla="*/ 55 h 358"/>
              <a:gd name="T16" fmla="*/ 226 w 451"/>
              <a:gd name="T17" fmla="*/ 5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358">
                <a:moveTo>
                  <a:pt x="226" y="55"/>
                </a:moveTo>
                <a:cubicBezTo>
                  <a:pt x="225" y="55"/>
                  <a:pt x="225" y="55"/>
                  <a:pt x="225" y="55"/>
                </a:cubicBezTo>
                <a:cubicBezTo>
                  <a:pt x="145" y="52"/>
                  <a:pt x="69" y="33"/>
                  <a:pt x="0" y="0"/>
                </a:cubicBezTo>
                <a:cubicBezTo>
                  <a:pt x="0" y="206"/>
                  <a:pt x="0" y="206"/>
                  <a:pt x="0" y="206"/>
                </a:cubicBezTo>
                <a:cubicBezTo>
                  <a:pt x="222" y="358"/>
                  <a:pt x="222" y="358"/>
                  <a:pt x="222" y="358"/>
                </a:cubicBezTo>
                <a:cubicBezTo>
                  <a:pt x="451" y="201"/>
                  <a:pt x="451" y="201"/>
                  <a:pt x="451" y="201"/>
                </a:cubicBezTo>
                <a:cubicBezTo>
                  <a:pt x="451" y="0"/>
                  <a:pt x="451" y="0"/>
                  <a:pt x="451" y="0"/>
                </a:cubicBezTo>
                <a:cubicBezTo>
                  <a:pt x="383" y="33"/>
                  <a:pt x="306" y="52"/>
                  <a:pt x="227" y="55"/>
                </a:cubicBezTo>
                <a:cubicBezTo>
                  <a:pt x="226" y="55"/>
                  <a:pt x="226" y="55"/>
                  <a:pt x="226" y="55"/>
                </a:cubicBez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2"/>
          <p:cNvSpPr>
            <a:spLocks noEditPoints="1"/>
          </p:cNvSpPr>
          <p:nvPr>
            <p:custDataLst>
              <p:tags r:id="rId35"/>
            </p:custDataLst>
          </p:nvPr>
        </p:nvSpPr>
        <p:spPr bwMode="auto">
          <a:xfrm>
            <a:off x="10565765" y="3885565"/>
            <a:ext cx="514350" cy="431800"/>
          </a:xfrm>
          <a:custGeom>
            <a:avLst/>
            <a:gdLst>
              <a:gd name="T0" fmla="*/ 890 w 1180"/>
              <a:gd name="T1" fmla="*/ 866 h 987"/>
              <a:gd name="T2" fmla="*/ 1028 w 1180"/>
              <a:gd name="T3" fmla="*/ 621 h 987"/>
              <a:gd name="T4" fmla="*/ 1055 w 1180"/>
              <a:gd name="T5" fmla="*/ 596 h 987"/>
              <a:gd name="T6" fmla="*/ 1131 w 1180"/>
              <a:gd name="T7" fmla="*/ 558 h 987"/>
              <a:gd name="T8" fmla="*/ 1164 w 1180"/>
              <a:gd name="T9" fmla="*/ 445 h 987"/>
              <a:gd name="T10" fmla="*/ 1144 w 1180"/>
              <a:gd name="T11" fmla="*/ 417 h 987"/>
              <a:gd name="T12" fmla="*/ 1083 w 1180"/>
              <a:gd name="T13" fmla="*/ 379 h 987"/>
              <a:gd name="T14" fmla="*/ 1065 w 1180"/>
              <a:gd name="T15" fmla="*/ 367 h 987"/>
              <a:gd name="T16" fmla="*/ 871 w 1180"/>
              <a:gd name="T17" fmla="*/ 111 h 987"/>
              <a:gd name="T18" fmla="*/ 518 w 1180"/>
              <a:gd name="T19" fmla="*/ 0 h 987"/>
              <a:gd name="T20" fmla="*/ 532 w 1180"/>
              <a:gd name="T21" fmla="*/ 74 h 987"/>
              <a:gd name="T22" fmla="*/ 525 w 1180"/>
              <a:gd name="T23" fmla="*/ 103 h 987"/>
              <a:gd name="T24" fmla="*/ 498 w 1180"/>
              <a:gd name="T25" fmla="*/ 117 h 987"/>
              <a:gd name="T26" fmla="*/ 302 w 1180"/>
              <a:gd name="T27" fmla="*/ 33 h 987"/>
              <a:gd name="T28" fmla="*/ 117 w 1180"/>
              <a:gd name="T29" fmla="*/ 363 h 987"/>
              <a:gd name="T30" fmla="*/ 96 w 1180"/>
              <a:gd name="T31" fmla="*/ 379 h 987"/>
              <a:gd name="T32" fmla="*/ 35 w 1180"/>
              <a:gd name="T33" fmla="*/ 417 h 987"/>
              <a:gd name="T34" fmla="*/ 15 w 1180"/>
              <a:gd name="T35" fmla="*/ 445 h 987"/>
              <a:gd name="T36" fmla="*/ 48 w 1180"/>
              <a:gd name="T37" fmla="*/ 558 h 987"/>
              <a:gd name="T38" fmla="*/ 125 w 1180"/>
              <a:gd name="T39" fmla="*/ 596 h 987"/>
              <a:gd name="T40" fmla="*/ 151 w 1180"/>
              <a:gd name="T41" fmla="*/ 621 h 987"/>
              <a:gd name="T42" fmla="*/ 289 w 1180"/>
              <a:gd name="T43" fmla="*/ 866 h 987"/>
              <a:gd name="T44" fmla="*/ 590 w 1180"/>
              <a:gd name="T45" fmla="*/ 987 h 987"/>
              <a:gd name="T46" fmla="*/ 890 w 1180"/>
              <a:gd name="T47" fmla="*/ 866 h 987"/>
              <a:gd name="T48" fmla="*/ 793 w 1180"/>
              <a:gd name="T49" fmla="*/ 440 h 987"/>
              <a:gd name="T50" fmla="*/ 848 w 1180"/>
              <a:gd name="T51" fmla="*/ 495 h 987"/>
              <a:gd name="T52" fmla="*/ 793 w 1180"/>
              <a:gd name="T53" fmla="*/ 551 h 987"/>
              <a:gd name="T54" fmla="*/ 737 w 1180"/>
              <a:gd name="T55" fmla="*/ 495 h 987"/>
              <a:gd name="T56" fmla="*/ 793 w 1180"/>
              <a:gd name="T57" fmla="*/ 440 h 987"/>
              <a:gd name="T58" fmla="*/ 520 w 1180"/>
              <a:gd name="T59" fmla="*/ 550 h 987"/>
              <a:gd name="T60" fmla="*/ 608 w 1180"/>
              <a:gd name="T61" fmla="*/ 461 h 987"/>
              <a:gd name="T62" fmla="*/ 660 w 1180"/>
              <a:gd name="T63" fmla="*/ 513 h 987"/>
              <a:gd name="T64" fmla="*/ 596 w 1180"/>
              <a:gd name="T65" fmla="*/ 576 h 987"/>
              <a:gd name="T66" fmla="*/ 660 w 1180"/>
              <a:gd name="T67" fmla="*/ 639 h 987"/>
              <a:gd name="T68" fmla="*/ 608 w 1180"/>
              <a:gd name="T69" fmla="*/ 690 h 987"/>
              <a:gd name="T70" fmla="*/ 520 w 1180"/>
              <a:gd name="T71" fmla="*/ 601 h 987"/>
              <a:gd name="T72" fmla="*/ 520 w 1180"/>
              <a:gd name="T73" fmla="*/ 550 h 987"/>
              <a:gd name="T74" fmla="*/ 331 w 1180"/>
              <a:gd name="T75" fmla="*/ 495 h 987"/>
              <a:gd name="T76" fmla="*/ 387 w 1180"/>
              <a:gd name="T77" fmla="*/ 440 h 987"/>
              <a:gd name="T78" fmla="*/ 442 w 1180"/>
              <a:gd name="T79" fmla="*/ 495 h 987"/>
              <a:gd name="T80" fmla="*/ 387 w 1180"/>
              <a:gd name="T81" fmla="*/ 551 h 987"/>
              <a:gd name="T82" fmla="*/ 331 w 1180"/>
              <a:gd name="T83" fmla="*/ 495 h 987"/>
              <a:gd name="T84" fmla="*/ 467 w 1180"/>
              <a:gd name="T85" fmla="*/ 714 h 987"/>
              <a:gd name="T86" fmla="*/ 590 w 1180"/>
              <a:gd name="T87" fmla="*/ 765 h 987"/>
              <a:gd name="T88" fmla="*/ 713 w 1180"/>
              <a:gd name="T89" fmla="*/ 714 h 987"/>
              <a:gd name="T90" fmla="*/ 764 w 1180"/>
              <a:gd name="T91" fmla="*/ 765 h 987"/>
              <a:gd name="T92" fmla="*/ 590 w 1180"/>
              <a:gd name="T93" fmla="*/ 838 h 987"/>
              <a:gd name="T94" fmla="*/ 415 w 1180"/>
              <a:gd name="T95" fmla="*/ 765 h 987"/>
              <a:gd name="T96" fmla="*/ 467 w 1180"/>
              <a:gd name="T97" fmla="*/ 714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0" h="987">
                <a:moveTo>
                  <a:pt x="890" y="866"/>
                </a:moveTo>
                <a:cubicBezTo>
                  <a:pt x="954" y="804"/>
                  <a:pt x="1000" y="722"/>
                  <a:pt x="1028" y="621"/>
                </a:cubicBezTo>
                <a:cubicBezTo>
                  <a:pt x="1032" y="609"/>
                  <a:pt x="1042" y="599"/>
                  <a:pt x="1055" y="596"/>
                </a:cubicBezTo>
                <a:cubicBezTo>
                  <a:pt x="1086" y="588"/>
                  <a:pt x="1112" y="576"/>
                  <a:pt x="1131" y="558"/>
                </a:cubicBezTo>
                <a:cubicBezTo>
                  <a:pt x="1166" y="528"/>
                  <a:pt x="1180" y="479"/>
                  <a:pt x="1164" y="445"/>
                </a:cubicBezTo>
                <a:cubicBezTo>
                  <a:pt x="1160" y="436"/>
                  <a:pt x="1153" y="426"/>
                  <a:pt x="1144" y="417"/>
                </a:cubicBezTo>
                <a:cubicBezTo>
                  <a:pt x="1128" y="400"/>
                  <a:pt x="1107" y="387"/>
                  <a:pt x="1083" y="379"/>
                </a:cubicBezTo>
                <a:cubicBezTo>
                  <a:pt x="1076" y="377"/>
                  <a:pt x="1070" y="373"/>
                  <a:pt x="1065" y="367"/>
                </a:cubicBezTo>
                <a:cubicBezTo>
                  <a:pt x="871" y="111"/>
                  <a:pt x="871" y="111"/>
                  <a:pt x="871" y="111"/>
                </a:cubicBezTo>
                <a:cubicBezTo>
                  <a:pt x="716" y="93"/>
                  <a:pt x="591" y="39"/>
                  <a:pt x="518" y="0"/>
                </a:cubicBezTo>
                <a:cubicBezTo>
                  <a:pt x="532" y="74"/>
                  <a:pt x="532" y="74"/>
                  <a:pt x="532" y="74"/>
                </a:cubicBezTo>
                <a:cubicBezTo>
                  <a:pt x="534" y="84"/>
                  <a:pt x="531" y="95"/>
                  <a:pt x="525" y="103"/>
                </a:cubicBezTo>
                <a:cubicBezTo>
                  <a:pt x="518" y="112"/>
                  <a:pt x="508" y="117"/>
                  <a:pt x="498" y="117"/>
                </a:cubicBezTo>
                <a:cubicBezTo>
                  <a:pt x="398" y="121"/>
                  <a:pt x="336" y="74"/>
                  <a:pt x="302" y="33"/>
                </a:cubicBezTo>
                <a:cubicBezTo>
                  <a:pt x="117" y="363"/>
                  <a:pt x="117" y="363"/>
                  <a:pt x="117" y="363"/>
                </a:cubicBezTo>
                <a:cubicBezTo>
                  <a:pt x="112" y="371"/>
                  <a:pt x="105" y="377"/>
                  <a:pt x="96" y="379"/>
                </a:cubicBezTo>
                <a:cubicBezTo>
                  <a:pt x="72" y="387"/>
                  <a:pt x="51" y="400"/>
                  <a:pt x="35" y="417"/>
                </a:cubicBezTo>
                <a:cubicBezTo>
                  <a:pt x="26" y="426"/>
                  <a:pt x="19" y="436"/>
                  <a:pt x="15" y="445"/>
                </a:cubicBezTo>
                <a:cubicBezTo>
                  <a:pt x="0" y="479"/>
                  <a:pt x="14" y="528"/>
                  <a:pt x="48" y="558"/>
                </a:cubicBezTo>
                <a:cubicBezTo>
                  <a:pt x="67" y="576"/>
                  <a:pt x="93" y="588"/>
                  <a:pt x="125" y="596"/>
                </a:cubicBezTo>
                <a:cubicBezTo>
                  <a:pt x="137" y="599"/>
                  <a:pt x="147" y="609"/>
                  <a:pt x="151" y="621"/>
                </a:cubicBezTo>
                <a:cubicBezTo>
                  <a:pt x="179" y="722"/>
                  <a:pt x="226" y="804"/>
                  <a:pt x="289" y="866"/>
                </a:cubicBezTo>
                <a:cubicBezTo>
                  <a:pt x="365" y="940"/>
                  <a:pt x="474" y="984"/>
                  <a:pt x="590" y="987"/>
                </a:cubicBezTo>
                <a:cubicBezTo>
                  <a:pt x="705" y="984"/>
                  <a:pt x="814" y="940"/>
                  <a:pt x="890" y="866"/>
                </a:cubicBezTo>
                <a:close/>
                <a:moveTo>
                  <a:pt x="793" y="440"/>
                </a:moveTo>
                <a:cubicBezTo>
                  <a:pt x="823" y="440"/>
                  <a:pt x="848" y="465"/>
                  <a:pt x="848" y="495"/>
                </a:cubicBezTo>
                <a:cubicBezTo>
                  <a:pt x="848" y="526"/>
                  <a:pt x="823" y="551"/>
                  <a:pt x="793" y="551"/>
                </a:cubicBezTo>
                <a:cubicBezTo>
                  <a:pt x="762" y="551"/>
                  <a:pt x="737" y="526"/>
                  <a:pt x="737" y="495"/>
                </a:cubicBezTo>
                <a:cubicBezTo>
                  <a:pt x="737" y="465"/>
                  <a:pt x="762" y="440"/>
                  <a:pt x="793" y="440"/>
                </a:cubicBezTo>
                <a:close/>
                <a:moveTo>
                  <a:pt x="520" y="550"/>
                </a:moveTo>
                <a:cubicBezTo>
                  <a:pt x="608" y="461"/>
                  <a:pt x="608" y="461"/>
                  <a:pt x="608" y="461"/>
                </a:cubicBezTo>
                <a:cubicBezTo>
                  <a:pt x="660" y="513"/>
                  <a:pt x="660" y="513"/>
                  <a:pt x="660" y="513"/>
                </a:cubicBezTo>
                <a:cubicBezTo>
                  <a:pt x="596" y="576"/>
                  <a:pt x="596" y="576"/>
                  <a:pt x="596" y="576"/>
                </a:cubicBezTo>
                <a:cubicBezTo>
                  <a:pt x="660" y="639"/>
                  <a:pt x="660" y="639"/>
                  <a:pt x="660" y="639"/>
                </a:cubicBezTo>
                <a:cubicBezTo>
                  <a:pt x="608" y="690"/>
                  <a:pt x="608" y="690"/>
                  <a:pt x="608" y="690"/>
                </a:cubicBezTo>
                <a:cubicBezTo>
                  <a:pt x="520" y="601"/>
                  <a:pt x="520" y="601"/>
                  <a:pt x="520" y="601"/>
                </a:cubicBezTo>
                <a:cubicBezTo>
                  <a:pt x="505" y="587"/>
                  <a:pt x="505" y="564"/>
                  <a:pt x="520" y="550"/>
                </a:cubicBezTo>
                <a:close/>
                <a:moveTo>
                  <a:pt x="331" y="495"/>
                </a:moveTo>
                <a:cubicBezTo>
                  <a:pt x="331" y="465"/>
                  <a:pt x="356" y="440"/>
                  <a:pt x="387" y="440"/>
                </a:cubicBezTo>
                <a:cubicBezTo>
                  <a:pt x="417" y="440"/>
                  <a:pt x="442" y="465"/>
                  <a:pt x="442" y="495"/>
                </a:cubicBezTo>
                <a:cubicBezTo>
                  <a:pt x="442" y="526"/>
                  <a:pt x="417" y="551"/>
                  <a:pt x="387" y="551"/>
                </a:cubicBezTo>
                <a:cubicBezTo>
                  <a:pt x="356" y="551"/>
                  <a:pt x="331" y="526"/>
                  <a:pt x="331" y="495"/>
                </a:cubicBezTo>
                <a:close/>
                <a:moveTo>
                  <a:pt x="467" y="714"/>
                </a:moveTo>
                <a:cubicBezTo>
                  <a:pt x="499" y="747"/>
                  <a:pt x="543" y="765"/>
                  <a:pt x="590" y="765"/>
                </a:cubicBezTo>
                <a:cubicBezTo>
                  <a:pt x="636" y="765"/>
                  <a:pt x="680" y="747"/>
                  <a:pt x="713" y="714"/>
                </a:cubicBezTo>
                <a:cubicBezTo>
                  <a:pt x="764" y="765"/>
                  <a:pt x="764" y="765"/>
                  <a:pt x="764" y="765"/>
                </a:cubicBezTo>
                <a:cubicBezTo>
                  <a:pt x="717" y="812"/>
                  <a:pt x="655" y="838"/>
                  <a:pt x="590" y="838"/>
                </a:cubicBezTo>
                <a:cubicBezTo>
                  <a:pt x="524" y="838"/>
                  <a:pt x="462" y="812"/>
                  <a:pt x="415" y="765"/>
                </a:cubicBezTo>
                <a:lnTo>
                  <a:pt x="467" y="714"/>
                </a:lnTo>
                <a:close/>
              </a:path>
            </a:pathLst>
          </a:custGeom>
          <a:solidFill>
            <a:srgbClr val="FFD6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
          <p:cNvSpPr/>
          <p:nvPr>
            <p:custDataLst>
              <p:tags r:id="rId36"/>
            </p:custDataLst>
          </p:nvPr>
        </p:nvSpPr>
        <p:spPr bwMode="auto">
          <a:xfrm>
            <a:off x="10760075" y="4519930"/>
            <a:ext cx="123825" cy="237490"/>
          </a:xfrm>
          <a:custGeom>
            <a:avLst/>
            <a:gdLst>
              <a:gd name="T0" fmla="*/ 121 w 155"/>
              <a:gd name="T1" fmla="*/ 206 h 295"/>
              <a:gd name="T2" fmla="*/ 155 w 155"/>
              <a:gd name="T3" fmla="*/ 68 h 295"/>
              <a:gd name="T4" fmla="*/ 76 w 155"/>
              <a:gd name="T5" fmla="*/ 0 h 295"/>
              <a:gd name="T6" fmla="*/ 0 w 155"/>
              <a:gd name="T7" fmla="*/ 65 h 295"/>
              <a:gd name="T8" fmla="*/ 55 w 155"/>
              <a:gd name="T9" fmla="*/ 295 h 295"/>
              <a:gd name="T10" fmla="*/ 121 w 155"/>
              <a:gd name="T11" fmla="*/ 206 h 295"/>
            </a:gdLst>
            <a:ahLst/>
            <a:cxnLst>
              <a:cxn ang="0">
                <a:pos x="T0" y="T1"/>
              </a:cxn>
              <a:cxn ang="0">
                <a:pos x="T2" y="T3"/>
              </a:cxn>
              <a:cxn ang="0">
                <a:pos x="T4" y="T5"/>
              </a:cxn>
              <a:cxn ang="0">
                <a:pos x="T6" y="T7"/>
              </a:cxn>
              <a:cxn ang="0">
                <a:pos x="T8" y="T9"/>
              </a:cxn>
              <a:cxn ang="0">
                <a:pos x="T10" y="T11"/>
              </a:cxn>
            </a:cxnLst>
            <a:rect l="0" t="0" r="r" b="b"/>
            <a:pathLst>
              <a:path w="155" h="295">
                <a:moveTo>
                  <a:pt x="121" y="206"/>
                </a:moveTo>
                <a:lnTo>
                  <a:pt x="155" y="68"/>
                </a:lnTo>
                <a:lnTo>
                  <a:pt x="76" y="0"/>
                </a:lnTo>
                <a:lnTo>
                  <a:pt x="0" y="65"/>
                </a:lnTo>
                <a:lnTo>
                  <a:pt x="55" y="295"/>
                </a:lnTo>
                <a:lnTo>
                  <a:pt x="121" y="206"/>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4"/>
          <p:cNvSpPr/>
          <p:nvPr>
            <p:custDataLst>
              <p:tags r:id="rId37"/>
            </p:custDataLst>
          </p:nvPr>
        </p:nvSpPr>
        <p:spPr bwMode="auto">
          <a:xfrm>
            <a:off x="10733405" y="4460240"/>
            <a:ext cx="60325" cy="77470"/>
          </a:xfrm>
          <a:custGeom>
            <a:avLst/>
            <a:gdLst>
              <a:gd name="T0" fmla="*/ 75 w 75"/>
              <a:gd name="T1" fmla="*/ 52 h 96"/>
              <a:gd name="T2" fmla="*/ 0 w 75"/>
              <a:gd name="T3" fmla="*/ 0 h 96"/>
              <a:gd name="T4" fmla="*/ 24 w 75"/>
              <a:gd name="T5" fmla="*/ 96 h 96"/>
              <a:gd name="T6" fmla="*/ 75 w 75"/>
              <a:gd name="T7" fmla="*/ 52 h 96"/>
            </a:gdLst>
            <a:ahLst/>
            <a:cxnLst>
              <a:cxn ang="0">
                <a:pos x="T0" y="T1"/>
              </a:cxn>
              <a:cxn ang="0">
                <a:pos x="T2" y="T3"/>
              </a:cxn>
              <a:cxn ang="0">
                <a:pos x="T4" y="T5"/>
              </a:cxn>
              <a:cxn ang="0">
                <a:pos x="T6" y="T7"/>
              </a:cxn>
            </a:cxnLst>
            <a:rect l="0" t="0" r="r" b="b"/>
            <a:pathLst>
              <a:path w="75" h="96">
                <a:moveTo>
                  <a:pt x="75" y="52"/>
                </a:moveTo>
                <a:lnTo>
                  <a:pt x="0" y="0"/>
                </a:lnTo>
                <a:lnTo>
                  <a:pt x="24" y="96"/>
                </a:lnTo>
                <a:lnTo>
                  <a:pt x="75" y="52"/>
                </a:ln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5"/>
          <p:cNvSpPr/>
          <p:nvPr>
            <p:custDataLst>
              <p:tags r:id="rId38"/>
            </p:custDataLst>
          </p:nvPr>
        </p:nvSpPr>
        <p:spPr bwMode="auto">
          <a:xfrm>
            <a:off x="10786110" y="4087495"/>
            <a:ext cx="67310" cy="99695"/>
          </a:xfrm>
          <a:custGeom>
            <a:avLst/>
            <a:gdLst>
              <a:gd name="T0" fmla="*/ 103 w 155"/>
              <a:gd name="T1" fmla="*/ 229 h 229"/>
              <a:gd name="T2" fmla="*/ 155 w 155"/>
              <a:gd name="T3" fmla="*/ 178 h 229"/>
              <a:gd name="T4" fmla="*/ 91 w 155"/>
              <a:gd name="T5" fmla="*/ 115 h 229"/>
              <a:gd name="T6" fmla="*/ 155 w 155"/>
              <a:gd name="T7" fmla="*/ 52 h 229"/>
              <a:gd name="T8" fmla="*/ 103 w 155"/>
              <a:gd name="T9" fmla="*/ 0 h 229"/>
              <a:gd name="T10" fmla="*/ 15 w 155"/>
              <a:gd name="T11" fmla="*/ 89 h 229"/>
              <a:gd name="T12" fmla="*/ 15 w 155"/>
              <a:gd name="T13" fmla="*/ 140 h 229"/>
              <a:gd name="T14" fmla="*/ 103 w 155"/>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29">
                <a:moveTo>
                  <a:pt x="103" y="229"/>
                </a:moveTo>
                <a:cubicBezTo>
                  <a:pt x="155" y="178"/>
                  <a:pt x="155" y="178"/>
                  <a:pt x="155" y="178"/>
                </a:cubicBezTo>
                <a:cubicBezTo>
                  <a:pt x="91" y="115"/>
                  <a:pt x="91" y="115"/>
                  <a:pt x="91" y="115"/>
                </a:cubicBezTo>
                <a:cubicBezTo>
                  <a:pt x="155" y="52"/>
                  <a:pt x="155" y="52"/>
                  <a:pt x="155" y="52"/>
                </a:cubicBezTo>
                <a:cubicBezTo>
                  <a:pt x="103" y="0"/>
                  <a:pt x="103" y="0"/>
                  <a:pt x="103" y="0"/>
                </a:cubicBezTo>
                <a:cubicBezTo>
                  <a:pt x="15" y="89"/>
                  <a:pt x="15" y="89"/>
                  <a:pt x="15" y="89"/>
                </a:cubicBezTo>
                <a:cubicBezTo>
                  <a:pt x="0" y="103"/>
                  <a:pt x="0" y="126"/>
                  <a:pt x="15" y="140"/>
                </a:cubicBezTo>
                <a:lnTo>
                  <a:pt x="103" y="229"/>
                </a:ln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Oval 36"/>
          <p:cNvSpPr>
            <a:spLocks noChangeArrowheads="1"/>
          </p:cNvSpPr>
          <p:nvPr>
            <p:custDataLst>
              <p:tags r:id="rId39"/>
            </p:custDataLst>
          </p:nvPr>
        </p:nvSpPr>
        <p:spPr bwMode="auto">
          <a:xfrm>
            <a:off x="10709910"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Oval 37"/>
          <p:cNvSpPr>
            <a:spLocks noChangeArrowheads="1"/>
          </p:cNvSpPr>
          <p:nvPr>
            <p:custDataLst>
              <p:tags r:id="rId40"/>
            </p:custDataLst>
          </p:nvPr>
        </p:nvSpPr>
        <p:spPr bwMode="auto">
          <a:xfrm>
            <a:off x="10887075" y="4077970"/>
            <a:ext cx="48260" cy="48260"/>
          </a:xfrm>
          <a:prstGeom prst="ellipse">
            <a:avLst/>
          </a:pr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8"/>
          <p:cNvSpPr>
            <a:spLocks noEditPoints="1"/>
          </p:cNvSpPr>
          <p:nvPr>
            <p:custDataLst>
              <p:tags r:id="rId41"/>
            </p:custDataLst>
          </p:nvPr>
        </p:nvSpPr>
        <p:spPr bwMode="auto">
          <a:xfrm>
            <a:off x="9363710" y="3683000"/>
            <a:ext cx="2339975" cy="2615565"/>
          </a:xfrm>
          <a:custGeom>
            <a:avLst/>
            <a:gdLst>
              <a:gd name="T0" fmla="*/ 3216 w 5373"/>
              <a:gd name="T1" fmla="*/ 30 h 5979"/>
              <a:gd name="T2" fmla="*/ 19 w 5373"/>
              <a:gd name="T3" fmla="*/ 2468 h 5979"/>
              <a:gd name="T4" fmla="*/ 1364 w 5373"/>
              <a:gd name="T5" fmla="*/ 1821 h 5979"/>
              <a:gd name="T6" fmla="*/ 2748 w 5373"/>
              <a:gd name="T7" fmla="*/ 825 h 5979"/>
              <a:gd name="T8" fmla="*/ 3052 w 5373"/>
              <a:gd name="T9" fmla="*/ 1425 h 5979"/>
              <a:gd name="T10" fmla="*/ 2082 w 5373"/>
              <a:gd name="T11" fmla="*/ 3720 h 5979"/>
              <a:gd name="T12" fmla="*/ 1272 w 5373"/>
              <a:gd name="T13" fmla="*/ 5943 h 5979"/>
              <a:gd name="T14" fmla="*/ 5288 w 5373"/>
              <a:gd name="T15" fmla="*/ 1370 h 5979"/>
              <a:gd name="T16" fmla="*/ 4974 w 5373"/>
              <a:gd name="T17" fmla="*/ 729 h 5979"/>
              <a:gd name="T18" fmla="*/ 3647 w 5373"/>
              <a:gd name="T19" fmla="*/ 1425 h 5979"/>
              <a:gd name="T20" fmla="*/ 3950 w 5373"/>
              <a:gd name="T21" fmla="*/ 824 h 5979"/>
              <a:gd name="T22" fmla="*/ 4508 w 5373"/>
              <a:gd name="T23" fmla="*/ 2517 h 5979"/>
              <a:gd name="T24" fmla="*/ 4607 w 5373"/>
              <a:gd name="T25" fmla="*/ 3604 h 5979"/>
              <a:gd name="T26" fmla="*/ 4322 w 5373"/>
              <a:gd name="T27" fmla="*/ 3198 h 5979"/>
              <a:gd name="T28" fmla="*/ 4510 w 5373"/>
              <a:gd name="T29" fmla="*/ 2430 h 5979"/>
              <a:gd name="T30" fmla="*/ 4850 w 5373"/>
              <a:gd name="T31" fmla="*/ 2127 h 5979"/>
              <a:gd name="T32" fmla="*/ 4408 w 5373"/>
              <a:gd name="T33" fmla="*/ 2421 h 5979"/>
              <a:gd name="T34" fmla="*/ 4187 w 5373"/>
              <a:gd name="T35" fmla="*/ 3644 h 5979"/>
              <a:gd name="T36" fmla="*/ 3816 w 5373"/>
              <a:gd name="T37" fmla="*/ 3753 h 5979"/>
              <a:gd name="T38" fmla="*/ 3109 w 5373"/>
              <a:gd name="T39" fmla="*/ 4146 h 5979"/>
              <a:gd name="T40" fmla="*/ 1845 w 5373"/>
              <a:gd name="T41" fmla="*/ 5180 h 5979"/>
              <a:gd name="T42" fmla="*/ 3170 w 5373"/>
              <a:gd name="T43" fmla="*/ 3672 h 5979"/>
              <a:gd name="T44" fmla="*/ 2972 w 5373"/>
              <a:gd name="T45" fmla="*/ 4012 h 5979"/>
              <a:gd name="T46" fmla="*/ 4807 w 5373"/>
              <a:gd name="T47" fmla="*/ 1489 h 5979"/>
              <a:gd name="T48" fmla="*/ 2878 w 5373"/>
              <a:gd name="T49" fmla="*/ 3428 h 5979"/>
              <a:gd name="T50" fmla="*/ 3646 w 5373"/>
              <a:gd name="T51" fmla="*/ 1701 h 5979"/>
              <a:gd name="T52" fmla="*/ 3346 w 5373"/>
              <a:gd name="T53" fmla="*/ 1826 h 5979"/>
              <a:gd name="T54" fmla="*/ 3575 w 5373"/>
              <a:gd name="T55" fmla="*/ 1468 h 5979"/>
              <a:gd name="T56" fmla="*/ 3346 w 5373"/>
              <a:gd name="T57" fmla="*/ 1912 h 5979"/>
              <a:gd name="T58" fmla="*/ 2778 w 5373"/>
              <a:gd name="T59" fmla="*/ 471 h 5979"/>
              <a:gd name="T60" fmla="*/ 3877 w 5373"/>
              <a:gd name="T61" fmla="*/ 777 h 5979"/>
              <a:gd name="T62" fmla="*/ 3191 w 5373"/>
              <a:gd name="T63" fmla="*/ 397 h 5979"/>
              <a:gd name="T64" fmla="*/ 2799 w 5373"/>
              <a:gd name="T65" fmla="*/ 788 h 5979"/>
              <a:gd name="T66" fmla="*/ 2775 w 5373"/>
              <a:gd name="T67" fmla="*/ 908 h 5979"/>
              <a:gd name="T68" fmla="*/ 3285 w 5373"/>
              <a:gd name="T69" fmla="*/ 566 h 5979"/>
              <a:gd name="T70" fmla="*/ 3904 w 5373"/>
              <a:gd name="T71" fmla="*/ 880 h 5979"/>
              <a:gd name="T72" fmla="*/ 3350 w 5373"/>
              <a:gd name="T73" fmla="*/ 1450 h 5979"/>
              <a:gd name="T74" fmla="*/ 3221 w 5373"/>
              <a:gd name="T75" fmla="*/ 2570 h 5979"/>
              <a:gd name="T76" fmla="*/ 2109 w 5373"/>
              <a:gd name="T77" fmla="*/ 3654 h 5979"/>
              <a:gd name="T78" fmla="*/ 2782 w 5373"/>
              <a:gd name="T79" fmla="*/ 1969 h 5979"/>
              <a:gd name="T80" fmla="*/ 2373 w 5373"/>
              <a:gd name="T81" fmla="*/ 2232 h 5979"/>
              <a:gd name="T82" fmla="*/ 2109 w 5373"/>
              <a:gd name="T83" fmla="*/ 3654 h 5979"/>
              <a:gd name="T84" fmla="*/ 1502 w 5373"/>
              <a:gd name="T85" fmla="*/ 4998 h 5979"/>
              <a:gd name="T86" fmla="*/ 1573 w 5373"/>
              <a:gd name="T87" fmla="*/ 5744 h 5979"/>
              <a:gd name="T88" fmla="*/ 1363 w 5373"/>
              <a:gd name="T89" fmla="*/ 5677 h 5979"/>
              <a:gd name="T90" fmla="*/ 2421 w 5373"/>
              <a:gd name="T91" fmla="*/ 5907 h 5979"/>
              <a:gd name="T92" fmla="*/ 3386 w 5373"/>
              <a:gd name="T93" fmla="*/ 4396 h 5979"/>
              <a:gd name="T94" fmla="*/ 2516 w 5373"/>
              <a:gd name="T95" fmla="*/ 5063 h 5979"/>
              <a:gd name="T96" fmla="*/ 4198 w 5373"/>
              <a:gd name="T97" fmla="*/ 5907 h 5979"/>
              <a:gd name="T98" fmla="*/ 3491 w 5373"/>
              <a:gd name="T99" fmla="*/ 3764 h 5979"/>
              <a:gd name="T100" fmla="*/ 4206 w 5373"/>
              <a:gd name="T101" fmla="*/ 3973 h 5979"/>
              <a:gd name="T102" fmla="*/ 4200 w 5373"/>
              <a:gd name="T103" fmla="*/ 3325 h 5979"/>
              <a:gd name="T104" fmla="*/ 4291 w 5373"/>
              <a:gd name="T105" fmla="*/ 4173 h 5979"/>
              <a:gd name="T106" fmla="*/ 4925 w 5373"/>
              <a:gd name="T107" fmla="*/ 3315 h 5979"/>
              <a:gd name="T108" fmla="*/ 5216 w 5373"/>
              <a:gd name="T109" fmla="*/ 5907 h 5979"/>
              <a:gd name="T110" fmla="*/ 4931 w 5373"/>
              <a:gd name="T111" fmla="*/ 787 h 5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73" h="5979">
                <a:moveTo>
                  <a:pt x="5288" y="971"/>
                </a:moveTo>
                <a:cubicBezTo>
                  <a:pt x="5288" y="353"/>
                  <a:pt x="5288" y="353"/>
                  <a:pt x="5288" y="353"/>
                </a:cubicBezTo>
                <a:cubicBezTo>
                  <a:pt x="5288" y="333"/>
                  <a:pt x="5272" y="317"/>
                  <a:pt x="5252" y="317"/>
                </a:cubicBezTo>
                <a:cubicBezTo>
                  <a:pt x="3894" y="317"/>
                  <a:pt x="3894" y="317"/>
                  <a:pt x="3894" y="317"/>
                </a:cubicBezTo>
                <a:cubicBezTo>
                  <a:pt x="3865" y="276"/>
                  <a:pt x="3828" y="240"/>
                  <a:pt x="3785" y="210"/>
                </a:cubicBezTo>
                <a:cubicBezTo>
                  <a:pt x="3566" y="60"/>
                  <a:pt x="3375" y="0"/>
                  <a:pt x="3216" y="30"/>
                </a:cubicBezTo>
                <a:cubicBezTo>
                  <a:pt x="3111" y="50"/>
                  <a:pt x="3022" y="109"/>
                  <a:pt x="2953" y="207"/>
                </a:cubicBezTo>
                <a:cubicBezTo>
                  <a:pt x="2921" y="215"/>
                  <a:pt x="2853" y="240"/>
                  <a:pt x="2788" y="317"/>
                </a:cubicBezTo>
                <a:cubicBezTo>
                  <a:pt x="1346" y="317"/>
                  <a:pt x="1346" y="317"/>
                  <a:pt x="1346" y="317"/>
                </a:cubicBezTo>
                <a:cubicBezTo>
                  <a:pt x="1326" y="317"/>
                  <a:pt x="1310" y="333"/>
                  <a:pt x="1310" y="353"/>
                </a:cubicBezTo>
                <a:cubicBezTo>
                  <a:pt x="1310" y="1768"/>
                  <a:pt x="1310" y="1768"/>
                  <a:pt x="1310" y="1768"/>
                </a:cubicBezTo>
                <a:cubicBezTo>
                  <a:pt x="19" y="2468"/>
                  <a:pt x="19" y="2468"/>
                  <a:pt x="19" y="2468"/>
                </a:cubicBezTo>
                <a:cubicBezTo>
                  <a:pt x="8" y="2474"/>
                  <a:pt x="0" y="2487"/>
                  <a:pt x="0" y="2500"/>
                </a:cubicBezTo>
                <a:cubicBezTo>
                  <a:pt x="0" y="5943"/>
                  <a:pt x="0" y="5943"/>
                  <a:pt x="0" y="5943"/>
                </a:cubicBezTo>
                <a:cubicBezTo>
                  <a:pt x="73" y="5943"/>
                  <a:pt x="73" y="5943"/>
                  <a:pt x="73" y="5943"/>
                </a:cubicBezTo>
                <a:cubicBezTo>
                  <a:pt x="73" y="5943"/>
                  <a:pt x="73" y="5943"/>
                  <a:pt x="73" y="5943"/>
                </a:cubicBezTo>
                <a:cubicBezTo>
                  <a:pt x="73" y="2521"/>
                  <a:pt x="73" y="2521"/>
                  <a:pt x="73" y="2521"/>
                </a:cubicBezTo>
                <a:cubicBezTo>
                  <a:pt x="1364" y="1821"/>
                  <a:pt x="1364" y="1821"/>
                  <a:pt x="1364" y="1821"/>
                </a:cubicBezTo>
                <a:cubicBezTo>
                  <a:pt x="1375" y="1815"/>
                  <a:pt x="1383" y="1803"/>
                  <a:pt x="1383" y="1789"/>
                </a:cubicBezTo>
                <a:cubicBezTo>
                  <a:pt x="1383" y="389"/>
                  <a:pt x="1383" y="389"/>
                  <a:pt x="1383" y="389"/>
                </a:cubicBezTo>
                <a:cubicBezTo>
                  <a:pt x="2738" y="389"/>
                  <a:pt x="2738" y="389"/>
                  <a:pt x="2738" y="389"/>
                </a:cubicBezTo>
                <a:cubicBezTo>
                  <a:pt x="2729" y="406"/>
                  <a:pt x="2720" y="423"/>
                  <a:pt x="2712" y="442"/>
                </a:cubicBezTo>
                <a:cubicBezTo>
                  <a:pt x="2635" y="617"/>
                  <a:pt x="2734" y="821"/>
                  <a:pt x="2738" y="830"/>
                </a:cubicBezTo>
                <a:cubicBezTo>
                  <a:pt x="2748" y="825"/>
                  <a:pt x="2748" y="825"/>
                  <a:pt x="2748" y="825"/>
                </a:cubicBezTo>
                <a:cubicBezTo>
                  <a:pt x="2746" y="826"/>
                  <a:pt x="2745" y="828"/>
                  <a:pt x="2743" y="829"/>
                </a:cubicBezTo>
                <a:cubicBezTo>
                  <a:pt x="2728" y="845"/>
                  <a:pt x="2717" y="861"/>
                  <a:pt x="2709" y="878"/>
                </a:cubicBezTo>
                <a:cubicBezTo>
                  <a:pt x="2681" y="941"/>
                  <a:pt x="2702" y="1024"/>
                  <a:pt x="2760" y="1075"/>
                </a:cubicBezTo>
                <a:cubicBezTo>
                  <a:pt x="2784" y="1097"/>
                  <a:pt x="2813" y="1113"/>
                  <a:pt x="2847" y="1124"/>
                </a:cubicBezTo>
                <a:cubicBezTo>
                  <a:pt x="2879" y="1228"/>
                  <a:pt x="2930" y="1314"/>
                  <a:pt x="2999" y="1381"/>
                </a:cubicBezTo>
                <a:cubicBezTo>
                  <a:pt x="3015" y="1397"/>
                  <a:pt x="3033" y="1412"/>
                  <a:pt x="3052" y="1425"/>
                </a:cubicBezTo>
                <a:cubicBezTo>
                  <a:pt x="3052" y="1572"/>
                  <a:pt x="3052" y="1572"/>
                  <a:pt x="3052" y="1572"/>
                </a:cubicBezTo>
                <a:cubicBezTo>
                  <a:pt x="2855" y="1695"/>
                  <a:pt x="2855" y="1695"/>
                  <a:pt x="2855" y="1695"/>
                </a:cubicBezTo>
                <a:cubicBezTo>
                  <a:pt x="2554" y="1766"/>
                  <a:pt x="2554" y="1766"/>
                  <a:pt x="2554" y="1766"/>
                </a:cubicBezTo>
                <a:cubicBezTo>
                  <a:pt x="2295" y="1827"/>
                  <a:pt x="2096" y="2026"/>
                  <a:pt x="2035" y="2285"/>
                </a:cubicBezTo>
                <a:cubicBezTo>
                  <a:pt x="1819" y="3208"/>
                  <a:pt x="1819" y="3208"/>
                  <a:pt x="1819" y="3208"/>
                </a:cubicBezTo>
                <a:cubicBezTo>
                  <a:pt x="1769" y="3421"/>
                  <a:pt x="1880" y="3636"/>
                  <a:pt x="2082" y="3720"/>
                </a:cubicBezTo>
                <a:cubicBezTo>
                  <a:pt x="2292" y="3808"/>
                  <a:pt x="2292" y="3808"/>
                  <a:pt x="2292" y="3808"/>
                </a:cubicBezTo>
                <a:cubicBezTo>
                  <a:pt x="1444" y="4937"/>
                  <a:pt x="1444" y="4937"/>
                  <a:pt x="1444" y="4937"/>
                </a:cubicBezTo>
                <a:cubicBezTo>
                  <a:pt x="1441" y="4941"/>
                  <a:pt x="1439" y="4946"/>
                  <a:pt x="1437" y="4951"/>
                </a:cubicBezTo>
                <a:cubicBezTo>
                  <a:pt x="1237" y="5936"/>
                  <a:pt x="1237" y="5936"/>
                  <a:pt x="1237" y="5936"/>
                </a:cubicBezTo>
                <a:cubicBezTo>
                  <a:pt x="1236" y="5938"/>
                  <a:pt x="1236" y="5940"/>
                  <a:pt x="1236" y="5943"/>
                </a:cubicBezTo>
                <a:cubicBezTo>
                  <a:pt x="1272" y="5943"/>
                  <a:pt x="1272" y="5943"/>
                  <a:pt x="1272" y="5943"/>
                </a:cubicBezTo>
                <a:cubicBezTo>
                  <a:pt x="1236" y="5943"/>
                  <a:pt x="1236" y="5943"/>
                  <a:pt x="1236" y="5943"/>
                </a:cubicBezTo>
                <a:cubicBezTo>
                  <a:pt x="1236" y="5954"/>
                  <a:pt x="1241" y="5965"/>
                  <a:pt x="1250" y="5972"/>
                </a:cubicBezTo>
                <a:cubicBezTo>
                  <a:pt x="1257" y="5977"/>
                  <a:pt x="1264" y="5979"/>
                  <a:pt x="1272" y="5979"/>
                </a:cubicBezTo>
                <a:cubicBezTo>
                  <a:pt x="5252" y="5979"/>
                  <a:pt x="5252" y="5979"/>
                  <a:pt x="5252" y="5979"/>
                </a:cubicBezTo>
                <a:cubicBezTo>
                  <a:pt x="5272" y="5979"/>
                  <a:pt x="5288" y="5963"/>
                  <a:pt x="5288" y="5943"/>
                </a:cubicBezTo>
                <a:cubicBezTo>
                  <a:pt x="5288" y="1370"/>
                  <a:pt x="5288" y="1370"/>
                  <a:pt x="5288" y="1370"/>
                </a:cubicBezTo>
                <a:cubicBezTo>
                  <a:pt x="5305" y="1348"/>
                  <a:pt x="5305" y="1348"/>
                  <a:pt x="5305" y="1348"/>
                </a:cubicBezTo>
                <a:cubicBezTo>
                  <a:pt x="5352" y="1284"/>
                  <a:pt x="5373" y="1206"/>
                  <a:pt x="5361" y="1128"/>
                </a:cubicBezTo>
                <a:cubicBezTo>
                  <a:pt x="5353" y="1069"/>
                  <a:pt x="5328" y="1015"/>
                  <a:pt x="5288" y="971"/>
                </a:cubicBezTo>
                <a:close/>
                <a:moveTo>
                  <a:pt x="5216" y="389"/>
                </a:moveTo>
                <a:cubicBezTo>
                  <a:pt x="5216" y="910"/>
                  <a:pt x="5216" y="910"/>
                  <a:pt x="5216" y="910"/>
                </a:cubicBezTo>
                <a:cubicBezTo>
                  <a:pt x="4974" y="729"/>
                  <a:pt x="4974" y="729"/>
                  <a:pt x="4974" y="729"/>
                </a:cubicBezTo>
                <a:cubicBezTo>
                  <a:pt x="4911" y="681"/>
                  <a:pt x="4833" y="661"/>
                  <a:pt x="4754" y="672"/>
                </a:cubicBezTo>
                <a:cubicBezTo>
                  <a:pt x="4676" y="683"/>
                  <a:pt x="4606" y="724"/>
                  <a:pt x="4559" y="788"/>
                </a:cubicBezTo>
                <a:cubicBezTo>
                  <a:pt x="4333" y="1088"/>
                  <a:pt x="4333" y="1088"/>
                  <a:pt x="4333" y="1088"/>
                </a:cubicBezTo>
                <a:cubicBezTo>
                  <a:pt x="3865" y="1712"/>
                  <a:pt x="3865" y="1712"/>
                  <a:pt x="3865" y="1712"/>
                </a:cubicBezTo>
                <a:cubicBezTo>
                  <a:pt x="3647" y="1576"/>
                  <a:pt x="3647" y="1576"/>
                  <a:pt x="3647" y="1576"/>
                </a:cubicBezTo>
                <a:cubicBezTo>
                  <a:pt x="3647" y="1425"/>
                  <a:pt x="3647" y="1425"/>
                  <a:pt x="3647" y="1425"/>
                </a:cubicBezTo>
                <a:cubicBezTo>
                  <a:pt x="3666" y="1412"/>
                  <a:pt x="3684" y="1397"/>
                  <a:pt x="3701" y="1381"/>
                </a:cubicBezTo>
                <a:cubicBezTo>
                  <a:pt x="3769" y="1314"/>
                  <a:pt x="3820" y="1228"/>
                  <a:pt x="3852" y="1124"/>
                </a:cubicBezTo>
                <a:cubicBezTo>
                  <a:pt x="3886" y="1113"/>
                  <a:pt x="3916" y="1097"/>
                  <a:pt x="3940" y="1075"/>
                </a:cubicBezTo>
                <a:cubicBezTo>
                  <a:pt x="3997" y="1024"/>
                  <a:pt x="4019" y="941"/>
                  <a:pt x="3990" y="878"/>
                </a:cubicBezTo>
                <a:cubicBezTo>
                  <a:pt x="3982" y="861"/>
                  <a:pt x="3971" y="845"/>
                  <a:pt x="3956" y="829"/>
                </a:cubicBezTo>
                <a:cubicBezTo>
                  <a:pt x="3954" y="827"/>
                  <a:pt x="3952" y="826"/>
                  <a:pt x="3950" y="824"/>
                </a:cubicBezTo>
                <a:cubicBezTo>
                  <a:pt x="3962" y="780"/>
                  <a:pt x="3979" y="707"/>
                  <a:pt x="3980" y="624"/>
                </a:cubicBezTo>
                <a:cubicBezTo>
                  <a:pt x="3982" y="537"/>
                  <a:pt x="3967" y="458"/>
                  <a:pt x="3936" y="389"/>
                </a:cubicBezTo>
                <a:lnTo>
                  <a:pt x="5216" y="389"/>
                </a:lnTo>
                <a:close/>
                <a:moveTo>
                  <a:pt x="4394" y="3207"/>
                </a:moveTo>
                <a:cubicBezTo>
                  <a:pt x="4480" y="2497"/>
                  <a:pt x="4480" y="2497"/>
                  <a:pt x="4480" y="2497"/>
                </a:cubicBezTo>
                <a:cubicBezTo>
                  <a:pt x="4508" y="2517"/>
                  <a:pt x="4508" y="2517"/>
                  <a:pt x="4508" y="2517"/>
                </a:cubicBezTo>
                <a:cubicBezTo>
                  <a:pt x="4543" y="2541"/>
                  <a:pt x="4583" y="2554"/>
                  <a:pt x="4624" y="2554"/>
                </a:cubicBezTo>
                <a:cubicBezTo>
                  <a:pt x="4662" y="2554"/>
                  <a:pt x="4700" y="2543"/>
                  <a:pt x="4733" y="2521"/>
                </a:cubicBezTo>
                <a:cubicBezTo>
                  <a:pt x="4750" y="2510"/>
                  <a:pt x="4750" y="2510"/>
                  <a:pt x="4750" y="2510"/>
                </a:cubicBezTo>
                <a:cubicBezTo>
                  <a:pt x="4779" y="2492"/>
                  <a:pt x="4805" y="2469"/>
                  <a:pt x="4827" y="2444"/>
                </a:cubicBezTo>
                <a:cubicBezTo>
                  <a:pt x="4853" y="3317"/>
                  <a:pt x="4853" y="3317"/>
                  <a:pt x="4853" y="3317"/>
                </a:cubicBezTo>
                <a:cubicBezTo>
                  <a:pt x="4857" y="3462"/>
                  <a:pt x="4752" y="3586"/>
                  <a:pt x="4607" y="3604"/>
                </a:cubicBezTo>
                <a:cubicBezTo>
                  <a:pt x="4531" y="3614"/>
                  <a:pt x="4455" y="3593"/>
                  <a:pt x="4395" y="3544"/>
                </a:cubicBezTo>
                <a:cubicBezTo>
                  <a:pt x="4335" y="3496"/>
                  <a:pt x="4298" y="3427"/>
                  <a:pt x="4291" y="3349"/>
                </a:cubicBezTo>
                <a:cubicBezTo>
                  <a:pt x="4278" y="3202"/>
                  <a:pt x="4278" y="3202"/>
                  <a:pt x="4278" y="3202"/>
                </a:cubicBezTo>
                <a:cubicBezTo>
                  <a:pt x="4300" y="2686"/>
                  <a:pt x="4300" y="2686"/>
                  <a:pt x="4300" y="2686"/>
                </a:cubicBezTo>
                <a:cubicBezTo>
                  <a:pt x="4400" y="2553"/>
                  <a:pt x="4400" y="2553"/>
                  <a:pt x="4400" y="2553"/>
                </a:cubicBezTo>
                <a:cubicBezTo>
                  <a:pt x="4322" y="3198"/>
                  <a:pt x="4322" y="3198"/>
                  <a:pt x="4322" y="3198"/>
                </a:cubicBezTo>
                <a:lnTo>
                  <a:pt x="4394" y="3207"/>
                </a:lnTo>
                <a:close/>
                <a:moveTo>
                  <a:pt x="4711" y="2449"/>
                </a:moveTo>
                <a:cubicBezTo>
                  <a:pt x="4694" y="2460"/>
                  <a:pt x="4694" y="2460"/>
                  <a:pt x="4694" y="2460"/>
                </a:cubicBezTo>
                <a:cubicBezTo>
                  <a:pt x="4694" y="2460"/>
                  <a:pt x="4694" y="2460"/>
                  <a:pt x="4694" y="2460"/>
                </a:cubicBezTo>
                <a:cubicBezTo>
                  <a:pt x="4649" y="2489"/>
                  <a:pt x="4593" y="2488"/>
                  <a:pt x="4550" y="2457"/>
                </a:cubicBezTo>
                <a:cubicBezTo>
                  <a:pt x="4510" y="2430"/>
                  <a:pt x="4510" y="2430"/>
                  <a:pt x="4510" y="2430"/>
                </a:cubicBezTo>
                <a:cubicBezTo>
                  <a:pt x="4481" y="2409"/>
                  <a:pt x="4462" y="2378"/>
                  <a:pt x="4457" y="2343"/>
                </a:cubicBezTo>
                <a:cubicBezTo>
                  <a:pt x="4452" y="2307"/>
                  <a:pt x="4462" y="2272"/>
                  <a:pt x="4484" y="2244"/>
                </a:cubicBezTo>
                <a:cubicBezTo>
                  <a:pt x="4623" y="2070"/>
                  <a:pt x="4623" y="2070"/>
                  <a:pt x="4623" y="2070"/>
                </a:cubicBezTo>
                <a:cubicBezTo>
                  <a:pt x="4647" y="2039"/>
                  <a:pt x="4685" y="2022"/>
                  <a:pt x="4724" y="2022"/>
                </a:cubicBezTo>
                <a:cubicBezTo>
                  <a:pt x="4733" y="2022"/>
                  <a:pt x="4742" y="2023"/>
                  <a:pt x="4751" y="2025"/>
                </a:cubicBezTo>
                <a:cubicBezTo>
                  <a:pt x="4802" y="2036"/>
                  <a:pt x="4840" y="2076"/>
                  <a:pt x="4850" y="2127"/>
                </a:cubicBezTo>
                <a:cubicBezTo>
                  <a:pt x="4873" y="2253"/>
                  <a:pt x="4819" y="2380"/>
                  <a:pt x="4711" y="2449"/>
                </a:cubicBezTo>
                <a:close/>
                <a:moveTo>
                  <a:pt x="4760" y="1953"/>
                </a:moveTo>
                <a:cubicBezTo>
                  <a:pt x="4688" y="1939"/>
                  <a:pt x="4612" y="1967"/>
                  <a:pt x="4566" y="2025"/>
                </a:cubicBezTo>
                <a:cubicBezTo>
                  <a:pt x="4427" y="2199"/>
                  <a:pt x="4427" y="2199"/>
                  <a:pt x="4427" y="2199"/>
                </a:cubicBezTo>
                <a:cubicBezTo>
                  <a:pt x="4392" y="2243"/>
                  <a:pt x="4377" y="2298"/>
                  <a:pt x="4385" y="2353"/>
                </a:cubicBezTo>
                <a:cubicBezTo>
                  <a:pt x="4389" y="2378"/>
                  <a:pt x="4397" y="2401"/>
                  <a:pt x="4408" y="2421"/>
                </a:cubicBezTo>
                <a:cubicBezTo>
                  <a:pt x="3455" y="3691"/>
                  <a:pt x="3455" y="3691"/>
                  <a:pt x="3455" y="3691"/>
                </a:cubicBezTo>
                <a:cubicBezTo>
                  <a:pt x="3421" y="3642"/>
                  <a:pt x="3373" y="3608"/>
                  <a:pt x="3318" y="3593"/>
                </a:cubicBezTo>
                <a:cubicBezTo>
                  <a:pt x="4865" y="1532"/>
                  <a:pt x="4865" y="1532"/>
                  <a:pt x="4865" y="1532"/>
                </a:cubicBezTo>
                <a:cubicBezTo>
                  <a:pt x="5000" y="1634"/>
                  <a:pt x="5000" y="1634"/>
                  <a:pt x="5000" y="1634"/>
                </a:cubicBezTo>
                <a:lnTo>
                  <a:pt x="4760" y="1953"/>
                </a:lnTo>
                <a:close/>
                <a:moveTo>
                  <a:pt x="4187" y="3644"/>
                </a:moveTo>
                <a:cubicBezTo>
                  <a:pt x="4202" y="3900"/>
                  <a:pt x="4202" y="3900"/>
                  <a:pt x="4202" y="3900"/>
                </a:cubicBezTo>
                <a:cubicBezTo>
                  <a:pt x="3963" y="3900"/>
                  <a:pt x="3963" y="3900"/>
                  <a:pt x="3963" y="3900"/>
                </a:cubicBezTo>
                <a:cubicBezTo>
                  <a:pt x="3962" y="3900"/>
                  <a:pt x="3962" y="3900"/>
                  <a:pt x="3961" y="3900"/>
                </a:cubicBezTo>
                <a:cubicBezTo>
                  <a:pt x="3911" y="3902"/>
                  <a:pt x="3864" y="3885"/>
                  <a:pt x="3837" y="3854"/>
                </a:cubicBezTo>
                <a:cubicBezTo>
                  <a:pt x="3815" y="3829"/>
                  <a:pt x="3808" y="3797"/>
                  <a:pt x="3815" y="3759"/>
                </a:cubicBezTo>
                <a:cubicBezTo>
                  <a:pt x="3815" y="3757"/>
                  <a:pt x="3816" y="3755"/>
                  <a:pt x="3816" y="3753"/>
                </a:cubicBezTo>
                <a:cubicBezTo>
                  <a:pt x="3816" y="3397"/>
                  <a:pt x="3816" y="3397"/>
                  <a:pt x="3816" y="3397"/>
                </a:cubicBezTo>
                <a:cubicBezTo>
                  <a:pt x="4197" y="3397"/>
                  <a:pt x="4197" y="3397"/>
                  <a:pt x="4197" y="3397"/>
                </a:cubicBezTo>
                <a:cubicBezTo>
                  <a:pt x="4187" y="3640"/>
                  <a:pt x="4187" y="3640"/>
                  <a:pt x="4187" y="3640"/>
                </a:cubicBezTo>
                <a:cubicBezTo>
                  <a:pt x="4187" y="3641"/>
                  <a:pt x="4187" y="3642"/>
                  <a:pt x="4187" y="3644"/>
                </a:cubicBezTo>
                <a:close/>
                <a:moveTo>
                  <a:pt x="2951" y="4082"/>
                </a:moveTo>
                <a:cubicBezTo>
                  <a:pt x="3109" y="4146"/>
                  <a:pt x="3109" y="4146"/>
                  <a:pt x="3109" y="4146"/>
                </a:cubicBezTo>
                <a:cubicBezTo>
                  <a:pt x="3110" y="4147"/>
                  <a:pt x="3111" y="4147"/>
                  <a:pt x="3113" y="4148"/>
                </a:cubicBezTo>
                <a:cubicBezTo>
                  <a:pt x="2171" y="5402"/>
                  <a:pt x="2171" y="5402"/>
                  <a:pt x="2171" y="5402"/>
                </a:cubicBezTo>
                <a:cubicBezTo>
                  <a:pt x="2099" y="5217"/>
                  <a:pt x="2099" y="5217"/>
                  <a:pt x="2099" y="5217"/>
                </a:cubicBezTo>
                <a:lnTo>
                  <a:pt x="2951" y="4082"/>
                </a:lnTo>
                <a:close/>
                <a:moveTo>
                  <a:pt x="2039" y="5176"/>
                </a:moveTo>
                <a:cubicBezTo>
                  <a:pt x="1845" y="5180"/>
                  <a:pt x="1845" y="5180"/>
                  <a:pt x="1845" y="5180"/>
                </a:cubicBezTo>
                <a:cubicBezTo>
                  <a:pt x="1795" y="4992"/>
                  <a:pt x="1795" y="4992"/>
                  <a:pt x="1795" y="4992"/>
                </a:cubicBezTo>
                <a:cubicBezTo>
                  <a:pt x="2590" y="3932"/>
                  <a:pt x="2590" y="3932"/>
                  <a:pt x="2590" y="3932"/>
                </a:cubicBezTo>
                <a:cubicBezTo>
                  <a:pt x="2882" y="4053"/>
                  <a:pt x="2882" y="4053"/>
                  <a:pt x="2882" y="4053"/>
                </a:cubicBezTo>
                <a:lnTo>
                  <a:pt x="2039" y="5176"/>
                </a:lnTo>
                <a:close/>
                <a:moveTo>
                  <a:pt x="2972" y="4012"/>
                </a:moveTo>
                <a:cubicBezTo>
                  <a:pt x="3170" y="3672"/>
                  <a:pt x="3170" y="3672"/>
                  <a:pt x="3170" y="3672"/>
                </a:cubicBezTo>
                <a:cubicBezTo>
                  <a:pt x="3201" y="3663"/>
                  <a:pt x="3201" y="3663"/>
                  <a:pt x="3201" y="3663"/>
                </a:cubicBezTo>
                <a:cubicBezTo>
                  <a:pt x="3276" y="3641"/>
                  <a:pt x="3356" y="3671"/>
                  <a:pt x="3399" y="3737"/>
                </a:cubicBezTo>
                <a:cubicBezTo>
                  <a:pt x="3437" y="3794"/>
                  <a:pt x="3439" y="3866"/>
                  <a:pt x="3404" y="3925"/>
                </a:cubicBezTo>
                <a:cubicBezTo>
                  <a:pt x="3358" y="4004"/>
                  <a:pt x="3358" y="4004"/>
                  <a:pt x="3358" y="4004"/>
                </a:cubicBezTo>
                <a:cubicBezTo>
                  <a:pt x="3313" y="4080"/>
                  <a:pt x="3218" y="4112"/>
                  <a:pt x="3136" y="4079"/>
                </a:cubicBezTo>
                <a:lnTo>
                  <a:pt x="2972" y="4012"/>
                </a:lnTo>
                <a:close/>
                <a:moveTo>
                  <a:pt x="3234" y="3584"/>
                </a:moveTo>
                <a:cubicBezTo>
                  <a:pt x="3216" y="3585"/>
                  <a:pt x="3198" y="3588"/>
                  <a:pt x="3181" y="3593"/>
                </a:cubicBezTo>
                <a:cubicBezTo>
                  <a:pt x="3151" y="3601"/>
                  <a:pt x="3151" y="3601"/>
                  <a:pt x="3151" y="3601"/>
                </a:cubicBezTo>
                <a:cubicBezTo>
                  <a:pt x="2940" y="3467"/>
                  <a:pt x="2940" y="3467"/>
                  <a:pt x="2940" y="3467"/>
                </a:cubicBezTo>
                <a:cubicBezTo>
                  <a:pt x="4562" y="1305"/>
                  <a:pt x="4562" y="1305"/>
                  <a:pt x="4562" y="1305"/>
                </a:cubicBezTo>
                <a:cubicBezTo>
                  <a:pt x="4807" y="1489"/>
                  <a:pt x="4807" y="1489"/>
                  <a:pt x="4807" y="1489"/>
                </a:cubicBezTo>
                <a:lnTo>
                  <a:pt x="3234" y="3584"/>
                </a:lnTo>
                <a:close/>
                <a:moveTo>
                  <a:pt x="2878" y="3428"/>
                </a:moveTo>
                <a:cubicBezTo>
                  <a:pt x="2736" y="3337"/>
                  <a:pt x="2736" y="3337"/>
                  <a:pt x="2736" y="3337"/>
                </a:cubicBezTo>
                <a:cubicBezTo>
                  <a:pt x="4370" y="1160"/>
                  <a:pt x="4370" y="1160"/>
                  <a:pt x="4370" y="1160"/>
                </a:cubicBezTo>
                <a:cubicBezTo>
                  <a:pt x="4504" y="1262"/>
                  <a:pt x="4504" y="1262"/>
                  <a:pt x="4504" y="1262"/>
                </a:cubicBezTo>
                <a:lnTo>
                  <a:pt x="2878" y="3428"/>
                </a:lnTo>
                <a:close/>
                <a:moveTo>
                  <a:pt x="3646" y="1701"/>
                </a:moveTo>
                <a:cubicBezTo>
                  <a:pt x="3647" y="1699"/>
                  <a:pt x="3647" y="1696"/>
                  <a:pt x="3647" y="1693"/>
                </a:cubicBezTo>
                <a:cubicBezTo>
                  <a:pt x="3647" y="1661"/>
                  <a:pt x="3647" y="1661"/>
                  <a:pt x="3647" y="1661"/>
                </a:cubicBezTo>
                <a:cubicBezTo>
                  <a:pt x="3822" y="1770"/>
                  <a:pt x="3822" y="1770"/>
                  <a:pt x="3822" y="1770"/>
                </a:cubicBezTo>
                <a:cubicBezTo>
                  <a:pt x="3540" y="2145"/>
                  <a:pt x="3540" y="2145"/>
                  <a:pt x="3540" y="2145"/>
                </a:cubicBezTo>
                <a:lnTo>
                  <a:pt x="3646" y="1701"/>
                </a:lnTo>
                <a:close/>
                <a:moveTo>
                  <a:pt x="3510" y="1957"/>
                </a:moveTo>
                <a:cubicBezTo>
                  <a:pt x="3409" y="1871"/>
                  <a:pt x="3409" y="1871"/>
                  <a:pt x="3409" y="1871"/>
                </a:cubicBezTo>
                <a:cubicBezTo>
                  <a:pt x="3555" y="1771"/>
                  <a:pt x="3555" y="1771"/>
                  <a:pt x="3555" y="1771"/>
                </a:cubicBezTo>
                <a:lnTo>
                  <a:pt x="3510" y="1957"/>
                </a:lnTo>
                <a:close/>
                <a:moveTo>
                  <a:pt x="3575" y="1669"/>
                </a:moveTo>
                <a:cubicBezTo>
                  <a:pt x="3346" y="1826"/>
                  <a:pt x="3346" y="1826"/>
                  <a:pt x="3346" y="1826"/>
                </a:cubicBezTo>
                <a:cubicBezTo>
                  <a:pt x="3124" y="1674"/>
                  <a:pt x="3124" y="1674"/>
                  <a:pt x="3124" y="1674"/>
                </a:cubicBezTo>
                <a:cubicBezTo>
                  <a:pt x="3124" y="1468"/>
                  <a:pt x="3124" y="1468"/>
                  <a:pt x="3124" y="1468"/>
                </a:cubicBezTo>
                <a:cubicBezTo>
                  <a:pt x="3193" y="1501"/>
                  <a:pt x="3269" y="1520"/>
                  <a:pt x="3349" y="1523"/>
                </a:cubicBezTo>
                <a:cubicBezTo>
                  <a:pt x="3349" y="1523"/>
                  <a:pt x="3349" y="1523"/>
                  <a:pt x="3350" y="1523"/>
                </a:cubicBezTo>
                <a:cubicBezTo>
                  <a:pt x="3350" y="1523"/>
                  <a:pt x="3350" y="1523"/>
                  <a:pt x="3351" y="1523"/>
                </a:cubicBezTo>
                <a:cubicBezTo>
                  <a:pt x="3430" y="1520"/>
                  <a:pt x="3507" y="1501"/>
                  <a:pt x="3575" y="1468"/>
                </a:cubicBezTo>
                <a:lnTo>
                  <a:pt x="3575" y="1669"/>
                </a:lnTo>
                <a:close/>
                <a:moveTo>
                  <a:pt x="3283" y="1871"/>
                </a:moveTo>
                <a:cubicBezTo>
                  <a:pt x="3188" y="1953"/>
                  <a:pt x="3188" y="1953"/>
                  <a:pt x="3188" y="1953"/>
                </a:cubicBezTo>
                <a:cubicBezTo>
                  <a:pt x="3145" y="1776"/>
                  <a:pt x="3145" y="1776"/>
                  <a:pt x="3145" y="1776"/>
                </a:cubicBezTo>
                <a:lnTo>
                  <a:pt x="3283" y="1871"/>
                </a:lnTo>
                <a:close/>
                <a:moveTo>
                  <a:pt x="3346" y="1912"/>
                </a:moveTo>
                <a:cubicBezTo>
                  <a:pt x="3491" y="2037"/>
                  <a:pt x="3491" y="2037"/>
                  <a:pt x="3491" y="2037"/>
                </a:cubicBezTo>
                <a:cubicBezTo>
                  <a:pt x="3430" y="2291"/>
                  <a:pt x="3430" y="2291"/>
                  <a:pt x="3430" y="2291"/>
                </a:cubicBezTo>
                <a:cubicBezTo>
                  <a:pt x="3308" y="2454"/>
                  <a:pt x="3308" y="2454"/>
                  <a:pt x="3308" y="2454"/>
                </a:cubicBezTo>
                <a:cubicBezTo>
                  <a:pt x="3207" y="2032"/>
                  <a:pt x="3207" y="2032"/>
                  <a:pt x="3207" y="2032"/>
                </a:cubicBezTo>
                <a:lnTo>
                  <a:pt x="3346" y="1912"/>
                </a:lnTo>
                <a:close/>
                <a:moveTo>
                  <a:pt x="2778" y="471"/>
                </a:moveTo>
                <a:cubicBezTo>
                  <a:pt x="2857" y="292"/>
                  <a:pt x="2973" y="277"/>
                  <a:pt x="2977" y="276"/>
                </a:cubicBezTo>
                <a:cubicBezTo>
                  <a:pt x="2988" y="275"/>
                  <a:pt x="2998" y="269"/>
                  <a:pt x="3004" y="260"/>
                </a:cubicBezTo>
                <a:cubicBezTo>
                  <a:pt x="3064" y="172"/>
                  <a:pt x="3140" y="118"/>
                  <a:pt x="3229" y="101"/>
                </a:cubicBezTo>
                <a:cubicBezTo>
                  <a:pt x="3403" y="68"/>
                  <a:pt x="3605" y="175"/>
                  <a:pt x="3744" y="270"/>
                </a:cubicBezTo>
                <a:cubicBezTo>
                  <a:pt x="3951" y="412"/>
                  <a:pt x="3916" y="666"/>
                  <a:pt x="3887" y="782"/>
                </a:cubicBezTo>
                <a:cubicBezTo>
                  <a:pt x="3883" y="780"/>
                  <a:pt x="3880" y="779"/>
                  <a:pt x="3877" y="777"/>
                </a:cubicBezTo>
                <a:cubicBezTo>
                  <a:pt x="3727" y="580"/>
                  <a:pt x="3727" y="580"/>
                  <a:pt x="3727" y="580"/>
                </a:cubicBezTo>
                <a:cubicBezTo>
                  <a:pt x="3738" y="581"/>
                  <a:pt x="3749" y="580"/>
                  <a:pt x="3761" y="580"/>
                </a:cubicBezTo>
                <a:cubicBezTo>
                  <a:pt x="3758" y="508"/>
                  <a:pt x="3758" y="508"/>
                  <a:pt x="3758" y="508"/>
                </a:cubicBezTo>
                <a:cubicBezTo>
                  <a:pt x="3470" y="516"/>
                  <a:pt x="3250" y="362"/>
                  <a:pt x="3248" y="361"/>
                </a:cubicBezTo>
                <a:cubicBezTo>
                  <a:pt x="3236" y="352"/>
                  <a:pt x="3220" y="352"/>
                  <a:pt x="3207" y="360"/>
                </a:cubicBezTo>
                <a:cubicBezTo>
                  <a:pt x="3195" y="368"/>
                  <a:pt x="3188" y="383"/>
                  <a:pt x="3191" y="397"/>
                </a:cubicBezTo>
                <a:cubicBezTo>
                  <a:pt x="3212" y="505"/>
                  <a:pt x="3212" y="505"/>
                  <a:pt x="3212" y="505"/>
                </a:cubicBezTo>
                <a:cubicBezTo>
                  <a:pt x="3127" y="488"/>
                  <a:pt x="3094" y="416"/>
                  <a:pt x="3093" y="412"/>
                </a:cubicBezTo>
                <a:cubicBezTo>
                  <a:pt x="3087" y="400"/>
                  <a:pt x="3075" y="391"/>
                  <a:pt x="3061" y="390"/>
                </a:cubicBezTo>
                <a:cubicBezTo>
                  <a:pt x="3047" y="389"/>
                  <a:pt x="3034" y="397"/>
                  <a:pt x="3028" y="409"/>
                </a:cubicBezTo>
                <a:cubicBezTo>
                  <a:pt x="2820" y="778"/>
                  <a:pt x="2820" y="778"/>
                  <a:pt x="2820" y="778"/>
                </a:cubicBezTo>
                <a:cubicBezTo>
                  <a:pt x="2813" y="781"/>
                  <a:pt x="2806" y="784"/>
                  <a:pt x="2799" y="788"/>
                </a:cubicBezTo>
                <a:cubicBezTo>
                  <a:pt x="2782" y="749"/>
                  <a:pt x="2723" y="597"/>
                  <a:pt x="2778" y="471"/>
                </a:cubicBezTo>
                <a:close/>
                <a:moveTo>
                  <a:pt x="3049" y="1329"/>
                </a:moveTo>
                <a:cubicBezTo>
                  <a:pt x="2986" y="1267"/>
                  <a:pt x="2939" y="1185"/>
                  <a:pt x="2911" y="1084"/>
                </a:cubicBezTo>
                <a:cubicBezTo>
                  <a:pt x="2907" y="1072"/>
                  <a:pt x="2897" y="1062"/>
                  <a:pt x="2885" y="1059"/>
                </a:cubicBezTo>
                <a:cubicBezTo>
                  <a:pt x="2853" y="1051"/>
                  <a:pt x="2827" y="1039"/>
                  <a:pt x="2808" y="1021"/>
                </a:cubicBezTo>
                <a:cubicBezTo>
                  <a:pt x="2774" y="991"/>
                  <a:pt x="2760" y="942"/>
                  <a:pt x="2775" y="908"/>
                </a:cubicBezTo>
                <a:cubicBezTo>
                  <a:pt x="2779" y="899"/>
                  <a:pt x="2786" y="889"/>
                  <a:pt x="2795" y="880"/>
                </a:cubicBezTo>
                <a:cubicBezTo>
                  <a:pt x="2811" y="863"/>
                  <a:pt x="2832" y="850"/>
                  <a:pt x="2856" y="842"/>
                </a:cubicBezTo>
                <a:cubicBezTo>
                  <a:pt x="2865" y="840"/>
                  <a:pt x="2872" y="834"/>
                  <a:pt x="2877" y="826"/>
                </a:cubicBezTo>
                <a:cubicBezTo>
                  <a:pt x="3062" y="496"/>
                  <a:pt x="3062" y="496"/>
                  <a:pt x="3062" y="496"/>
                </a:cubicBezTo>
                <a:cubicBezTo>
                  <a:pt x="3096" y="537"/>
                  <a:pt x="3158" y="584"/>
                  <a:pt x="3258" y="580"/>
                </a:cubicBezTo>
                <a:cubicBezTo>
                  <a:pt x="3268" y="580"/>
                  <a:pt x="3278" y="575"/>
                  <a:pt x="3285" y="566"/>
                </a:cubicBezTo>
                <a:cubicBezTo>
                  <a:pt x="3291" y="558"/>
                  <a:pt x="3294" y="547"/>
                  <a:pt x="3292" y="537"/>
                </a:cubicBezTo>
                <a:cubicBezTo>
                  <a:pt x="3278" y="463"/>
                  <a:pt x="3278" y="463"/>
                  <a:pt x="3278" y="463"/>
                </a:cubicBezTo>
                <a:cubicBezTo>
                  <a:pt x="3351" y="502"/>
                  <a:pt x="3476" y="556"/>
                  <a:pt x="3631" y="574"/>
                </a:cubicBezTo>
                <a:cubicBezTo>
                  <a:pt x="3825" y="830"/>
                  <a:pt x="3825" y="830"/>
                  <a:pt x="3825" y="830"/>
                </a:cubicBezTo>
                <a:cubicBezTo>
                  <a:pt x="3830" y="836"/>
                  <a:pt x="3836" y="840"/>
                  <a:pt x="3843" y="842"/>
                </a:cubicBezTo>
                <a:cubicBezTo>
                  <a:pt x="3867" y="850"/>
                  <a:pt x="3888" y="863"/>
                  <a:pt x="3904" y="880"/>
                </a:cubicBezTo>
                <a:cubicBezTo>
                  <a:pt x="3913" y="889"/>
                  <a:pt x="3920" y="899"/>
                  <a:pt x="3924" y="908"/>
                </a:cubicBezTo>
                <a:cubicBezTo>
                  <a:pt x="3940" y="942"/>
                  <a:pt x="3926" y="991"/>
                  <a:pt x="3891" y="1021"/>
                </a:cubicBezTo>
                <a:cubicBezTo>
                  <a:pt x="3872" y="1039"/>
                  <a:pt x="3846" y="1051"/>
                  <a:pt x="3815" y="1059"/>
                </a:cubicBezTo>
                <a:cubicBezTo>
                  <a:pt x="3802" y="1062"/>
                  <a:pt x="3792" y="1072"/>
                  <a:pt x="3788" y="1084"/>
                </a:cubicBezTo>
                <a:cubicBezTo>
                  <a:pt x="3760" y="1185"/>
                  <a:pt x="3714" y="1267"/>
                  <a:pt x="3650" y="1329"/>
                </a:cubicBezTo>
                <a:cubicBezTo>
                  <a:pt x="3574" y="1403"/>
                  <a:pt x="3465" y="1447"/>
                  <a:pt x="3350" y="1450"/>
                </a:cubicBezTo>
                <a:cubicBezTo>
                  <a:pt x="3234" y="1447"/>
                  <a:pt x="3125" y="1403"/>
                  <a:pt x="3049" y="1329"/>
                </a:cubicBezTo>
                <a:close/>
                <a:moveTo>
                  <a:pt x="3052" y="1657"/>
                </a:moveTo>
                <a:cubicBezTo>
                  <a:pt x="3052" y="1693"/>
                  <a:pt x="3052" y="1693"/>
                  <a:pt x="3052" y="1693"/>
                </a:cubicBezTo>
                <a:cubicBezTo>
                  <a:pt x="3052" y="1696"/>
                  <a:pt x="3052" y="1699"/>
                  <a:pt x="3053" y="1701"/>
                </a:cubicBezTo>
                <a:cubicBezTo>
                  <a:pt x="3251" y="2529"/>
                  <a:pt x="3251" y="2529"/>
                  <a:pt x="3251" y="2529"/>
                </a:cubicBezTo>
                <a:cubicBezTo>
                  <a:pt x="3221" y="2570"/>
                  <a:pt x="3221" y="2570"/>
                  <a:pt x="3221" y="2570"/>
                </a:cubicBezTo>
                <a:cubicBezTo>
                  <a:pt x="3019" y="2310"/>
                  <a:pt x="2891" y="2084"/>
                  <a:pt x="2850" y="2008"/>
                </a:cubicBezTo>
                <a:cubicBezTo>
                  <a:pt x="2947" y="1935"/>
                  <a:pt x="2947" y="1935"/>
                  <a:pt x="2947" y="1935"/>
                </a:cubicBezTo>
                <a:cubicBezTo>
                  <a:pt x="2959" y="1926"/>
                  <a:pt x="2964" y="1910"/>
                  <a:pt x="2959" y="1895"/>
                </a:cubicBezTo>
                <a:cubicBezTo>
                  <a:pt x="2912" y="1744"/>
                  <a:pt x="2912" y="1744"/>
                  <a:pt x="2912" y="1744"/>
                </a:cubicBezTo>
                <a:lnTo>
                  <a:pt x="3052" y="1657"/>
                </a:lnTo>
                <a:close/>
                <a:moveTo>
                  <a:pt x="2109" y="3654"/>
                </a:moveTo>
                <a:cubicBezTo>
                  <a:pt x="1940" y="3583"/>
                  <a:pt x="1848" y="3403"/>
                  <a:pt x="1890" y="3225"/>
                </a:cubicBezTo>
                <a:cubicBezTo>
                  <a:pt x="2106" y="2302"/>
                  <a:pt x="2106" y="2302"/>
                  <a:pt x="2106" y="2302"/>
                </a:cubicBezTo>
                <a:cubicBezTo>
                  <a:pt x="2160" y="2069"/>
                  <a:pt x="2338" y="1891"/>
                  <a:pt x="2570" y="1836"/>
                </a:cubicBezTo>
                <a:cubicBezTo>
                  <a:pt x="2844" y="1772"/>
                  <a:pt x="2844" y="1772"/>
                  <a:pt x="2844" y="1772"/>
                </a:cubicBezTo>
                <a:cubicBezTo>
                  <a:pt x="2883" y="1893"/>
                  <a:pt x="2883" y="1893"/>
                  <a:pt x="2883" y="1893"/>
                </a:cubicBezTo>
                <a:cubicBezTo>
                  <a:pt x="2782" y="1969"/>
                  <a:pt x="2782" y="1969"/>
                  <a:pt x="2782" y="1969"/>
                </a:cubicBezTo>
                <a:cubicBezTo>
                  <a:pt x="2768" y="1980"/>
                  <a:pt x="2764" y="1999"/>
                  <a:pt x="2772" y="2014"/>
                </a:cubicBezTo>
                <a:cubicBezTo>
                  <a:pt x="2773" y="2017"/>
                  <a:pt x="2916" y="2299"/>
                  <a:pt x="3176" y="2630"/>
                </a:cubicBezTo>
                <a:cubicBezTo>
                  <a:pt x="2674" y="3298"/>
                  <a:pt x="2674" y="3298"/>
                  <a:pt x="2674" y="3298"/>
                </a:cubicBezTo>
                <a:cubicBezTo>
                  <a:pt x="2486" y="3178"/>
                  <a:pt x="2486" y="3178"/>
                  <a:pt x="2486" y="3178"/>
                </a:cubicBezTo>
                <a:cubicBezTo>
                  <a:pt x="2445" y="2229"/>
                  <a:pt x="2445" y="2229"/>
                  <a:pt x="2445" y="2229"/>
                </a:cubicBezTo>
                <a:cubicBezTo>
                  <a:pt x="2373" y="2232"/>
                  <a:pt x="2373" y="2232"/>
                  <a:pt x="2373" y="2232"/>
                </a:cubicBezTo>
                <a:cubicBezTo>
                  <a:pt x="2411" y="3130"/>
                  <a:pt x="2411" y="3130"/>
                  <a:pt x="2411" y="3130"/>
                </a:cubicBezTo>
                <a:cubicBezTo>
                  <a:pt x="2315" y="3069"/>
                  <a:pt x="2315" y="3069"/>
                  <a:pt x="2315" y="3069"/>
                </a:cubicBezTo>
                <a:cubicBezTo>
                  <a:pt x="2276" y="3130"/>
                  <a:pt x="2276" y="3130"/>
                  <a:pt x="2276" y="3130"/>
                </a:cubicBezTo>
                <a:cubicBezTo>
                  <a:pt x="3097" y="3653"/>
                  <a:pt x="3097" y="3653"/>
                  <a:pt x="3097" y="3653"/>
                </a:cubicBezTo>
                <a:cubicBezTo>
                  <a:pt x="2904" y="3984"/>
                  <a:pt x="2904" y="3984"/>
                  <a:pt x="2904" y="3984"/>
                </a:cubicBezTo>
                <a:lnTo>
                  <a:pt x="2109" y="3654"/>
                </a:lnTo>
                <a:close/>
                <a:moveTo>
                  <a:pt x="2361" y="3837"/>
                </a:moveTo>
                <a:cubicBezTo>
                  <a:pt x="2521" y="3903"/>
                  <a:pt x="2521" y="3903"/>
                  <a:pt x="2521" y="3903"/>
                </a:cubicBezTo>
                <a:cubicBezTo>
                  <a:pt x="1738" y="4947"/>
                  <a:pt x="1738" y="4947"/>
                  <a:pt x="1738" y="4947"/>
                </a:cubicBezTo>
                <a:cubicBezTo>
                  <a:pt x="1541" y="4929"/>
                  <a:pt x="1541" y="4929"/>
                  <a:pt x="1541" y="4929"/>
                </a:cubicBezTo>
                <a:lnTo>
                  <a:pt x="2361" y="3837"/>
                </a:lnTo>
                <a:close/>
                <a:moveTo>
                  <a:pt x="1502" y="4998"/>
                </a:moveTo>
                <a:cubicBezTo>
                  <a:pt x="1726" y="5018"/>
                  <a:pt x="1726" y="5018"/>
                  <a:pt x="1726" y="5018"/>
                </a:cubicBezTo>
                <a:cubicBezTo>
                  <a:pt x="1782" y="5226"/>
                  <a:pt x="1782" y="5226"/>
                  <a:pt x="1782" y="5226"/>
                </a:cubicBezTo>
                <a:cubicBezTo>
                  <a:pt x="1786" y="5242"/>
                  <a:pt x="1801" y="5254"/>
                  <a:pt x="1818" y="5253"/>
                </a:cubicBezTo>
                <a:cubicBezTo>
                  <a:pt x="2033" y="5249"/>
                  <a:pt x="2033" y="5249"/>
                  <a:pt x="2033" y="5249"/>
                </a:cubicBezTo>
                <a:cubicBezTo>
                  <a:pt x="2116" y="5458"/>
                  <a:pt x="2116" y="5458"/>
                  <a:pt x="2116" y="5458"/>
                </a:cubicBezTo>
                <a:cubicBezTo>
                  <a:pt x="1573" y="5744"/>
                  <a:pt x="1573" y="5744"/>
                  <a:pt x="1573" y="5744"/>
                </a:cubicBezTo>
                <a:cubicBezTo>
                  <a:pt x="1379" y="5599"/>
                  <a:pt x="1379" y="5599"/>
                  <a:pt x="1379" y="5599"/>
                </a:cubicBezTo>
                <a:lnTo>
                  <a:pt x="1502" y="4998"/>
                </a:lnTo>
                <a:close/>
                <a:moveTo>
                  <a:pt x="1363" y="5677"/>
                </a:moveTo>
                <a:cubicBezTo>
                  <a:pt x="1502" y="5781"/>
                  <a:pt x="1502" y="5781"/>
                  <a:pt x="1502" y="5781"/>
                </a:cubicBezTo>
                <a:cubicBezTo>
                  <a:pt x="1323" y="5875"/>
                  <a:pt x="1323" y="5875"/>
                  <a:pt x="1323" y="5875"/>
                </a:cubicBezTo>
                <a:lnTo>
                  <a:pt x="1363" y="5677"/>
                </a:lnTo>
                <a:close/>
                <a:moveTo>
                  <a:pt x="2421" y="5907"/>
                </a:moveTo>
                <a:cubicBezTo>
                  <a:pt x="1419" y="5907"/>
                  <a:pt x="1419" y="5907"/>
                  <a:pt x="1419" y="5907"/>
                </a:cubicBezTo>
                <a:cubicBezTo>
                  <a:pt x="2178" y="5507"/>
                  <a:pt x="2178" y="5507"/>
                  <a:pt x="2178" y="5507"/>
                </a:cubicBezTo>
                <a:cubicBezTo>
                  <a:pt x="2183" y="5505"/>
                  <a:pt x="2187" y="5501"/>
                  <a:pt x="2190" y="5497"/>
                </a:cubicBezTo>
                <a:cubicBezTo>
                  <a:pt x="2441" y="5163"/>
                  <a:pt x="2441" y="5163"/>
                  <a:pt x="2441" y="5163"/>
                </a:cubicBezTo>
                <a:lnTo>
                  <a:pt x="2421" y="5907"/>
                </a:lnTo>
                <a:close/>
                <a:moveTo>
                  <a:pt x="3187" y="5907"/>
                </a:moveTo>
                <a:cubicBezTo>
                  <a:pt x="3349" y="4683"/>
                  <a:pt x="3349" y="4683"/>
                  <a:pt x="3349" y="4683"/>
                </a:cubicBezTo>
                <a:cubicBezTo>
                  <a:pt x="3503" y="5907"/>
                  <a:pt x="3503" y="5907"/>
                  <a:pt x="3503" y="5907"/>
                </a:cubicBezTo>
                <a:lnTo>
                  <a:pt x="3187" y="5907"/>
                </a:lnTo>
                <a:close/>
                <a:moveTo>
                  <a:pt x="3576" y="5907"/>
                </a:moveTo>
                <a:cubicBezTo>
                  <a:pt x="3386" y="4396"/>
                  <a:pt x="3386" y="4396"/>
                  <a:pt x="3386" y="4396"/>
                </a:cubicBezTo>
                <a:cubicBezTo>
                  <a:pt x="3383" y="4378"/>
                  <a:pt x="3368" y="4364"/>
                  <a:pt x="3350" y="4364"/>
                </a:cubicBezTo>
                <a:cubicBezTo>
                  <a:pt x="3350" y="4364"/>
                  <a:pt x="3350" y="4364"/>
                  <a:pt x="3350" y="4364"/>
                </a:cubicBezTo>
                <a:cubicBezTo>
                  <a:pt x="3331" y="4364"/>
                  <a:pt x="3316" y="4378"/>
                  <a:pt x="3314" y="4396"/>
                </a:cubicBezTo>
                <a:cubicBezTo>
                  <a:pt x="3114" y="5907"/>
                  <a:pt x="3114" y="5907"/>
                  <a:pt x="3114" y="5907"/>
                </a:cubicBezTo>
                <a:cubicBezTo>
                  <a:pt x="2493" y="5907"/>
                  <a:pt x="2493" y="5907"/>
                  <a:pt x="2493" y="5907"/>
                </a:cubicBezTo>
                <a:cubicBezTo>
                  <a:pt x="2516" y="5063"/>
                  <a:pt x="2516" y="5063"/>
                  <a:pt x="2516" y="5063"/>
                </a:cubicBezTo>
                <a:cubicBezTo>
                  <a:pt x="3191" y="4164"/>
                  <a:pt x="3191" y="4164"/>
                  <a:pt x="3191" y="4164"/>
                </a:cubicBezTo>
                <a:cubicBezTo>
                  <a:pt x="3195" y="4164"/>
                  <a:pt x="3199" y="4165"/>
                  <a:pt x="3203" y="4165"/>
                </a:cubicBezTo>
                <a:cubicBezTo>
                  <a:pt x="3253" y="4165"/>
                  <a:pt x="3302" y="4149"/>
                  <a:pt x="3344" y="4122"/>
                </a:cubicBezTo>
                <a:cubicBezTo>
                  <a:pt x="3403" y="4179"/>
                  <a:pt x="3482" y="4212"/>
                  <a:pt x="3565" y="4212"/>
                </a:cubicBezTo>
                <a:cubicBezTo>
                  <a:pt x="4159" y="4212"/>
                  <a:pt x="4159" y="4212"/>
                  <a:pt x="4159" y="4212"/>
                </a:cubicBezTo>
                <a:cubicBezTo>
                  <a:pt x="4198" y="5907"/>
                  <a:pt x="4198" y="5907"/>
                  <a:pt x="4198" y="5907"/>
                </a:cubicBezTo>
                <a:lnTo>
                  <a:pt x="3576" y="5907"/>
                </a:lnTo>
                <a:close/>
                <a:moveTo>
                  <a:pt x="3565" y="4139"/>
                </a:moveTo>
                <a:cubicBezTo>
                  <a:pt x="3502" y="4139"/>
                  <a:pt x="3443" y="4115"/>
                  <a:pt x="3398" y="4073"/>
                </a:cubicBezTo>
                <a:cubicBezTo>
                  <a:pt x="3406" y="4063"/>
                  <a:pt x="3414" y="4052"/>
                  <a:pt x="3420" y="4041"/>
                </a:cubicBezTo>
                <a:cubicBezTo>
                  <a:pt x="3466" y="3962"/>
                  <a:pt x="3466" y="3962"/>
                  <a:pt x="3466" y="3962"/>
                </a:cubicBezTo>
                <a:cubicBezTo>
                  <a:pt x="3502" y="3901"/>
                  <a:pt x="3510" y="3830"/>
                  <a:pt x="3491" y="3764"/>
                </a:cubicBezTo>
                <a:cubicBezTo>
                  <a:pt x="3743" y="3428"/>
                  <a:pt x="3743" y="3428"/>
                  <a:pt x="3743" y="3428"/>
                </a:cubicBezTo>
                <a:cubicBezTo>
                  <a:pt x="3743" y="3749"/>
                  <a:pt x="3743" y="3749"/>
                  <a:pt x="3743" y="3749"/>
                </a:cubicBezTo>
                <a:cubicBezTo>
                  <a:pt x="3733" y="3808"/>
                  <a:pt x="3747" y="3861"/>
                  <a:pt x="3782" y="3902"/>
                </a:cubicBezTo>
                <a:cubicBezTo>
                  <a:pt x="3821" y="3947"/>
                  <a:pt x="3885" y="3973"/>
                  <a:pt x="3953" y="3973"/>
                </a:cubicBezTo>
                <a:cubicBezTo>
                  <a:pt x="3957" y="3973"/>
                  <a:pt x="3960" y="3973"/>
                  <a:pt x="3964" y="3973"/>
                </a:cubicBezTo>
                <a:cubicBezTo>
                  <a:pt x="4206" y="3973"/>
                  <a:pt x="4206" y="3973"/>
                  <a:pt x="4206" y="3973"/>
                </a:cubicBezTo>
                <a:cubicBezTo>
                  <a:pt x="4216" y="4139"/>
                  <a:pt x="4216" y="4139"/>
                  <a:pt x="4216" y="4139"/>
                </a:cubicBezTo>
                <a:lnTo>
                  <a:pt x="3565" y="4139"/>
                </a:lnTo>
                <a:close/>
                <a:moveTo>
                  <a:pt x="4200" y="3325"/>
                </a:moveTo>
                <a:cubicBezTo>
                  <a:pt x="3821" y="3325"/>
                  <a:pt x="3821" y="3325"/>
                  <a:pt x="3821" y="3325"/>
                </a:cubicBezTo>
                <a:cubicBezTo>
                  <a:pt x="4223" y="2789"/>
                  <a:pt x="4223" y="2789"/>
                  <a:pt x="4223" y="2789"/>
                </a:cubicBezTo>
                <a:lnTo>
                  <a:pt x="4200" y="3325"/>
                </a:lnTo>
                <a:close/>
                <a:moveTo>
                  <a:pt x="5216" y="5907"/>
                </a:moveTo>
                <a:cubicBezTo>
                  <a:pt x="4271" y="5907"/>
                  <a:pt x="4271" y="5907"/>
                  <a:pt x="4271" y="5907"/>
                </a:cubicBezTo>
                <a:cubicBezTo>
                  <a:pt x="4231" y="4212"/>
                  <a:pt x="4231" y="4212"/>
                  <a:pt x="4231" y="4212"/>
                </a:cubicBezTo>
                <a:cubicBezTo>
                  <a:pt x="4255" y="4212"/>
                  <a:pt x="4255" y="4212"/>
                  <a:pt x="4255" y="4212"/>
                </a:cubicBezTo>
                <a:cubicBezTo>
                  <a:pt x="4265" y="4212"/>
                  <a:pt x="4274" y="4208"/>
                  <a:pt x="4281" y="4200"/>
                </a:cubicBezTo>
                <a:cubicBezTo>
                  <a:pt x="4288" y="4193"/>
                  <a:pt x="4291" y="4183"/>
                  <a:pt x="4291" y="4173"/>
                </a:cubicBezTo>
                <a:cubicBezTo>
                  <a:pt x="4259" y="3641"/>
                  <a:pt x="4259" y="3641"/>
                  <a:pt x="4259" y="3641"/>
                </a:cubicBezTo>
                <a:cubicBezTo>
                  <a:pt x="4265" y="3503"/>
                  <a:pt x="4265" y="3503"/>
                  <a:pt x="4265" y="3503"/>
                </a:cubicBezTo>
                <a:cubicBezTo>
                  <a:pt x="4287" y="3540"/>
                  <a:pt x="4315" y="3573"/>
                  <a:pt x="4349" y="3601"/>
                </a:cubicBezTo>
                <a:cubicBezTo>
                  <a:pt x="4413" y="3652"/>
                  <a:pt x="4490" y="3679"/>
                  <a:pt x="4570" y="3679"/>
                </a:cubicBezTo>
                <a:cubicBezTo>
                  <a:pt x="4586" y="3679"/>
                  <a:pt x="4601" y="3678"/>
                  <a:pt x="4617" y="3676"/>
                </a:cubicBezTo>
                <a:cubicBezTo>
                  <a:pt x="4798" y="3653"/>
                  <a:pt x="4931" y="3497"/>
                  <a:pt x="4925" y="3315"/>
                </a:cubicBezTo>
                <a:cubicBezTo>
                  <a:pt x="4897" y="2336"/>
                  <a:pt x="4897" y="2336"/>
                  <a:pt x="4897" y="2336"/>
                </a:cubicBezTo>
                <a:cubicBezTo>
                  <a:pt x="4926" y="2268"/>
                  <a:pt x="4935" y="2190"/>
                  <a:pt x="4921" y="2113"/>
                </a:cubicBezTo>
                <a:cubicBezTo>
                  <a:pt x="4911" y="2057"/>
                  <a:pt x="4877" y="2009"/>
                  <a:pt x="4830" y="1980"/>
                </a:cubicBezTo>
                <a:cubicBezTo>
                  <a:pt x="5080" y="1648"/>
                  <a:pt x="5080" y="1648"/>
                  <a:pt x="5080" y="1648"/>
                </a:cubicBezTo>
                <a:cubicBezTo>
                  <a:pt x="5216" y="1466"/>
                  <a:pt x="5216" y="1466"/>
                  <a:pt x="5216" y="1466"/>
                </a:cubicBezTo>
                <a:lnTo>
                  <a:pt x="5216" y="5907"/>
                </a:lnTo>
                <a:close/>
                <a:moveTo>
                  <a:pt x="5247" y="1304"/>
                </a:moveTo>
                <a:cubicBezTo>
                  <a:pt x="5043" y="1576"/>
                  <a:pt x="5043" y="1576"/>
                  <a:pt x="5043" y="1576"/>
                </a:cubicBezTo>
                <a:cubicBezTo>
                  <a:pt x="4413" y="1102"/>
                  <a:pt x="4413" y="1102"/>
                  <a:pt x="4413" y="1102"/>
                </a:cubicBezTo>
                <a:cubicBezTo>
                  <a:pt x="4617" y="831"/>
                  <a:pt x="4617" y="831"/>
                  <a:pt x="4617" y="831"/>
                </a:cubicBezTo>
                <a:cubicBezTo>
                  <a:pt x="4653" y="783"/>
                  <a:pt x="4705" y="752"/>
                  <a:pt x="4765" y="744"/>
                </a:cubicBezTo>
                <a:cubicBezTo>
                  <a:pt x="4824" y="735"/>
                  <a:pt x="4883" y="751"/>
                  <a:pt x="4931" y="787"/>
                </a:cubicBezTo>
                <a:cubicBezTo>
                  <a:pt x="5202" y="990"/>
                  <a:pt x="5202" y="990"/>
                  <a:pt x="5202" y="990"/>
                </a:cubicBezTo>
                <a:cubicBezTo>
                  <a:pt x="5250" y="1026"/>
                  <a:pt x="5281" y="1079"/>
                  <a:pt x="5290" y="1138"/>
                </a:cubicBezTo>
                <a:cubicBezTo>
                  <a:pt x="5298" y="1197"/>
                  <a:pt x="5283" y="1256"/>
                  <a:pt x="5247" y="13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9"/>
          <p:cNvSpPr/>
          <p:nvPr>
            <p:custDataLst>
              <p:tags r:id="rId42"/>
            </p:custDataLst>
          </p:nvPr>
        </p:nvSpPr>
        <p:spPr bwMode="auto">
          <a:xfrm>
            <a:off x="10746740" y="4197985"/>
            <a:ext cx="152400" cy="54610"/>
          </a:xfrm>
          <a:custGeom>
            <a:avLst/>
            <a:gdLst>
              <a:gd name="T0" fmla="*/ 349 w 349"/>
              <a:gd name="T1" fmla="*/ 51 h 124"/>
              <a:gd name="T2" fmla="*/ 298 w 349"/>
              <a:gd name="T3" fmla="*/ 0 h 124"/>
              <a:gd name="T4" fmla="*/ 175 w 349"/>
              <a:gd name="T5" fmla="*/ 51 h 124"/>
              <a:gd name="T6" fmla="*/ 52 w 349"/>
              <a:gd name="T7" fmla="*/ 0 h 124"/>
              <a:gd name="T8" fmla="*/ 0 w 349"/>
              <a:gd name="T9" fmla="*/ 51 h 124"/>
              <a:gd name="T10" fmla="*/ 175 w 349"/>
              <a:gd name="T11" fmla="*/ 124 h 124"/>
              <a:gd name="T12" fmla="*/ 349 w 349"/>
              <a:gd name="T13" fmla="*/ 51 h 124"/>
            </a:gdLst>
            <a:ahLst/>
            <a:cxnLst>
              <a:cxn ang="0">
                <a:pos x="T0" y="T1"/>
              </a:cxn>
              <a:cxn ang="0">
                <a:pos x="T2" y="T3"/>
              </a:cxn>
              <a:cxn ang="0">
                <a:pos x="T4" y="T5"/>
              </a:cxn>
              <a:cxn ang="0">
                <a:pos x="T6" y="T7"/>
              </a:cxn>
              <a:cxn ang="0">
                <a:pos x="T8" y="T9"/>
              </a:cxn>
              <a:cxn ang="0">
                <a:pos x="T10" y="T11"/>
              </a:cxn>
              <a:cxn ang="0">
                <a:pos x="T12" y="T13"/>
              </a:cxn>
            </a:cxnLst>
            <a:rect l="0" t="0" r="r" b="b"/>
            <a:pathLst>
              <a:path w="349" h="124">
                <a:moveTo>
                  <a:pt x="349" y="51"/>
                </a:moveTo>
                <a:cubicBezTo>
                  <a:pt x="298" y="0"/>
                  <a:pt x="298" y="0"/>
                  <a:pt x="298" y="0"/>
                </a:cubicBezTo>
                <a:cubicBezTo>
                  <a:pt x="265" y="33"/>
                  <a:pt x="221" y="51"/>
                  <a:pt x="175" y="51"/>
                </a:cubicBezTo>
                <a:cubicBezTo>
                  <a:pt x="128" y="51"/>
                  <a:pt x="84" y="33"/>
                  <a:pt x="52" y="0"/>
                </a:cubicBezTo>
                <a:cubicBezTo>
                  <a:pt x="0" y="51"/>
                  <a:pt x="0" y="51"/>
                  <a:pt x="0" y="51"/>
                </a:cubicBezTo>
                <a:cubicBezTo>
                  <a:pt x="47" y="98"/>
                  <a:pt x="109" y="124"/>
                  <a:pt x="175" y="124"/>
                </a:cubicBezTo>
                <a:cubicBezTo>
                  <a:pt x="240" y="124"/>
                  <a:pt x="302" y="98"/>
                  <a:pt x="349" y="51"/>
                </a:cubicBezTo>
                <a:close/>
              </a:path>
            </a:pathLst>
          </a:custGeom>
          <a:solidFill>
            <a:srgbClr val="3A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5"/>
          <p:cNvSpPr/>
          <p:nvPr>
            <p:custDataLst>
              <p:tags r:id="rId43"/>
            </p:custDataLst>
          </p:nvPr>
        </p:nvSpPr>
        <p:spPr bwMode="auto">
          <a:xfrm>
            <a:off x="243205" y="1760220"/>
            <a:ext cx="122555" cy="100330"/>
          </a:xfrm>
          <a:custGeom>
            <a:avLst/>
            <a:gdLst>
              <a:gd name="T0" fmla="*/ 88 w 375"/>
              <a:gd name="T1" fmla="*/ 40 h 307"/>
              <a:gd name="T2" fmla="*/ 26 w 375"/>
              <a:gd name="T3" fmla="*/ 0 h 307"/>
              <a:gd name="T4" fmla="*/ 3 w 375"/>
              <a:gd name="T5" fmla="*/ 307 h 307"/>
              <a:gd name="T6" fmla="*/ 375 w 375"/>
              <a:gd name="T7" fmla="*/ 307 h 307"/>
              <a:gd name="T8" fmla="*/ 233 w 375"/>
              <a:gd name="T9" fmla="*/ 29 h 307"/>
              <a:gd name="T10" fmla="*/ 150 w 375"/>
              <a:gd name="T11" fmla="*/ 52 h 307"/>
              <a:gd name="T12" fmla="*/ 88 w 375"/>
              <a:gd name="T13" fmla="*/ 40 h 307"/>
            </a:gdLst>
            <a:ahLst/>
            <a:cxnLst>
              <a:cxn ang="0">
                <a:pos x="T0" y="T1"/>
              </a:cxn>
              <a:cxn ang="0">
                <a:pos x="T2" y="T3"/>
              </a:cxn>
              <a:cxn ang="0">
                <a:pos x="T4" y="T5"/>
              </a:cxn>
              <a:cxn ang="0">
                <a:pos x="T6" y="T7"/>
              </a:cxn>
              <a:cxn ang="0">
                <a:pos x="T8" y="T9"/>
              </a:cxn>
              <a:cxn ang="0">
                <a:pos x="T10" y="T11"/>
              </a:cxn>
              <a:cxn ang="0">
                <a:pos x="T12" y="T13"/>
              </a:cxn>
            </a:cxnLst>
            <a:rect l="0" t="0" r="r" b="b"/>
            <a:pathLst>
              <a:path w="375" h="307">
                <a:moveTo>
                  <a:pt x="88" y="40"/>
                </a:moveTo>
                <a:cubicBezTo>
                  <a:pt x="66" y="31"/>
                  <a:pt x="45" y="18"/>
                  <a:pt x="26" y="0"/>
                </a:cubicBezTo>
                <a:cubicBezTo>
                  <a:pt x="16" y="82"/>
                  <a:pt x="0" y="222"/>
                  <a:pt x="3" y="307"/>
                </a:cubicBezTo>
                <a:cubicBezTo>
                  <a:pt x="375" y="307"/>
                  <a:pt x="375" y="307"/>
                  <a:pt x="375" y="307"/>
                </a:cubicBezTo>
                <a:cubicBezTo>
                  <a:pt x="233" y="29"/>
                  <a:pt x="233" y="29"/>
                  <a:pt x="233" y="29"/>
                </a:cubicBezTo>
                <a:cubicBezTo>
                  <a:pt x="208" y="44"/>
                  <a:pt x="179" y="52"/>
                  <a:pt x="150" y="52"/>
                </a:cubicBezTo>
                <a:cubicBezTo>
                  <a:pt x="129" y="52"/>
                  <a:pt x="108" y="48"/>
                  <a:pt x="88" y="40"/>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6"/>
          <p:cNvSpPr/>
          <p:nvPr>
            <p:custDataLst>
              <p:tags r:id="rId44"/>
            </p:custDataLst>
          </p:nvPr>
        </p:nvSpPr>
        <p:spPr bwMode="auto">
          <a:xfrm>
            <a:off x="233045" y="1630680"/>
            <a:ext cx="95885" cy="131445"/>
          </a:xfrm>
          <a:custGeom>
            <a:avLst/>
            <a:gdLst>
              <a:gd name="T0" fmla="*/ 140 w 294"/>
              <a:gd name="T1" fmla="*/ 383 h 403"/>
              <a:gd name="T2" fmla="*/ 271 w 294"/>
              <a:gd name="T3" fmla="*/ 336 h 403"/>
              <a:gd name="T4" fmla="*/ 271 w 294"/>
              <a:gd name="T5" fmla="*/ 185 h 403"/>
              <a:gd name="T6" fmla="*/ 109 w 294"/>
              <a:gd name="T7" fmla="*/ 0 h 403"/>
              <a:gd name="T8" fmla="*/ 98 w 294"/>
              <a:gd name="T9" fmla="*/ 0 h 403"/>
              <a:gd name="T10" fmla="*/ 35 w 294"/>
              <a:gd name="T11" fmla="*/ 41 h 403"/>
              <a:gd name="T12" fmla="*/ 35 w 294"/>
              <a:gd name="T13" fmla="*/ 41 h 403"/>
              <a:gd name="T14" fmla="*/ 23 w 294"/>
              <a:gd name="T15" fmla="*/ 232 h 403"/>
              <a:gd name="T16" fmla="*/ 140 w 294"/>
              <a:gd name="T17" fmla="*/ 38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403">
                <a:moveTo>
                  <a:pt x="140" y="383"/>
                </a:moveTo>
                <a:cubicBezTo>
                  <a:pt x="191" y="403"/>
                  <a:pt x="249" y="383"/>
                  <a:pt x="271" y="336"/>
                </a:cubicBezTo>
                <a:cubicBezTo>
                  <a:pt x="294" y="290"/>
                  <a:pt x="284" y="228"/>
                  <a:pt x="271" y="185"/>
                </a:cubicBezTo>
                <a:cubicBezTo>
                  <a:pt x="248" y="106"/>
                  <a:pt x="174" y="11"/>
                  <a:pt x="109" y="0"/>
                </a:cubicBezTo>
                <a:cubicBezTo>
                  <a:pt x="105" y="0"/>
                  <a:pt x="101" y="0"/>
                  <a:pt x="98" y="0"/>
                </a:cubicBezTo>
                <a:cubicBezTo>
                  <a:pt x="74" y="0"/>
                  <a:pt x="53" y="13"/>
                  <a:pt x="35" y="41"/>
                </a:cubicBezTo>
                <a:cubicBezTo>
                  <a:pt x="35" y="41"/>
                  <a:pt x="35" y="41"/>
                  <a:pt x="35" y="41"/>
                </a:cubicBezTo>
                <a:cubicBezTo>
                  <a:pt x="5" y="85"/>
                  <a:pt x="0" y="158"/>
                  <a:pt x="23" y="232"/>
                </a:cubicBezTo>
                <a:cubicBezTo>
                  <a:pt x="46" y="305"/>
                  <a:pt x="91" y="363"/>
                  <a:pt x="140" y="383"/>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7"/>
          <p:cNvSpPr/>
          <p:nvPr>
            <p:custDataLst>
              <p:tags r:id="rId45"/>
            </p:custDataLst>
          </p:nvPr>
        </p:nvSpPr>
        <p:spPr bwMode="auto">
          <a:xfrm>
            <a:off x="600075" y="1572895"/>
            <a:ext cx="116205" cy="48895"/>
          </a:xfrm>
          <a:custGeom>
            <a:avLst/>
            <a:gdLst>
              <a:gd name="T0" fmla="*/ 178 w 356"/>
              <a:gd name="T1" fmla="*/ 150 h 150"/>
              <a:gd name="T2" fmla="*/ 356 w 356"/>
              <a:gd name="T3" fmla="*/ 0 h 150"/>
              <a:gd name="T4" fmla="*/ 179 w 356"/>
              <a:gd name="T5" fmla="*/ 42 h 150"/>
              <a:gd name="T6" fmla="*/ 178 w 356"/>
              <a:gd name="T7" fmla="*/ 42 h 150"/>
              <a:gd name="T8" fmla="*/ 177 w 356"/>
              <a:gd name="T9" fmla="*/ 42 h 150"/>
              <a:gd name="T10" fmla="*/ 0 w 356"/>
              <a:gd name="T11" fmla="*/ 0 h 150"/>
              <a:gd name="T12" fmla="*/ 178 w 356"/>
              <a:gd name="T13" fmla="*/ 150 h 150"/>
            </a:gdLst>
            <a:ahLst/>
            <a:cxnLst>
              <a:cxn ang="0">
                <a:pos x="T0" y="T1"/>
              </a:cxn>
              <a:cxn ang="0">
                <a:pos x="T2" y="T3"/>
              </a:cxn>
              <a:cxn ang="0">
                <a:pos x="T4" y="T5"/>
              </a:cxn>
              <a:cxn ang="0">
                <a:pos x="T6" y="T7"/>
              </a:cxn>
              <a:cxn ang="0">
                <a:pos x="T8" y="T9"/>
              </a:cxn>
              <a:cxn ang="0">
                <a:pos x="T10" y="T11"/>
              </a:cxn>
              <a:cxn ang="0">
                <a:pos x="T12" y="T13"/>
              </a:cxn>
            </a:cxnLst>
            <a:rect l="0" t="0" r="r" b="b"/>
            <a:pathLst>
              <a:path w="356" h="150">
                <a:moveTo>
                  <a:pt x="178" y="150"/>
                </a:moveTo>
                <a:cubicBezTo>
                  <a:pt x="267" y="150"/>
                  <a:pt x="342" y="85"/>
                  <a:pt x="356" y="0"/>
                </a:cubicBezTo>
                <a:cubicBezTo>
                  <a:pt x="302" y="25"/>
                  <a:pt x="242" y="40"/>
                  <a:pt x="179" y="42"/>
                </a:cubicBezTo>
                <a:cubicBezTo>
                  <a:pt x="179" y="42"/>
                  <a:pt x="178" y="42"/>
                  <a:pt x="178" y="42"/>
                </a:cubicBezTo>
                <a:cubicBezTo>
                  <a:pt x="178" y="42"/>
                  <a:pt x="178" y="42"/>
                  <a:pt x="177" y="42"/>
                </a:cubicBezTo>
                <a:cubicBezTo>
                  <a:pt x="115" y="40"/>
                  <a:pt x="54" y="25"/>
                  <a:pt x="0" y="0"/>
                </a:cubicBezTo>
                <a:cubicBezTo>
                  <a:pt x="15" y="85"/>
                  <a:pt x="89" y="150"/>
                  <a:pt x="178" y="15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
          <p:cNvSpPr/>
          <p:nvPr>
            <p:custDataLst>
              <p:tags r:id="rId46"/>
            </p:custDataLst>
          </p:nvPr>
        </p:nvSpPr>
        <p:spPr bwMode="auto">
          <a:xfrm>
            <a:off x="108585" y="1256030"/>
            <a:ext cx="488315" cy="845185"/>
          </a:xfrm>
          <a:custGeom>
            <a:avLst/>
            <a:gdLst>
              <a:gd name="T0" fmla="*/ 0 w 1495"/>
              <a:gd name="T1" fmla="*/ 189 h 2588"/>
              <a:gd name="T2" fmla="*/ 461 w 1495"/>
              <a:gd name="T3" fmla="*/ 1089 h 2588"/>
              <a:gd name="T4" fmla="*/ 498 w 1495"/>
              <a:gd name="T5" fmla="*/ 1090 h 2588"/>
              <a:gd name="T6" fmla="*/ 707 w 1495"/>
              <a:gd name="T7" fmla="*/ 1316 h 2588"/>
              <a:gd name="T8" fmla="*/ 704 w 1495"/>
              <a:gd name="T9" fmla="*/ 1509 h 2588"/>
              <a:gd name="T10" fmla="*/ 689 w 1495"/>
              <a:gd name="T11" fmla="*/ 1533 h 2588"/>
              <a:gd name="T12" fmla="*/ 1230 w 1495"/>
              <a:gd name="T13" fmla="*/ 2588 h 2588"/>
              <a:gd name="T14" fmla="*/ 1495 w 1495"/>
              <a:gd name="T15" fmla="*/ 2447 h 2588"/>
              <a:gd name="T16" fmla="*/ 1447 w 1495"/>
              <a:gd name="T17" fmla="*/ 2390 h 2588"/>
              <a:gd name="T18" fmla="*/ 1415 w 1495"/>
              <a:gd name="T19" fmla="*/ 2205 h 2588"/>
              <a:gd name="T20" fmla="*/ 1461 w 1495"/>
              <a:gd name="T21" fmla="*/ 2134 h 2588"/>
              <a:gd name="T22" fmla="*/ 367 w 1495"/>
              <a:gd name="T23" fmla="*/ 0 h 2588"/>
              <a:gd name="T24" fmla="*/ 0 w 1495"/>
              <a:gd name="T25" fmla="*/ 18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5" h="2588">
                <a:moveTo>
                  <a:pt x="0" y="189"/>
                </a:moveTo>
                <a:cubicBezTo>
                  <a:pt x="461" y="1089"/>
                  <a:pt x="461" y="1089"/>
                  <a:pt x="461" y="1089"/>
                </a:cubicBezTo>
                <a:cubicBezTo>
                  <a:pt x="475" y="1088"/>
                  <a:pt x="487" y="1088"/>
                  <a:pt x="498" y="1090"/>
                </a:cubicBezTo>
                <a:cubicBezTo>
                  <a:pt x="591" y="1105"/>
                  <a:pt x="679" y="1218"/>
                  <a:pt x="707" y="1316"/>
                </a:cubicBezTo>
                <a:cubicBezTo>
                  <a:pt x="722" y="1369"/>
                  <a:pt x="734" y="1446"/>
                  <a:pt x="704" y="1509"/>
                </a:cubicBezTo>
                <a:cubicBezTo>
                  <a:pt x="700" y="1518"/>
                  <a:pt x="695" y="1526"/>
                  <a:pt x="689" y="1533"/>
                </a:cubicBezTo>
                <a:cubicBezTo>
                  <a:pt x="1230" y="2588"/>
                  <a:pt x="1230" y="2588"/>
                  <a:pt x="1230" y="2588"/>
                </a:cubicBezTo>
                <a:cubicBezTo>
                  <a:pt x="1495" y="2447"/>
                  <a:pt x="1495" y="2447"/>
                  <a:pt x="1495" y="2447"/>
                </a:cubicBezTo>
                <a:cubicBezTo>
                  <a:pt x="1447" y="2390"/>
                  <a:pt x="1447" y="2390"/>
                  <a:pt x="1447" y="2390"/>
                </a:cubicBezTo>
                <a:cubicBezTo>
                  <a:pt x="1405" y="2338"/>
                  <a:pt x="1392" y="2268"/>
                  <a:pt x="1415" y="2205"/>
                </a:cubicBezTo>
                <a:cubicBezTo>
                  <a:pt x="1425" y="2178"/>
                  <a:pt x="1441" y="2153"/>
                  <a:pt x="1461" y="2134"/>
                </a:cubicBezTo>
                <a:cubicBezTo>
                  <a:pt x="367" y="0"/>
                  <a:pt x="367" y="0"/>
                  <a:pt x="367" y="0"/>
                </a:cubicBezTo>
                <a:lnTo>
                  <a:pt x="0" y="18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9"/>
          <p:cNvSpPr>
            <a:spLocks noEditPoints="1"/>
          </p:cNvSpPr>
          <p:nvPr>
            <p:custDataLst>
              <p:tags r:id="rId47"/>
            </p:custDataLst>
          </p:nvPr>
        </p:nvSpPr>
        <p:spPr bwMode="auto">
          <a:xfrm>
            <a:off x="503555" y="1322070"/>
            <a:ext cx="309880" cy="246380"/>
          </a:xfrm>
          <a:custGeom>
            <a:avLst/>
            <a:gdLst>
              <a:gd name="T0" fmla="*/ 474 w 949"/>
              <a:gd name="T1" fmla="*/ 753 h 753"/>
              <a:gd name="T2" fmla="*/ 716 w 949"/>
              <a:gd name="T3" fmla="*/ 655 h 753"/>
              <a:gd name="T4" fmla="*/ 827 w 949"/>
              <a:gd name="T5" fmla="*/ 459 h 753"/>
              <a:gd name="T6" fmla="*/ 848 w 949"/>
              <a:gd name="T7" fmla="*/ 438 h 753"/>
              <a:gd name="T8" fmla="*/ 910 w 949"/>
              <a:gd name="T9" fmla="*/ 408 h 753"/>
              <a:gd name="T10" fmla="*/ 936 w 949"/>
              <a:gd name="T11" fmla="*/ 317 h 753"/>
              <a:gd name="T12" fmla="*/ 920 w 949"/>
              <a:gd name="T13" fmla="*/ 294 h 753"/>
              <a:gd name="T14" fmla="*/ 871 w 949"/>
              <a:gd name="T15" fmla="*/ 264 h 753"/>
              <a:gd name="T16" fmla="*/ 857 w 949"/>
              <a:gd name="T17" fmla="*/ 254 h 753"/>
              <a:gd name="T18" fmla="*/ 664 w 949"/>
              <a:gd name="T19" fmla="*/ 0 h 753"/>
              <a:gd name="T20" fmla="*/ 423 w 949"/>
              <a:gd name="T21" fmla="*/ 0 h 753"/>
              <a:gd name="T22" fmla="*/ 429 w 949"/>
              <a:gd name="T23" fmla="*/ 127 h 753"/>
              <a:gd name="T24" fmla="*/ 419 w 949"/>
              <a:gd name="T25" fmla="*/ 151 h 753"/>
              <a:gd name="T26" fmla="*/ 393 w 949"/>
              <a:gd name="T27" fmla="*/ 157 h 753"/>
              <a:gd name="T28" fmla="*/ 251 w 949"/>
              <a:gd name="T29" fmla="*/ 40 h 753"/>
              <a:gd name="T30" fmla="*/ 79 w 949"/>
              <a:gd name="T31" fmla="*/ 263 h 753"/>
              <a:gd name="T32" fmla="*/ 77 w 949"/>
              <a:gd name="T33" fmla="*/ 264 h 753"/>
              <a:gd name="T34" fmla="*/ 28 w 949"/>
              <a:gd name="T35" fmla="*/ 294 h 753"/>
              <a:gd name="T36" fmla="*/ 12 w 949"/>
              <a:gd name="T37" fmla="*/ 317 h 753"/>
              <a:gd name="T38" fmla="*/ 38 w 949"/>
              <a:gd name="T39" fmla="*/ 408 h 753"/>
              <a:gd name="T40" fmla="*/ 100 w 949"/>
              <a:gd name="T41" fmla="*/ 438 h 753"/>
              <a:gd name="T42" fmla="*/ 121 w 949"/>
              <a:gd name="T43" fmla="*/ 459 h 753"/>
              <a:gd name="T44" fmla="*/ 233 w 949"/>
              <a:gd name="T45" fmla="*/ 655 h 753"/>
              <a:gd name="T46" fmla="*/ 474 w 949"/>
              <a:gd name="T47" fmla="*/ 753 h 753"/>
              <a:gd name="T48" fmla="*/ 661 w 949"/>
              <a:gd name="T49" fmla="*/ 301 h 753"/>
              <a:gd name="T50" fmla="*/ 705 w 949"/>
              <a:gd name="T51" fmla="*/ 346 h 753"/>
              <a:gd name="T52" fmla="*/ 661 w 949"/>
              <a:gd name="T53" fmla="*/ 390 h 753"/>
              <a:gd name="T54" fmla="*/ 616 w 949"/>
              <a:gd name="T55" fmla="*/ 346 h 753"/>
              <a:gd name="T56" fmla="*/ 661 w 949"/>
              <a:gd name="T57" fmla="*/ 301 h 753"/>
              <a:gd name="T58" fmla="*/ 453 w 949"/>
              <a:gd name="T59" fmla="*/ 359 h 753"/>
              <a:gd name="T60" fmla="*/ 494 w 949"/>
              <a:gd name="T61" fmla="*/ 318 h 753"/>
              <a:gd name="T62" fmla="*/ 565 w 949"/>
              <a:gd name="T63" fmla="*/ 390 h 753"/>
              <a:gd name="T64" fmla="*/ 565 w 949"/>
              <a:gd name="T65" fmla="*/ 431 h 753"/>
              <a:gd name="T66" fmla="*/ 494 w 949"/>
              <a:gd name="T67" fmla="*/ 502 h 753"/>
              <a:gd name="T68" fmla="*/ 453 w 949"/>
              <a:gd name="T69" fmla="*/ 461 h 753"/>
              <a:gd name="T70" fmla="*/ 504 w 949"/>
              <a:gd name="T71" fmla="*/ 410 h 753"/>
              <a:gd name="T72" fmla="*/ 453 w 949"/>
              <a:gd name="T73" fmla="*/ 359 h 753"/>
              <a:gd name="T74" fmla="*/ 474 w 949"/>
              <a:gd name="T75" fmla="*/ 574 h 753"/>
              <a:gd name="T76" fmla="*/ 568 w 949"/>
              <a:gd name="T77" fmla="*/ 535 h 753"/>
              <a:gd name="T78" fmla="*/ 609 w 949"/>
              <a:gd name="T79" fmla="*/ 576 h 753"/>
              <a:gd name="T80" fmla="*/ 474 w 949"/>
              <a:gd name="T81" fmla="*/ 632 h 753"/>
              <a:gd name="T82" fmla="*/ 339 w 949"/>
              <a:gd name="T83" fmla="*/ 576 h 753"/>
              <a:gd name="T84" fmla="*/ 381 w 949"/>
              <a:gd name="T85" fmla="*/ 535 h 753"/>
              <a:gd name="T86" fmla="*/ 474 w 949"/>
              <a:gd name="T87" fmla="*/ 574 h 753"/>
              <a:gd name="T88" fmla="*/ 334 w 949"/>
              <a:gd name="T89" fmla="*/ 301 h 753"/>
              <a:gd name="T90" fmla="*/ 379 w 949"/>
              <a:gd name="T91" fmla="*/ 346 h 753"/>
              <a:gd name="T92" fmla="*/ 334 w 949"/>
              <a:gd name="T93" fmla="*/ 390 h 753"/>
              <a:gd name="T94" fmla="*/ 290 w 949"/>
              <a:gd name="T95" fmla="*/ 346 h 753"/>
              <a:gd name="T96" fmla="*/ 334 w 949"/>
              <a:gd name="T97" fmla="*/ 301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9" h="753">
                <a:moveTo>
                  <a:pt x="474" y="753"/>
                </a:moveTo>
                <a:cubicBezTo>
                  <a:pt x="567" y="750"/>
                  <a:pt x="655" y="714"/>
                  <a:pt x="716" y="655"/>
                </a:cubicBezTo>
                <a:cubicBezTo>
                  <a:pt x="767" y="605"/>
                  <a:pt x="804" y="539"/>
                  <a:pt x="827" y="459"/>
                </a:cubicBezTo>
                <a:cubicBezTo>
                  <a:pt x="830" y="448"/>
                  <a:pt x="838" y="441"/>
                  <a:pt x="848" y="438"/>
                </a:cubicBezTo>
                <a:cubicBezTo>
                  <a:pt x="873" y="432"/>
                  <a:pt x="894" y="422"/>
                  <a:pt x="910" y="408"/>
                </a:cubicBezTo>
                <a:cubicBezTo>
                  <a:pt x="937" y="383"/>
                  <a:pt x="949" y="344"/>
                  <a:pt x="936" y="317"/>
                </a:cubicBezTo>
                <a:cubicBezTo>
                  <a:pt x="933" y="309"/>
                  <a:pt x="927" y="302"/>
                  <a:pt x="920" y="294"/>
                </a:cubicBezTo>
                <a:cubicBezTo>
                  <a:pt x="907" y="280"/>
                  <a:pt x="890" y="270"/>
                  <a:pt x="871" y="264"/>
                </a:cubicBezTo>
                <a:cubicBezTo>
                  <a:pt x="865" y="262"/>
                  <a:pt x="860" y="259"/>
                  <a:pt x="857" y="254"/>
                </a:cubicBezTo>
                <a:cubicBezTo>
                  <a:pt x="664" y="0"/>
                  <a:pt x="664" y="0"/>
                  <a:pt x="664" y="0"/>
                </a:cubicBezTo>
                <a:cubicBezTo>
                  <a:pt x="423" y="0"/>
                  <a:pt x="423" y="0"/>
                  <a:pt x="423" y="0"/>
                </a:cubicBezTo>
                <a:cubicBezTo>
                  <a:pt x="429" y="127"/>
                  <a:pt x="429" y="127"/>
                  <a:pt x="429" y="127"/>
                </a:cubicBezTo>
                <a:cubicBezTo>
                  <a:pt x="430" y="137"/>
                  <a:pt x="426" y="146"/>
                  <a:pt x="419" y="151"/>
                </a:cubicBezTo>
                <a:cubicBezTo>
                  <a:pt x="411" y="157"/>
                  <a:pt x="402" y="159"/>
                  <a:pt x="393" y="157"/>
                </a:cubicBezTo>
                <a:cubicBezTo>
                  <a:pt x="323" y="138"/>
                  <a:pt x="278" y="84"/>
                  <a:pt x="251" y="40"/>
                </a:cubicBezTo>
                <a:cubicBezTo>
                  <a:pt x="165" y="225"/>
                  <a:pt x="88" y="260"/>
                  <a:pt x="79" y="263"/>
                </a:cubicBezTo>
                <a:cubicBezTo>
                  <a:pt x="78" y="263"/>
                  <a:pt x="78" y="264"/>
                  <a:pt x="77" y="264"/>
                </a:cubicBezTo>
                <a:cubicBezTo>
                  <a:pt x="58" y="270"/>
                  <a:pt x="41" y="280"/>
                  <a:pt x="28" y="294"/>
                </a:cubicBezTo>
                <a:cubicBezTo>
                  <a:pt x="21" y="302"/>
                  <a:pt x="16" y="309"/>
                  <a:pt x="12" y="317"/>
                </a:cubicBezTo>
                <a:cubicBezTo>
                  <a:pt x="0" y="344"/>
                  <a:pt x="11" y="383"/>
                  <a:pt x="38" y="408"/>
                </a:cubicBezTo>
                <a:cubicBezTo>
                  <a:pt x="54" y="422"/>
                  <a:pt x="75" y="432"/>
                  <a:pt x="100" y="438"/>
                </a:cubicBezTo>
                <a:cubicBezTo>
                  <a:pt x="110" y="441"/>
                  <a:pt x="118" y="448"/>
                  <a:pt x="121" y="459"/>
                </a:cubicBezTo>
                <a:cubicBezTo>
                  <a:pt x="144" y="539"/>
                  <a:pt x="181" y="605"/>
                  <a:pt x="233" y="655"/>
                </a:cubicBezTo>
                <a:cubicBezTo>
                  <a:pt x="293" y="714"/>
                  <a:pt x="381" y="750"/>
                  <a:pt x="474" y="753"/>
                </a:cubicBezTo>
                <a:close/>
                <a:moveTo>
                  <a:pt x="661" y="301"/>
                </a:moveTo>
                <a:cubicBezTo>
                  <a:pt x="685" y="301"/>
                  <a:pt x="705" y="321"/>
                  <a:pt x="705" y="346"/>
                </a:cubicBezTo>
                <a:cubicBezTo>
                  <a:pt x="705" y="370"/>
                  <a:pt x="685" y="390"/>
                  <a:pt x="661" y="390"/>
                </a:cubicBezTo>
                <a:cubicBezTo>
                  <a:pt x="636" y="390"/>
                  <a:pt x="616" y="370"/>
                  <a:pt x="616" y="346"/>
                </a:cubicBezTo>
                <a:cubicBezTo>
                  <a:pt x="616" y="321"/>
                  <a:pt x="636" y="301"/>
                  <a:pt x="661" y="301"/>
                </a:cubicBezTo>
                <a:close/>
                <a:moveTo>
                  <a:pt x="453" y="359"/>
                </a:moveTo>
                <a:cubicBezTo>
                  <a:pt x="494" y="318"/>
                  <a:pt x="494" y="318"/>
                  <a:pt x="494" y="318"/>
                </a:cubicBezTo>
                <a:cubicBezTo>
                  <a:pt x="565" y="390"/>
                  <a:pt x="565" y="390"/>
                  <a:pt x="565" y="390"/>
                </a:cubicBezTo>
                <a:cubicBezTo>
                  <a:pt x="577" y="401"/>
                  <a:pt x="577" y="419"/>
                  <a:pt x="565" y="431"/>
                </a:cubicBezTo>
                <a:cubicBezTo>
                  <a:pt x="494" y="502"/>
                  <a:pt x="494" y="502"/>
                  <a:pt x="494" y="502"/>
                </a:cubicBezTo>
                <a:cubicBezTo>
                  <a:pt x="453" y="461"/>
                  <a:pt x="453" y="461"/>
                  <a:pt x="453" y="461"/>
                </a:cubicBezTo>
                <a:cubicBezTo>
                  <a:pt x="504" y="410"/>
                  <a:pt x="504" y="410"/>
                  <a:pt x="504" y="410"/>
                </a:cubicBezTo>
                <a:lnTo>
                  <a:pt x="453" y="359"/>
                </a:lnTo>
                <a:close/>
                <a:moveTo>
                  <a:pt x="474" y="574"/>
                </a:moveTo>
                <a:cubicBezTo>
                  <a:pt x="509" y="574"/>
                  <a:pt x="543" y="560"/>
                  <a:pt x="568" y="535"/>
                </a:cubicBezTo>
                <a:cubicBezTo>
                  <a:pt x="609" y="576"/>
                  <a:pt x="609" y="576"/>
                  <a:pt x="609" y="576"/>
                </a:cubicBezTo>
                <a:cubicBezTo>
                  <a:pt x="573" y="612"/>
                  <a:pt x="525" y="632"/>
                  <a:pt x="474" y="632"/>
                </a:cubicBezTo>
                <a:cubicBezTo>
                  <a:pt x="423" y="632"/>
                  <a:pt x="375" y="612"/>
                  <a:pt x="339" y="576"/>
                </a:cubicBezTo>
                <a:cubicBezTo>
                  <a:pt x="381" y="535"/>
                  <a:pt x="381" y="535"/>
                  <a:pt x="381" y="535"/>
                </a:cubicBezTo>
                <a:cubicBezTo>
                  <a:pt x="406" y="560"/>
                  <a:pt x="439" y="574"/>
                  <a:pt x="474" y="574"/>
                </a:cubicBezTo>
                <a:close/>
                <a:moveTo>
                  <a:pt x="334" y="301"/>
                </a:moveTo>
                <a:cubicBezTo>
                  <a:pt x="359" y="301"/>
                  <a:pt x="379" y="321"/>
                  <a:pt x="379" y="346"/>
                </a:cubicBezTo>
                <a:cubicBezTo>
                  <a:pt x="379" y="370"/>
                  <a:pt x="359" y="390"/>
                  <a:pt x="334" y="390"/>
                </a:cubicBezTo>
                <a:cubicBezTo>
                  <a:pt x="310" y="390"/>
                  <a:pt x="290" y="370"/>
                  <a:pt x="290" y="346"/>
                </a:cubicBezTo>
                <a:cubicBezTo>
                  <a:pt x="290" y="321"/>
                  <a:pt x="310" y="301"/>
                  <a:pt x="334" y="30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0"/>
          <p:cNvSpPr/>
          <p:nvPr>
            <p:custDataLst>
              <p:tags r:id="rId48"/>
            </p:custDataLst>
          </p:nvPr>
        </p:nvSpPr>
        <p:spPr bwMode="auto">
          <a:xfrm>
            <a:off x="424815" y="1546225"/>
            <a:ext cx="558165" cy="491490"/>
          </a:xfrm>
          <a:custGeom>
            <a:avLst/>
            <a:gdLst>
              <a:gd name="T0" fmla="*/ 955 w 1709"/>
              <a:gd name="T1" fmla="*/ 51 h 1505"/>
              <a:gd name="T2" fmla="*/ 715 w 1709"/>
              <a:gd name="T3" fmla="*/ 290 h 1505"/>
              <a:gd name="T4" fmla="*/ 476 w 1709"/>
              <a:gd name="T5" fmla="*/ 51 h 1505"/>
              <a:gd name="T6" fmla="*/ 476 w 1709"/>
              <a:gd name="T7" fmla="*/ 46 h 1505"/>
              <a:gd name="T8" fmla="*/ 435 w 1709"/>
              <a:gd name="T9" fmla="*/ 12 h 1505"/>
              <a:gd name="T10" fmla="*/ 0 w 1709"/>
              <a:gd name="T11" fmla="*/ 154 h 1505"/>
              <a:gd name="T12" fmla="*/ 415 w 1709"/>
              <a:gd name="T13" fmla="*/ 962 h 1505"/>
              <a:gd name="T14" fmla="*/ 1075 w 1709"/>
              <a:gd name="T15" fmla="*/ 962 h 1505"/>
              <a:gd name="T16" fmla="*/ 1184 w 1709"/>
              <a:gd name="T17" fmla="*/ 885 h 1505"/>
              <a:gd name="T18" fmla="*/ 1238 w 1709"/>
              <a:gd name="T19" fmla="*/ 368 h 1505"/>
              <a:gd name="T20" fmla="*/ 1296 w 1709"/>
              <a:gd name="T21" fmla="*/ 374 h 1505"/>
              <a:gd name="T22" fmla="*/ 1269 w 1709"/>
              <a:gd name="T23" fmla="*/ 639 h 1505"/>
              <a:gd name="T24" fmla="*/ 1249 w 1709"/>
              <a:gd name="T25" fmla="*/ 822 h 1505"/>
              <a:gd name="T26" fmla="*/ 1247 w 1709"/>
              <a:gd name="T27" fmla="*/ 841 h 1505"/>
              <a:gd name="T28" fmla="*/ 1339 w 1709"/>
              <a:gd name="T29" fmla="*/ 777 h 1505"/>
              <a:gd name="T30" fmla="*/ 1372 w 1709"/>
              <a:gd name="T31" fmla="*/ 825 h 1505"/>
              <a:gd name="T32" fmla="*/ 787 w 1709"/>
              <a:gd name="T33" fmla="*/ 1233 h 1505"/>
              <a:gd name="T34" fmla="*/ 916 w 1709"/>
              <a:gd name="T35" fmla="*/ 1505 h 1505"/>
              <a:gd name="T36" fmla="*/ 1497 w 1709"/>
              <a:gd name="T37" fmla="*/ 1242 h 1505"/>
              <a:gd name="T38" fmla="*/ 1658 w 1709"/>
              <a:gd name="T39" fmla="*/ 868 h 1505"/>
              <a:gd name="T40" fmla="*/ 1484 w 1709"/>
              <a:gd name="T41" fmla="*/ 362 h 1505"/>
              <a:gd name="T42" fmla="*/ 1223 w 1709"/>
              <a:gd name="T43" fmla="*/ 103 h 1505"/>
              <a:gd name="T44" fmla="*/ 984 w 1709"/>
              <a:gd name="T45" fmla="*/ 22 h 1505"/>
              <a:gd name="T46" fmla="*/ 955 w 1709"/>
              <a:gd name="T47" fmla="*/ 46 h 1505"/>
              <a:gd name="T48" fmla="*/ 955 w 1709"/>
              <a:gd name="T49" fmla="*/ 51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9" h="1505">
                <a:moveTo>
                  <a:pt x="955" y="51"/>
                </a:moveTo>
                <a:cubicBezTo>
                  <a:pt x="955" y="183"/>
                  <a:pt x="847" y="290"/>
                  <a:pt x="715" y="290"/>
                </a:cubicBezTo>
                <a:cubicBezTo>
                  <a:pt x="583" y="290"/>
                  <a:pt x="476" y="183"/>
                  <a:pt x="476" y="51"/>
                </a:cubicBezTo>
                <a:cubicBezTo>
                  <a:pt x="476" y="46"/>
                  <a:pt x="476" y="46"/>
                  <a:pt x="476" y="46"/>
                </a:cubicBezTo>
                <a:cubicBezTo>
                  <a:pt x="462" y="36"/>
                  <a:pt x="448" y="24"/>
                  <a:pt x="435" y="12"/>
                </a:cubicBezTo>
                <a:cubicBezTo>
                  <a:pt x="393" y="0"/>
                  <a:pt x="132" y="56"/>
                  <a:pt x="0" y="154"/>
                </a:cubicBezTo>
                <a:cubicBezTo>
                  <a:pt x="415" y="962"/>
                  <a:pt x="415" y="962"/>
                  <a:pt x="415" y="962"/>
                </a:cubicBezTo>
                <a:cubicBezTo>
                  <a:pt x="1075" y="962"/>
                  <a:pt x="1075" y="962"/>
                  <a:pt x="1075" y="962"/>
                </a:cubicBezTo>
                <a:cubicBezTo>
                  <a:pt x="1184" y="885"/>
                  <a:pt x="1184" y="885"/>
                  <a:pt x="1184" y="885"/>
                </a:cubicBezTo>
                <a:cubicBezTo>
                  <a:pt x="1191" y="818"/>
                  <a:pt x="1225" y="498"/>
                  <a:pt x="1238" y="368"/>
                </a:cubicBezTo>
                <a:cubicBezTo>
                  <a:pt x="1296" y="374"/>
                  <a:pt x="1296" y="374"/>
                  <a:pt x="1296" y="374"/>
                </a:cubicBezTo>
                <a:cubicBezTo>
                  <a:pt x="1296" y="374"/>
                  <a:pt x="1282" y="506"/>
                  <a:pt x="1269" y="639"/>
                </a:cubicBezTo>
                <a:cubicBezTo>
                  <a:pt x="1262" y="705"/>
                  <a:pt x="1255" y="772"/>
                  <a:pt x="1249" y="822"/>
                </a:cubicBezTo>
                <a:cubicBezTo>
                  <a:pt x="1249" y="829"/>
                  <a:pt x="1248" y="835"/>
                  <a:pt x="1247" y="841"/>
                </a:cubicBezTo>
                <a:cubicBezTo>
                  <a:pt x="1339" y="777"/>
                  <a:pt x="1339" y="777"/>
                  <a:pt x="1339" y="777"/>
                </a:cubicBezTo>
                <a:cubicBezTo>
                  <a:pt x="1372" y="825"/>
                  <a:pt x="1372" y="825"/>
                  <a:pt x="1372" y="825"/>
                </a:cubicBezTo>
                <a:cubicBezTo>
                  <a:pt x="787" y="1233"/>
                  <a:pt x="787" y="1233"/>
                  <a:pt x="787" y="1233"/>
                </a:cubicBezTo>
                <a:cubicBezTo>
                  <a:pt x="916" y="1505"/>
                  <a:pt x="916" y="1505"/>
                  <a:pt x="916" y="1505"/>
                </a:cubicBezTo>
                <a:cubicBezTo>
                  <a:pt x="1497" y="1242"/>
                  <a:pt x="1497" y="1242"/>
                  <a:pt x="1497" y="1242"/>
                </a:cubicBezTo>
                <a:cubicBezTo>
                  <a:pt x="1640" y="1177"/>
                  <a:pt x="1709" y="1017"/>
                  <a:pt x="1658" y="868"/>
                </a:cubicBezTo>
                <a:cubicBezTo>
                  <a:pt x="1484" y="362"/>
                  <a:pt x="1484" y="362"/>
                  <a:pt x="1484" y="362"/>
                </a:cubicBezTo>
                <a:cubicBezTo>
                  <a:pt x="1442" y="241"/>
                  <a:pt x="1344" y="144"/>
                  <a:pt x="1223" y="103"/>
                </a:cubicBezTo>
                <a:cubicBezTo>
                  <a:pt x="984" y="22"/>
                  <a:pt x="984" y="22"/>
                  <a:pt x="984" y="22"/>
                </a:cubicBezTo>
                <a:cubicBezTo>
                  <a:pt x="975" y="31"/>
                  <a:pt x="965" y="38"/>
                  <a:pt x="955" y="46"/>
                </a:cubicBezTo>
                <a:lnTo>
                  <a:pt x="955" y="51"/>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1"/>
          <p:cNvSpPr/>
          <p:nvPr>
            <p:custDataLst>
              <p:tags r:id="rId49"/>
            </p:custDataLst>
          </p:nvPr>
        </p:nvSpPr>
        <p:spPr bwMode="auto">
          <a:xfrm>
            <a:off x="583565" y="1954530"/>
            <a:ext cx="122555" cy="116840"/>
          </a:xfrm>
          <a:custGeom>
            <a:avLst/>
            <a:gdLst>
              <a:gd name="T0" fmla="*/ 138 w 376"/>
              <a:gd name="T1" fmla="*/ 0 h 357"/>
              <a:gd name="T2" fmla="*/ 16 w 376"/>
              <a:gd name="T3" fmla="*/ 86 h 357"/>
              <a:gd name="T4" fmla="*/ 38 w 376"/>
              <a:gd name="T5" fmla="*/ 213 h 357"/>
              <a:gd name="T6" fmla="*/ 109 w 376"/>
              <a:gd name="T7" fmla="*/ 298 h 357"/>
              <a:gd name="T8" fmla="*/ 264 w 376"/>
              <a:gd name="T9" fmla="*/ 332 h 357"/>
              <a:gd name="T10" fmla="*/ 376 w 376"/>
              <a:gd name="T11" fmla="*/ 279 h 357"/>
              <a:gd name="T12" fmla="*/ 245 w 376"/>
              <a:gd name="T13" fmla="*/ 2 h 357"/>
              <a:gd name="T14" fmla="*/ 140 w 376"/>
              <a:gd name="T15" fmla="*/ 0 h 357"/>
              <a:gd name="T16" fmla="*/ 138 w 37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57">
                <a:moveTo>
                  <a:pt x="138" y="0"/>
                </a:moveTo>
                <a:cubicBezTo>
                  <a:pt x="83" y="0"/>
                  <a:pt x="34" y="35"/>
                  <a:pt x="16" y="86"/>
                </a:cubicBezTo>
                <a:cubicBezTo>
                  <a:pt x="0" y="129"/>
                  <a:pt x="9" y="178"/>
                  <a:pt x="38" y="213"/>
                </a:cubicBezTo>
                <a:cubicBezTo>
                  <a:pt x="109" y="298"/>
                  <a:pt x="109" y="298"/>
                  <a:pt x="109" y="298"/>
                </a:cubicBezTo>
                <a:cubicBezTo>
                  <a:pt x="147" y="343"/>
                  <a:pt x="210" y="357"/>
                  <a:pt x="264" y="332"/>
                </a:cubicBezTo>
                <a:cubicBezTo>
                  <a:pt x="376" y="279"/>
                  <a:pt x="376" y="279"/>
                  <a:pt x="376" y="279"/>
                </a:cubicBezTo>
                <a:cubicBezTo>
                  <a:pt x="245" y="2"/>
                  <a:pt x="245" y="2"/>
                  <a:pt x="245" y="2"/>
                </a:cubicBezTo>
                <a:cubicBezTo>
                  <a:pt x="140" y="0"/>
                  <a:pt x="140" y="0"/>
                  <a:pt x="140" y="0"/>
                </a:cubicBezTo>
                <a:cubicBezTo>
                  <a:pt x="139" y="0"/>
                  <a:pt x="138" y="0"/>
                  <a:pt x="138"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2"/>
          <p:cNvSpPr/>
          <p:nvPr>
            <p:custDataLst>
              <p:tags r:id="rId50"/>
            </p:custDataLst>
          </p:nvPr>
        </p:nvSpPr>
        <p:spPr bwMode="auto">
          <a:xfrm>
            <a:off x="565785" y="1549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3"/>
          <p:cNvSpPr/>
          <p:nvPr>
            <p:custDataLst>
              <p:tags r:id="rId51"/>
            </p:custDataLst>
          </p:nvPr>
        </p:nvSpPr>
        <p:spPr bwMode="auto">
          <a:xfrm>
            <a:off x="518795" y="2070100"/>
            <a:ext cx="162560" cy="129540"/>
          </a:xfrm>
          <a:custGeom>
            <a:avLst/>
            <a:gdLst>
              <a:gd name="T0" fmla="*/ 128 w 496"/>
              <a:gd name="T1" fmla="*/ 397 h 397"/>
              <a:gd name="T2" fmla="*/ 496 w 496"/>
              <a:gd name="T3" fmla="*/ 208 h 397"/>
              <a:gd name="T4" fmla="*/ 414 w 496"/>
              <a:gd name="T5" fmla="*/ 49 h 397"/>
              <a:gd name="T6" fmla="*/ 406 w 496"/>
              <a:gd name="T7" fmla="*/ 50 h 397"/>
              <a:gd name="T8" fmla="*/ 279 w 496"/>
              <a:gd name="T9" fmla="*/ 0 h 397"/>
              <a:gd name="T10" fmla="*/ 0 w 496"/>
              <a:gd name="T11" fmla="*/ 148 h 397"/>
              <a:gd name="T12" fmla="*/ 128 w 496"/>
              <a:gd name="T13" fmla="*/ 397 h 397"/>
            </a:gdLst>
            <a:ahLst/>
            <a:cxnLst>
              <a:cxn ang="0">
                <a:pos x="T0" y="T1"/>
              </a:cxn>
              <a:cxn ang="0">
                <a:pos x="T2" y="T3"/>
              </a:cxn>
              <a:cxn ang="0">
                <a:pos x="T4" y="T5"/>
              </a:cxn>
              <a:cxn ang="0">
                <a:pos x="T6" y="T7"/>
              </a:cxn>
              <a:cxn ang="0">
                <a:pos x="T8" y="T9"/>
              </a:cxn>
              <a:cxn ang="0">
                <a:pos x="T10" y="T11"/>
              </a:cxn>
              <a:cxn ang="0">
                <a:pos x="T12" y="T13"/>
              </a:cxn>
            </a:cxnLst>
            <a:rect l="0" t="0" r="r" b="b"/>
            <a:pathLst>
              <a:path w="496" h="397">
                <a:moveTo>
                  <a:pt x="128" y="397"/>
                </a:moveTo>
                <a:cubicBezTo>
                  <a:pt x="496" y="208"/>
                  <a:pt x="496" y="208"/>
                  <a:pt x="496" y="208"/>
                </a:cubicBezTo>
                <a:cubicBezTo>
                  <a:pt x="414" y="49"/>
                  <a:pt x="414" y="49"/>
                  <a:pt x="414" y="49"/>
                </a:cubicBezTo>
                <a:cubicBezTo>
                  <a:pt x="412" y="49"/>
                  <a:pt x="409" y="50"/>
                  <a:pt x="406" y="50"/>
                </a:cubicBezTo>
                <a:cubicBezTo>
                  <a:pt x="360" y="50"/>
                  <a:pt x="314" y="32"/>
                  <a:pt x="279" y="0"/>
                </a:cubicBezTo>
                <a:cubicBezTo>
                  <a:pt x="0" y="148"/>
                  <a:pt x="0" y="148"/>
                  <a:pt x="0" y="148"/>
                </a:cubicBezTo>
                <a:lnTo>
                  <a:pt x="128" y="397"/>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4"/>
          <p:cNvSpPr/>
          <p:nvPr>
            <p:custDataLst>
              <p:tags r:id="rId52"/>
            </p:custDataLst>
          </p:nvPr>
        </p:nvSpPr>
        <p:spPr bwMode="auto">
          <a:xfrm>
            <a:off x="490855" y="1204595"/>
            <a:ext cx="314325" cy="191135"/>
          </a:xfrm>
          <a:custGeom>
            <a:avLst/>
            <a:gdLst>
              <a:gd name="T0" fmla="*/ 932 w 962"/>
              <a:gd name="T1" fmla="*/ 236 h 584"/>
              <a:gd name="T2" fmla="*/ 884 w 962"/>
              <a:gd name="T3" fmla="*/ 169 h 584"/>
              <a:gd name="T4" fmla="*/ 802 w 962"/>
              <a:gd name="T5" fmla="*/ 166 h 584"/>
              <a:gd name="T6" fmla="*/ 768 w 962"/>
              <a:gd name="T7" fmla="*/ 155 h 584"/>
              <a:gd name="T8" fmla="*/ 586 w 962"/>
              <a:gd name="T9" fmla="*/ 27 h 584"/>
              <a:gd name="T10" fmla="*/ 173 w 962"/>
              <a:gd name="T11" fmla="*/ 162 h 584"/>
              <a:gd name="T12" fmla="*/ 60 w 962"/>
              <a:gd name="T13" fmla="*/ 584 h 584"/>
              <a:gd name="T14" fmla="*/ 96 w 962"/>
              <a:gd name="T15" fmla="*/ 568 h 584"/>
              <a:gd name="T16" fmla="*/ 261 w 962"/>
              <a:gd name="T17" fmla="*/ 319 h 584"/>
              <a:gd name="T18" fmla="*/ 289 w 962"/>
              <a:gd name="T19" fmla="*/ 301 h 584"/>
              <a:gd name="T20" fmla="*/ 316 w 962"/>
              <a:gd name="T21" fmla="*/ 320 h 584"/>
              <a:gd name="T22" fmla="*/ 407 w 962"/>
              <a:gd name="T23" fmla="*/ 442 h 584"/>
              <a:gd name="T24" fmla="*/ 401 w 962"/>
              <a:gd name="T25" fmla="*/ 331 h 584"/>
              <a:gd name="T26" fmla="*/ 409 w 962"/>
              <a:gd name="T27" fmla="*/ 310 h 584"/>
              <a:gd name="T28" fmla="*/ 431 w 962"/>
              <a:gd name="T29" fmla="*/ 300 h 584"/>
              <a:gd name="T30" fmla="*/ 716 w 962"/>
              <a:gd name="T31" fmla="*/ 300 h 584"/>
              <a:gd name="T32" fmla="*/ 739 w 962"/>
              <a:gd name="T33" fmla="*/ 312 h 584"/>
              <a:gd name="T34" fmla="*/ 931 w 962"/>
              <a:gd name="T35" fmla="*/ 565 h 584"/>
              <a:gd name="T36" fmla="*/ 932 w 962"/>
              <a:gd name="T37" fmla="*/ 236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584">
                <a:moveTo>
                  <a:pt x="932" y="236"/>
                </a:moveTo>
                <a:cubicBezTo>
                  <a:pt x="923" y="203"/>
                  <a:pt x="906" y="181"/>
                  <a:pt x="884" y="169"/>
                </a:cubicBezTo>
                <a:cubicBezTo>
                  <a:pt x="847" y="150"/>
                  <a:pt x="802" y="166"/>
                  <a:pt x="802" y="166"/>
                </a:cubicBezTo>
                <a:cubicBezTo>
                  <a:pt x="789" y="170"/>
                  <a:pt x="775" y="166"/>
                  <a:pt x="768" y="155"/>
                </a:cubicBezTo>
                <a:cubicBezTo>
                  <a:pt x="719" y="83"/>
                  <a:pt x="658" y="40"/>
                  <a:pt x="586" y="27"/>
                </a:cubicBezTo>
                <a:cubicBezTo>
                  <a:pt x="447" y="0"/>
                  <a:pt x="284" y="86"/>
                  <a:pt x="173" y="162"/>
                </a:cubicBezTo>
                <a:cubicBezTo>
                  <a:pt x="0" y="281"/>
                  <a:pt x="37" y="497"/>
                  <a:pt x="60" y="584"/>
                </a:cubicBezTo>
                <a:cubicBezTo>
                  <a:pt x="72" y="578"/>
                  <a:pt x="83" y="572"/>
                  <a:pt x="96" y="568"/>
                </a:cubicBezTo>
                <a:cubicBezTo>
                  <a:pt x="101" y="565"/>
                  <a:pt x="177" y="523"/>
                  <a:pt x="261" y="319"/>
                </a:cubicBezTo>
                <a:cubicBezTo>
                  <a:pt x="266" y="307"/>
                  <a:pt x="277" y="300"/>
                  <a:pt x="289" y="301"/>
                </a:cubicBezTo>
                <a:cubicBezTo>
                  <a:pt x="301" y="301"/>
                  <a:pt x="312" y="309"/>
                  <a:pt x="316" y="320"/>
                </a:cubicBezTo>
                <a:cubicBezTo>
                  <a:pt x="316" y="321"/>
                  <a:pt x="344" y="402"/>
                  <a:pt x="407" y="442"/>
                </a:cubicBezTo>
                <a:cubicBezTo>
                  <a:pt x="401" y="331"/>
                  <a:pt x="401" y="331"/>
                  <a:pt x="401" y="331"/>
                </a:cubicBezTo>
                <a:cubicBezTo>
                  <a:pt x="401" y="323"/>
                  <a:pt x="404" y="315"/>
                  <a:pt x="409" y="310"/>
                </a:cubicBezTo>
                <a:cubicBezTo>
                  <a:pt x="415" y="304"/>
                  <a:pt x="423" y="300"/>
                  <a:pt x="431" y="300"/>
                </a:cubicBezTo>
                <a:cubicBezTo>
                  <a:pt x="716" y="300"/>
                  <a:pt x="716" y="300"/>
                  <a:pt x="716" y="300"/>
                </a:cubicBezTo>
                <a:cubicBezTo>
                  <a:pt x="725" y="300"/>
                  <a:pt x="734" y="305"/>
                  <a:pt x="739" y="312"/>
                </a:cubicBezTo>
                <a:cubicBezTo>
                  <a:pt x="931" y="565"/>
                  <a:pt x="931" y="565"/>
                  <a:pt x="931" y="565"/>
                </a:cubicBezTo>
                <a:cubicBezTo>
                  <a:pt x="942" y="499"/>
                  <a:pt x="962" y="337"/>
                  <a:pt x="932" y="23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5"/>
          <p:cNvSpPr/>
          <p:nvPr>
            <p:custDataLst>
              <p:tags r:id="rId53"/>
            </p:custDataLst>
          </p:nvPr>
        </p:nvSpPr>
        <p:spPr bwMode="auto">
          <a:xfrm>
            <a:off x="551815" y="2152650"/>
            <a:ext cx="292100" cy="290830"/>
          </a:xfrm>
          <a:custGeom>
            <a:avLst/>
            <a:gdLst>
              <a:gd name="T0" fmla="*/ 7 w 894"/>
              <a:gd name="T1" fmla="*/ 466 h 891"/>
              <a:gd name="T2" fmla="*/ 247 w 894"/>
              <a:gd name="T3" fmla="*/ 891 h 891"/>
              <a:gd name="T4" fmla="*/ 364 w 894"/>
              <a:gd name="T5" fmla="*/ 714 h 891"/>
              <a:gd name="T6" fmla="*/ 894 w 894"/>
              <a:gd name="T7" fmla="*/ 526 h 891"/>
              <a:gd name="T8" fmla="*/ 867 w 894"/>
              <a:gd name="T9" fmla="*/ 383 h 891"/>
              <a:gd name="T10" fmla="*/ 435 w 894"/>
              <a:gd name="T11" fmla="*/ 0 h 891"/>
              <a:gd name="T12" fmla="*/ 38 w 894"/>
              <a:gd name="T13" fmla="*/ 204 h 891"/>
              <a:gd name="T14" fmla="*/ 7 w 894"/>
              <a:gd name="T15" fmla="*/ 466 h 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4" h="891">
                <a:moveTo>
                  <a:pt x="7" y="466"/>
                </a:moveTo>
                <a:cubicBezTo>
                  <a:pt x="18" y="651"/>
                  <a:pt x="98" y="794"/>
                  <a:pt x="247" y="891"/>
                </a:cubicBezTo>
                <a:cubicBezTo>
                  <a:pt x="263" y="850"/>
                  <a:pt x="298" y="782"/>
                  <a:pt x="364" y="714"/>
                </a:cubicBezTo>
                <a:cubicBezTo>
                  <a:pt x="452" y="624"/>
                  <a:pt x="616" y="520"/>
                  <a:pt x="894" y="526"/>
                </a:cubicBezTo>
                <a:cubicBezTo>
                  <a:pt x="893" y="483"/>
                  <a:pt x="887" y="434"/>
                  <a:pt x="867" y="383"/>
                </a:cubicBezTo>
                <a:cubicBezTo>
                  <a:pt x="810" y="229"/>
                  <a:pt x="665" y="100"/>
                  <a:pt x="435" y="0"/>
                </a:cubicBezTo>
                <a:cubicBezTo>
                  <a:pt x="38" y="204"/>
                  <a:pt x="38" y="204"/>
                  <a:pt x="38" y="204"/>
                </a:cubicBezTo>
                <a:cubicBezTo>
                  <a:pt x="28" y="236"/>
                  <a:pt x="0" y="342"/>
                  <a:pt x="7" y="466"/>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6"/>
          <p:cNvSpPr/>
          <p:nvPr>
            <p:custDataLst>
              <p:tags r:id="rId54"/>
            </p:custDataLst>
          </p:nvPr>
        </p:nvSpPr>
        <p:spPr bwMode="auto">
          <a:xfrm>
            <a:off x="614045" y="1496695"/>
            <a:ext cx="88265" cy="31750"/>
          </a:xfrm>
          <a:custGeom>
            <a:avLst/>
            <a:gdLst>
              <a:gd name="T0" fmla="*/ 135 w 270"/>
              <a:gd name="T1" fmla="*/ 97 h 97"/>
              <a:gd name="T2" fmla="*/ 270 w 270"/>
              <a:gd name="T3" fmla="*/ 41 h 97"/>
              <a:gd name="T4" fmla="*/ 229 w 270"/>
              <a:gd name="T5" fmla="*/ 0 h 97"/>
              <a:gd name="T6" fmla="*/ 135 w 270"/>
              <a:gd name="T7" fmla="*/ 39 h 97"/>
              <a:gd name="T8" fmla="*/ 42 w 270"/>
              <a:gd name="T9" fmla="*/ 0 h 97"/>
              <a:gd name="T10" fmla="*/ 0 w 270"/>
              <a:gd name="T11" fmla="*/ 41 h 97"/>
              <a:gd name="T12" fmla="*/ 135 w 270"/>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270" h="97">
                <a:moveTo>
                  <a:pt x="135" y="97"/>
                </a:moveTo>
                <a:cubicBezTo>
                  <a:pt x="186" y="97"/>
                  <a:pt x="234" y="77"/>
                  <a:pt x="270" y="41"/>
                </a:cubicBezTo>
                <a:cubicBezTo>
                  <a:pt x="229" y="0"/>
                  <a:pt x="229" y="0"/>
                  <a:pt x="229" y="0"/>
                </a:cubicBezTo>
                <a:cubicBezTo>
                  <a:pt x="204" y="25"/>
                  <a:pt x="170" y="39"/>
                  <a:pt x="135" y="39"/>
                </a:cubicBezTo>
                <a:cubicBezTo>
                  <a:pt x="100" y="39"/>
                  <a:pt x="67" y="25"/>
                  <a:pt x="42" y="0"/>
                </a:cubicBezTo>
                <a:cubicBezTo>
                  <a:pt x="0" y="41"/>
                  <a:pt x="0" y="41"/>
                  <a:pt x="0" y="41"/>
                </a:cubicBezTo>
                <a:cubicBezTo>
                  <a:pt x="36" y="77"/>
                  <a:pt x="84" y="97"/>
                  <a:pt x="135" y="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57"/>
          <p:cNvSpPr/>
          <p:nvPr>
            <p:custDataLst>
              <p:tags r:id="rId55"/>
            </p:custDataLst>
          </p:nvPr>
        </p:nvSpPr>
        <p:spPr bwMode="auto">
          <a:xfrm>
            <a:off x="651510" y="1426210"/>
            <a:ext cx="40640" cy="59690"/>
          </a:xfrm>
          <a:custGeom>
            <a:avLst/>
            <a:gdLst>
              <a:gd name="T0" fmla="*/ 41 w 124"/>
              <a:gd name="T1" fmla="*/ 184 h 184"/>
              <a:gd name="T2" fmla="*/ 112 w 124"/>
              <a:gd name="T3" fmla="*/ 113 h 184"/>
              <a:gd name="T4" fmla="*/ 112 w 124"/>
              <a:gd name="T5" fmla="*/ 72 h 184"/>
              <a:gd name="T6" fmla="*/ 41 w 124"/>
              <a:gd name="T7" fmla="*/ 0 h 184"/>
              <a:gd name="T8" fmla="*/ 0 w 124"/>
              <a:gd name="T9" fmla="*/ 41 h 184"/>
              <a:gd name="T10" fmla="*/ 51 w 124"/>
              <a:gd name="T11" fmla="*/ 92 h 184"/>
              <a:gd name="T12" fmla="*/ 0 w 124"/>
              <a:gd name="T13" fmla="*/ 143 h 184"/>
              <a:gd name="T14" fmla="*/ 41 w 124"/>
              <a:gd name="T15" fmla="*/ 184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84">
                <a:moveTo>
                  <a:pt x="41" y="184"/>
                </a:moveTo>
                <a:cubicBezTo>
                  <a:pt x="112" y="113"/>
                  <a:pt x="112" y="113"/>
                  <a:pt x="112" y="113"/>
                </a:cubicBezTo>
                <a:cubicBezTo>
                  <a:pt x="124" y="101"/>
                  <a:pt x="124" y="83"/>
                  <a:pt x="112" y="72"/>
                </a:cubicBezTo>
                <a:cubicBezTo>
                  <a:pt x="41" y="0"/>
                  <a:pt x="41" y="0"/>
                  <a:pt x="41" y="0"/>
                </a:cubicBezTo>
                <a:cubicBezTo>
                  <a:pt x="0" y="41"/>
                  <a:pt x="0" y="41"/>
                  <a:pt x="0" y="41"/>
                </a:cubicBezTo>
                <a:cubicBezTo>
                  <a:pt x="51" y="92"/>
                  <a:pt x="51" y="92"/>
                  <a:pt x="51" y="92"/>
                </a:cubicBezTo>
                <a:cubicBezTo>
                  <a:pt x="0" y="143"/>
                  <a:pt x="0" y="143"/>
                  <a:pt x="0" y="143"/>
                </a:cubicBezTo>
                <a:lnTo>
                  <a:pt x="41" y="18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58"/>
          <p:cNvSpPr>
            <a:spLocks noChangeArrowheads="1"/>
          </p:cNvSpPr>
          <p:nvPr>
            <p:custDataLst>
              <p:tags r:id="rId56"/>
            </p:custDataLst>
          </p:nvPr>
        </p:nvSpPr>
        <p:spPr bwMode="auto">
          <a:xfrm>
            <a:off x="70485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59"/>
          <p:cNvSpPr>
            <a:spLocks noChangeArrowheads="1"/>
          </p:cNvSpPr>
          <p:nvPr>
            <p:custDataLst>
              <p:tags r:id="rId57"/>
            </p:custDataLst>
          </p:nvPr>
        </p:nvSpPr>
        <p:spPr bwMode="auto">
          <a:xfrm>
            <a:off x="598170" y="1420495"/>
            <a:ext cx="28575" cy="29210"/>
          </a:xfrm>
          <a:prstGeom prst="ellipse">
            <a:avLst/>
          </a:pr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0"/>
          <p:cNvSpPr/>
          <p:nvPr>
            <p:custDataLst>
              <p:tags r:id="rId58"/>
            </p:custDataLst>
          </p:nvPr>
        </p:nvSpPr>
        <p:spPr bwMode="auto">
          <a:xfrm>
            <a:off x="579755" y="1561465"/>
            <a:ext cx="156845" cy="79375"/>
          </a:xfrm>
          <a:custGeom>
            <a:avLst/>
            <a:gdLst>
              <a:gd name="T0" fmla="*/ 239 w 479"/>
              <a:gd name="T1" fmla="*/ 244 h 244"/>
              <a:gd name="T2" fmla="*/ 479 w 479"/>
              <a:gd name="T3" fmla="*/ 5 h 244"/>
              <a:gd name="T4" fmla="*/ 479 w 479"/>
              <a:gd name="T5" fmla="*/ 0 h 244"/>
              <a:gd name="T6" fmla="*/ 417 w 479"/>
              <a:gd name="T7" fmla="*/ 36 h 244"/>
              <a:gd name="T8" fmla="*/ 239 w 479"/>
              <a:gd name="T9" fmla="*/ 186 h 244"/>
              <a:gd name="T10" fmla="*/ 61 w 479"/>
              <a:gd name="T11" fmla="*/ 36 h 244"/>
              <a:gd name="T12" fmla="*/ 0 w 479"/>
              <a:gd name="T13" fmla="*/ 0 h 244"/>
              <a:gd name="T14" fmla="*/ 0 w 479"/>
              <a:gd name="T15" fmla="*/ 5 h 244"/>
              <a:gd name="T16" fmla="*/ 239 w 47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244">
                <a:moveTo>
                  <a:pt x="239" y="244"/>
                </a:moveTo>
                <a:cubicBezTo>
                  <a:pt x="371" y="244"/>
                  <a:pt x="479" y="137"/>
                  <a:pt x="479" y="5"/>
                </a:cubicBezTo>
                <a:cubicBezTo>
                  <a:pt x="479" y="0"/>
                  <a:pt x="479" y="0"/>
                  <a:pt x="479" y="0"/>
                </a:cubicBezTo>
                <a:cubicBezTo>
                  <a:pt x="459" y="13"/>
                  <a:pt x="439" y="25"/>
                  <a:pt x="417" y="36"/>
                </a:cubicBezTo>
                <a:cubicBezTo>
                  <a:pt x="403" y="121"/>
                  <a:pt x="328" y="186"/>
                  <a:pt x="239" y="186"/>
                </a:cubicBezTo>
                <a:cubicBezTo>
                  <a:pt x="150" y="186"/>
                  <a:pt x="76" y="121"/>
                  <a:pt x="61" y="36"/>
                </a:cubicBezTo>
                <a:cubicBezTo>
                  <a:pt x="39" y="25"/>
                  <a:pt x="19" y="13"/>
                  <a:pt x="0" y="0"/>
                </a:cubicBezTo>
                <a:cubicBezTo>
                  <a:pt x="0" y="5"/>
                  <a:pt x="0" y="5"/>
                  <a:pt x="0" y="5"/>
                </a:cubicBezTo>
                <a:cubicBezTo>
                  <a:pt x="0" y="137"/>
                  <a:pt x="107" y="244"/>
                  <a:pt x="239" y="24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61"/>
          <p:cNvSpPr>
            <a:spLocks noEditPoints="1"/>
          </p:cNvSpPr>
          <p:nvPr>
            <p:custDataLst>
              <p:tags r:id="rId59"/>
            </p:custDataLst>
          </p:nvPr>
        </p:nvSpPr>
        <p:spPr bwMode="auto">
          <a:xfrm>
            <a:off x="482600" y="1302385"/>
            <a:ext cx="351155" cy="284480"/>
          </a:xfrm>
          <a:custGeom>
            <a:avLst/>
            <a:gdLst>
              <a:gd name="T0" fmla="*/ 255 w 1076"/>
              <a:gd name="T1" fmla="*/ 755 h 870"/>
              <a:gd name="T2" fmla="*/ 260 w 1076"/>
              <a:gd name="T3" fmla="*/ 759 h 870"/>
              <a:gd name="T4" fmla="*/ 299 w 1076"/>
              <a:gd name="T5" fmla="*/ 792 h 870"/>
              <a:gd name="T6" fmla="*/ 357 w 1076"/>
              <a:gd name="T7" fmla="*/ 776 h 870"/>
              <a:gd name="T8" fmla="*/ 360 w 1076"/>
              <a:gd name="T9" fmla="*/ 828 h 870"/>
              <a:gd name="T10" fmla="*/ 538 w 1076"/>
              <a:gd name="T11" fmla="*/ 870 h 870"/>
              <a:gd name="T12" fmla="*/ 716 w 1076"/>
              <a:gd name="T13" fmla="*/ 828 h 870"/>
              <a:gd name="T14" fmla="*/ 719 w 1076"/>
              <a:gd name="T15" fmla="*/ 776 h 870"/>
              <a:gd name="T16" fmla="*/ 778 w 1076"/>
              <a:gd name="T17" fmla="*/ 792 h 870"/>
              <a:gd name="T18" fmla="*/ 791 w 1076"/>
              <a:gd name="T19" fmla="*/ 763 h 870"/>
              <a:gd name="T20" fmla="*/ 852 w 1076"/>
              <a:gd name="T21" fmla="*/ 722 h 870"/>
              <a:gd name="T22" fmla="*/ 1013 w 1076"/>
              <a:gd name="T23" fmla="*/ 510 h 870"/>
              <a:gd name="T24" fmla="*/ 1026 w 1076"/>
              <a:gd name="T25" fmla="*/ 312 h 870"/>
              <a:gd name="T26" fmla="*/ 1010 w 1076"/>
              <a:gd name="T27" fmla="*/ 305 h 870"/>
              <a:gd name="T28" fmla="*/ 957 w 1076"/>
              <a:gd name="T29" fmla="*/ 265 h 870"/>
              <a:gd name="T30" fmla="*/ 742 w 1076"/>
              <a:gd name="T31" fmla="*/ 0 h 870"/>
              <a:gd name="T32" fmla="*/ 435 w 1076"/>
              <a:gd name="T33" fmla="*/ 10 h 870"/>
              <a:gd name="T34" fmla="*/ 433 w 1076"/>
              <a:gd name="T35" fmla="*/ 142 h 870"/>
              <a:gd name="T36" fmla="*/ 315 w 1076"/>
              <a:gd name="T37" fmla="*/ 1 h 870"/>
              <a:gd name="T38" fmla="*/ 122 w 1076"/>
              <a:gd name="T39" fmla="*/ 268 h 870"/>
              <a:gd name="T40" fmla="*/ 99 w 1076"/>
              <a:gd name="T41" fmla="*/ 322 h 870"/>
              <a:gd name="T42" fmla="*/ 38 w 1076"/>
              <a:gd name="T43" fmla="*/ 326 h 870"/>
              <a:gd name="T44" fmla="*/ 64 w 1076"/>
              <a:gd name="T45" fmla="*/ 510 h 870"/>
              <a:gd name="T46" fmla="*/ 208 w 1076"/>
              <a:gd name="T47" fmla="*/ 701 h 870"/>
              <a:gd name="T48" fmla="*/ 164 w 1076"/>
              <a:gd name="T49" fmla="*/ 497 h 870"/>
              <a:gd name="T50" fmla="*/ 76 w 1076"/>
              <a:gd name="T51" fmla="*/ 376 h 870"/>
              <a:gd name="T52" fmla="*/ 141 w 1076"/>
              <a:gd name="T53" fmla="*/ 323 h 870"/>
              <a:gd name="T54" fmla="*/ 315 w 1076"/>
              <a:gd name="T55" fmla="*/ 99 h 870"/>
              <a:gd name="T56" fmla="*/ 483 w 1076"/>
              <a:gd name="T57" fmla="*/ 210 h 870"/>
              <a:gd name="T58" fmla="*/ 487 w 1076"/>
              <a:gd name="T59" fmla="*/ 59 h 870"/>
              <a:gd name="T60" fmla="*/ 921 w 1076"/>
              <a:gd name="T61" fmla="*/ 313 h 870"/>
              <a:gd name="T62" fmla="*/ 984 w 1076"/>
              <a:gd name="T63" fmla="*/ 353 h 870"/>
              <a:gd name="T64" fmla="*/ 974 w 1076"/>
              <a:gd name="T65" fmla="*/ 467 h 870"/>
              <a:gd name="T66" fmla="*/ 891 w 1076"/>
              <a:gd name="T67" fmla="*/ 518 h 870"/>
              <a:gd name="T68" fmla="*/ 538 w 1076"/>
              <a:gd name="T69" fmla="*/ 812 h 870"/>
              <a:gd name="T70" fmla="*/ 185 w 1076"/>
              <a:gd name="T71" fmla="*/ 51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6" h="870">
                <a:moveTo>
                  <a:pt x="298" y="715"/>
                </a:moveTo>
                <a:cubicBezTo>
                  <a:pt x="255" y="755"/>
                  <a:pt x="255" y="755"/>
                  <a:pt x="255" y="755"/>
                </a:cubicBezTo>
                <a:cubicBezTo>
                  <a:pt x="255" y="755"/>
                  <a:pt x="255" y="755"/>
                  <a:pt x="255" y="755"/>
                </a:cubicBezTo>
                <a:cubicBezTo>
                  <a:pt x="258" y="758"/>
                  <a:pt x="260" y="759"/>
                  <a:pt x="260" y="759"/>
                </a:cubicBezTo>
                <a:cubicBezTo>
                  <a:pt x="260" y="759"/>
                  <a:pt x="259" y="758"/>
                  <a:pt x="258" y="758"/>
                </a:cubicBezTo>
                <a:cubicBezTo>
                  <a:pt x="271" y="770"/>
                  <a:pt x="285" y="782"/>
                  <a:pt x="299" y="792"/>
                </a:cubicBezTo>
                <a:cubicBezTo>
                  <a:pt x="299" y="776"/>
                  <a:pt x="299" y="776"/>
                  <a:pt x="299" y="776"/>
                </a:cubicBezTo>
                <a:cubicBezTo>
                  <a:pt x="357" y="776"/>
                  <a:pt x="357" y="776"/>
                  <a:pt x="357" y="776"/>
                </a:cubicBezTo>
                <a:cubicBezTo>
                  <a:pt x="357" y="797"/>
                  <a:pt x="357" y="797"/>
                  <a:pt x="357" y="797"/>
                </a:cubicBezTo>
                <a:cubicBezTo>
                  <a:pt x="357" y="807"/>
                  <a:pt x="358" y="818"/>
                  <a:pt x="360" y="828"/>
                </a:cubicBezTo>
                <a:cubicBezTo>
                  <a:pt x="414" y="853"/>
                  <a:pt x="475" y="868"/>
                  <a:pt x="537" y="870"/>
                </a:cubicBezTo>
                <a:cubicBezTo>
                  <a:pt x="538" y="870"/>
                  <a:pt x="538" y="870"/>
                  <a:pt x="538" y="870"/>
                </a:cubicBezTo>
                <a:cubicBezTo>
                  <a:pt x="538" y="870"/>
                  <a:pt x="539" y="870"/>
                  <a:pt x="539" y="870"/>
                </a:cubicBezTo>
                <a:cubicBezTo>
                  <a:pt x="602" y="868"/>
                  <a:pt x="662" y="853"/>
                  <a:pt x="716" y="828"/>
                </a:cubicBezTo>
                <a:cubicBezTo>
                  <a:pt x="718" y="818"/>
                  <a:pt x="719" y="807"/>
                  <a:pt x="719" y="797"/>
                </a:cubicBezTo>
                <a:cubicBezTo>
                  <a:pt x="719" y="776"/>
                  <a:pt x="719" y="776"/>
                  <a:pt x="719" y="776"/>
                </a:cubicBezTo>
                <a:cubicBezTo>
                  <a:pt x="778" y="776"/>
                  <a:pt x="778" y="776"/>
                  <a:pt x="778" y="776"/>
                </a:cubicBezTo>
                <a:cubicBezTo>
                  <a:pt x="778" y="792"/>
                  <a:pt x="778" y="792"/>
                  <a:pt x="778" y="792"/>
                </a:cubicBezTo>
                <a:cubicBezTo>
                  <a:pt x="788" y="784"/>
                  <a:pt x="798" y="777"/>
                  <a:pt x="807" y="768"/>
                </a:cubicBezTo>
                <a:cubicBezTo>
                  <a:pt x="791" y="763"/>
                  <a:pt x="791" y="763"/>
                  <a:pt x="791" y="763"/>
                </a:cubicBezTo>
                <a:cubicBezTo>
                  <a:pt x="809" y="707"/>
                  <a:pt x="809" y="707"/>
                  <a:pt x="809" y="707"/>
                </a:cubicBezTo>
                <a:cubicBezTo>
                  <a:pt x="852" y="722"/>
                  <a:pt x="852" y="722"/>
                  <a:pt x="852" y="722"/>
                </a:cubicBezTo>
                <a:cubicBezTo>
                  <a:pt x="891" y="674"/>
                  <a:pt x="922" y="616"/>
                  <a:pt x="943" y="549"/>
                </a:cubicBezTo>
                <a:cubicBezTo>
                  <a:pt x="970" y="540"/>
                  <a:pt x="993" y="527"/>
                  <a:pt x="1013" y="510"/>
                </a:cubicBezTo>
                <a:cubicBezTo>
                  <a:pt x="1059" y="469"/>
                  <a:pt x="1076" y="403"/>
                  <a:pt x="1053" y="352"/>
                </a:cubicBezTo>
                <a:cubicBezTo>
                  <a:pt x="1047" y="338"/>
                  <a:pt x="1038" y="325"/>
                  <a:pt x="1026" y="312"/>
                </a:cubicBezTo>
                <a:cubicBezTo>
                  <a:pt x="1021" y="308"/>
                  <a:pt x="1016" y="303"/>
                  <a:pt x="1011" y="299"/>
                </a:cubicBezTo>
                <a:cubicBezTo>
                  <a:pt x="1010" y="302"/>
                  <a:pt x="1010" y="304"/>
                  <a:pt x="1010" y="305"/>
                </a:cubicBezTo>
                <a:cubicBezTo>
                  <a:pt x="953" y="294"/>
                  <a:pt x="953" y="294"/>
                  <a:pt x="953" y="294"/>
                </a:cubicBezTo>
                <a:cubicBezTo>
                  <a:pt x="953" y="294"/>
                  <a:pt x="955" y="283"/>
                  <a:pt x="957" y="265"/>
                </a:cubicBezTo>
                <a:cubicBezTo>
                  <a:pt x="765" y="12"/>
                  <a:pt x="765" y="12"/>
                  <a:pt x="765" y="12"/>
                </a:cubicBezTo>
                <a:cubicBezTo>
                  <a:pt x="760" y="5"/>
                  <a:pt x="751" y="0"/>
                  <a:pt x="742" y="0"/>
                </a:cubicBezTo>
                <a:cubicBezTo>
                  <a:pt x="457" y="0"/>
                  <a:pt x="457" y="0"/>
                  <a:pt x="457" y="0"/>
                </a:cubicBezTo>
                <a:cubicBezTo>
                  <a:pt x="449" y="0"/>
                  <a:pt x="441" y="4"/>
                  <a:pt x="435" y="10"/>
                </a:cubicBezTo>
                <a:cubicBezTo>
                  <a:pt x="430" y="15"/>
                  <a:pt x="427" y="23"/>
                  <a:pt x="427" y="31"/>
                </a:cubicBezTo>
                <a:cubicBezTo>
                  <a:pt x="433" y="142"/>
                  <a:pt x="433" y="142"/>
                  <a:pt x="433" y="142"/>
                </a:cubicBezTo>
                <a:cubicBezTo>
                  <a:pt x="370" y="102"/>
                  <a:pt x="342" y="21"/>
                  <a:pt x="342" y="20"/>
                </a:cubicBezTo>
                <a:cubicBezTo>
                  <a:pt x="338" y="9"/>
                  <a:pt x="327" y="1"/>
                  <a:pt x="315" y="1"/>
                </a:cubicBezTo>
                <a:cubicBezTo>
                  <a:pt x="303" y="0"/>
                  <a:pt x="292" y="7"/>
                  <a:pt x="287" y="19"/>
                </a:cubicBezTo>
                <a:cubicBezTo>
                  <a:pt x="203" y="223"/>
                  <a:pt x="127" y="265"/>
                  <a:pt x="122" y="268"/>
                </a:cubicBezTo>
                <a:cubicBezTo>
                  <a:pt x="109" y="272"/>
                  <a:pt x="98" y="278"/>
                  <a:pt x="86" y="284"/>
                </a:cubicBezTo>
                <a:cubicBezTo>
                  <a:pt x="92" y="306"/>
                  <a:pt x="98" y="320"/>
                  <a:pt x="99" y="322"/>
                </a:cubicBezTo>
                <a:cubicBezTo>
                  <a:pt x="44" y="343"/>
                  <a:pt x="44" y="343"/>
                  <a:pt x="44" y="343"/>
                </a:cubicBezTo>
                <a:cubicBezTo>
                  <a:pt x="44" y="343"/>
                  <a:pt x="42" y="337"/>
                  <a:pt x="38" y="326"/>
                </a:cubicBezTo>
                <a:cubicBezTo>
                  <a:pt x="32" y="335"/>
                  <a:pt x="27" y="343"/>
                  <a:pt x="23" y="352"/>
                </a:cubicBezTo>
                <a:cubicBezTo>
                  <a:pt x="0" y="403"/>
                  <a:pt x="17" y="469"/>
                  <a:pt x="64" y="510"/>
                </a:cubicBezTo>
                <a:cubicBezTo>
                  <a:pt x="83" y="527"/>
                  <a:pt x="106" y="540"/>
                  <a:pt x="134" y="549"/>
                </a:cubicBezTo>
                <a:cubicBezTo>
                  <a:pt x="152" y="606"/>
                  <a:pt x="177" y="657"/>
                  <a:pt x="208" y="701"/>
                </a:cubicBezTo>
                <a:cubicBezTo>
                  <a:pt x="252" y="697"/>
                  <a:pt x="285" y="701"/>
                  <a:pt x="298" y="715"/>
                </a:cubicBezTo>
                <a:close/>
                <a:moveTo>
                  <a:pt x="164" y="497"/>
                </a:moveTo>
                <a:cubicBezTo>
                  <a:pt x="139" y="491"/>
                  <a:pt x="118" y="481"/>
                  <a:pt x="102" y="467"/>
                </a:cubicBezTo>
                <a:cubicBezTo>
                  <a:pt x="75" y="442"/>
                  <a:pt x="64" y="403"/>
                  <a:pt x="76" y="376"/>
                </a:cubicBezTo>
                <a:cubicBezTo>
                  <a:pt x="80" y="368"/>
                  <a:pt x="85" y="361"/>
                  <a:pt x="92" y="353"/>
                </a:cubicBezTo>
                <a:cubicBezTo>
                  <a:pt x="105" y="339"/>
                  <a:pt x="122" y="329"/>
                  <a:pt x="141" y="323"/>
                </a:cubicBezTo>
                <a:cubicBezTo>
                  <a:pt x="142" y="323"/>
                  <a:pt x="142" y="322"/>
                  <a:pt x="143" y="322"/>
                </a:cubicBezTo>
                <a:cubicBezTo>
                  <a:pt x="152" y="319"/>
                  <a:pt x="229" y="284"/>
                  <a:pt x="315" y="99"/>
                </a:cubicBezTo>
                <a:cubicBezTo>
                  <a:pt x="342" y="143"/>
                  <a:pt x="387" y="197"/>
                  <a:pt x="457" y="216"/>
                </a:cubicBezTo>
                <a:cubicBezTo>
                  <a:pt x="466" y="218"/>
                  <a:pt x="475" y="216"/>
                  <a:pt x="483" y="210"/>
                </a:cubicBezTo>
                <a:cubicBezTo>
                  <a:pt x="490" y="205"/>
                  <a:pt x="494" y="196"/>
                  <a:pt x="493" y="186"/>
                </a:cubicBezTo>
                <a:cubicBezTo>
                  <a:pt x="487" y="59"/>
                  <a:pt x="487" y="59"/>
                  <a:pt x="487" y="59"/>
                </a:cubicBezTo>
                <a:cubicBezTo>
                  <a:pt x="728" y="59"/>
                  <a:pt x="728" y="59"/>
                  <a:pt x="728" y="59"/>
                </a:cubicBezTo>
                <a:cubicBezTo>
                  <a:pt x="921" y="313"/>
                  <a:pt x="921" y="313"/>
                  <a:pt x="921" y="313"/>
                </a:cubicBezTo>
                <a:cubicBezTo>
                  <a:pt x="924" y="318"/>
                  <a:pt x="929" y="321"/>
                  <a:pt x="935" y="323"/>
                </a:cubicBezTo>
                <a:cubicBezTo>
                  <a:pt x="954" y="329"/>
                  <a:pt x="971" y="339"/>
                  <a:pt x="984" y="353"/>
                </a:cubicBezTo>
                <a:cubicBezTo>
                  <a:pt x="991" y="361"/>
                  <a:pt x="997" y="368"/>
                  <a:pt x="1000" y="376"/>
                </a:cubicBezTo>
                <a:cubicBezTo>
                  <a:pt x="1013" y="403"/>
                  <a:pt x="1001" y="442"/>
                  <a:pt x="974" y="467"/>
                </a:cubicBezTo>
                <a:cubicBezTo>
                  <a:pt x="958" y="481"/>
                  <a:pt x="937" y="491"/>
                  <a:pt x="912" y="497"/>
                </a:cubicBezTo>
                <a:cubicBezTo>
                  <a:pt x="902" y="500"/>
                  <a:pt x="894" y="507"/>
                  <a:pt x="891" y="518"/>
                </a:cubicBezTo>
                <a:cubicBezTo>
                  <a:pt x="868" y="598"/>
                  <a:pt x="831" y="664"/>
                  <a:pt x="780" y="714"/>
                </a:cubicBezTo>
                <a:cubicBezTo>
                  <a:pt x="719" y="773"/>
                  <a:pt x="631" y="809"/>
                  <a:pt x="538" y="812"/>
                </a:cubicBezTo>
                <a:cubicBezTo>
                  <a:pt x="445" y="809"/>
                  <a:pt x="357" y="773"/>
                  <a:pt x="297" y="714"/>
                </a:cubicBezTo>
                <a:cubicBezTo>
                  <a:pt x="245" y="664"/>
                  <a:pt x="208" y="598"/>
                  <a:pt x="185" y="518"/>
                </a:cubicBezTo>
                <a:cubicBezTo>
                  <a:pt x="182" y="507"/>
                  <a:pt x="174" y="500"/>
                  <a:pt x="164" y="49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62"/>
          <p:cNvSpPr/>
          <p:nvPr>
            <p:custDataLst>
              <p:tags r:id="rId60"/>
            </p:custDataLst>
          </p:nvPr>
        </p:nvSpPr>
        <p:spPr bwMode="auto">
          <a:xfrm>
            <a:off x="579755" y="1556385"/>
            <a:ext cx="19685" cy="16510"/>
          </a:xfrm>
          <a:custGeom>
            <a:avLst/>
            <a:gdLst>
              <a:gd name="T0" fmla="*/ 58 w 61"/>
              <a:gd name="T1" fmla="*/ 21 h 52"/>
              <a:gd name="T2" fmla="*/ 58 w 61"/>
              <a:gd name="T3" fmla="*/ 0 h 52"/>
              <a:gd name="T4" fmla="*/ 0 w 61"/>
              <a:gd name="T5" fmla="*/ 0 h 52"/>
              <a:gd name="T6" fmla="*/ 0 w 61"/>
              <a:gd name="T7" fmla="*/ 16 h 52"/>
              <a:gd name="T8" fmla="*/ 61 w 61"/>
              <a:gd name="T9" fmla="*/ 52 h 52"/>
              <a:gd name="T10" fmla="*/ 58 w 61"/>
              <a:gd name="T11" fmla="*/ 21 h 52"/>
            </a:gdLst>
            <a:ahLst/>
            <a:cxnLst>
              <a:cxn ang="0">
                <a:pos x="T0" y="T1"/>
              </a:cxn>
              <a:cxn ang="0">
                <a:pos x="T2" y="T3"/>
              </a:cxn>
              <a:cxn ang="0">
                <a:pos x="T4" y="T5"/>
              </a:cxn>
              <a:cxn ang="0">
                <a:pos x="T6" y="T7"/>
              </a:cxn>
              <a:cxn ang="0">
                <a:pos x="T8" y="T9"/>
              </a:cxn>
              <a:cxn ang="0">
                <a:pos x="T10" y="T11"/>
              </a:cxn>
            </a:cxnLst>
            <a:rect l="0" t="0" r="r" b="b"/>
            <a:pathLst>
              <a:path w="61" h="52">
                <a:moveTo>
                  <a:pt x="58" y="21"/>
                </a:moveTo>
                <a:cubicBezTo>
                  <a:pt x="58" y="0"/>
                  <a:pt x="58" y="0"/>
                  <a:pt x="58" y="0"/>
                </a:cubicBezTo>
                <a:cubicBezTo>
                  <a:pt x="0" y="0"/>
                  <a:pt x="0" y="0"/>
                  <a:pt x="0" y="0"/>
                </a:cubicBezTo>
                <a:cubicBezTo>
                  <a:pt x="0" y="16"/>
                  <a:pt x="0" y="16"/>
                  <a:pt x="0" y="16"/>
                </a:cubicBezTo>
                <a:cubicBezTo>
                  <a:pt x="19" y="29"/>
                  <a:pt x="39" y="41"/>
                  <a:pt x="61" y="52"/>
                </a:cubicBezTo>
                <a:cubicBezTo>
                  <a:pt x="59" y="42"/>
                  <a:pt x="58" y="31"/>
                  <a:pt x="58" y="2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3"/>
          <p:cNvSpPr/>
          <p:nvPr>
            <p:custDataLst>
              <p:tags r:id="rId61"/>
            </p:custDataLst>
          </p:nvPr>
        </p:nvSpPr>
        <p:spPr bwMode="auto">
          <a:xfrm>
            <a:off x="716280" y="1556385"/>
            <a:ext cx="20320" cy="16510"/>
          </a:xfrm>
          <a:custGeom>
            <a:avLst/>
            <a:gdLst>
              <a:gd name="T0" fmla="*/ 62 w 62"/>
              <a:gd name="T1" fmla="*/ 0 h 52"/>
              <a:gd name="T2" fmla="*/ 3 w 62"/>
              <a:gd name="T3" fmla="*/ 0 h 52"/>
              <a:gd name="T4" fmla="*/ 3 w 62"/>
              <a:gd name="T5" fmla="*/ 21 h 52"/>
              <a:gd name="T6" fmla="*/ 0 w 62"/>
              <a:gd name="T7" fmla="*/ 52 h 52"/>
              <a:gd name="T8" fmla="*/ 62 w 62"/>
              <a:gd name="T9" fmla="*/ 16 h 52"/>
              <a:gd name="T10" fmla="*/ 62 w 62"/>
              <a:gd name="T11" fmla="*/ 0 h 52"/>
            </a:gdLst>
            <a:ahLst/>
            <a:cxnLst>
              <a:cxn ang="0">
                <a:pos x="T0" y="T1"/>
              </a:cxn>
              <a:cxn ang="0">
                <a:pos x="T2" y="T3"/>
              </a:cxn>
              <a:cxn ang="0">
                <a:pos x="T4" y="T5"/>
              </a:cxn>
              <a:cxn ang="0">
                <a:pos x="T6" y="T7"/>
              </a:cxn>
              <a:cxn ang="0">
                <a:pos x="T8" y="T9"/>
              </a:cxn>
              <a:cxn ang="0">
                <a:pos x="T10" y="T11"/>
              </a:cxn>
            </a:cxnLst>
            <a:rect l="0" t="0" r="r" b="b"/>
            <a:pathLst>
              <a:path w="62" h="52">
                <a:moveTo>
                  <a:pt x="62" y="0"/>
                </a:moveTo>
                <a:cubicBezTo>
                  <a:pt x="3" y="0"/>
                  <a:pt x="3" y="0"/>
                  <a:pt x="3" y="0"/>
                </a:cubicBezTo>
                <a:cubicBezTo>
                  <a:pt x="3" y="21"/>
                  <a:pt x="3" y="21"/>
                  <a:pt x="3" y="21"/>
                </a:cubicBezTo>
                <a:cubicBezTo>
                  <a:pt x="3" y="31"/>
                  <a:pt x="2" y="42"/>
                  <a:pt x="0" y="52"/>
                </a:cubicBezTo>
                <a:cubicBezTo>
                  <a:pt x="22" y="41"/>
                  <a:pt x="42" y="29"/>
                  <a:pt x="62" y="16"/>
                </a:cubicBezTo>
                <a:lnTo>
                  <a:pt x="62"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64"/>
          <p:cNvSpPr/>
          <p:nvPr>
            <p:custDataLst>
              <p:tags r:id="rId62"/>
            </p:custDataLst>
          </p:nvPr>
        </p:nvSpPr>
        <p:spPr bwMode="auto">
          <a:xfrm>
            <a:off x="464185" y="1186815"/>
            <a:ext cx="361950" cy="222885"/>
          </a:xfrm>
          <a:custGeom>
            <a:avLst/>
            <a:gdLst>
              <a:gd name="T0" fmla="*/ 142 w 1109"/>
              <a:gd name="T1" fmla="*/ 639 h 681"/>
              <a:gd name="T2" fmla="*/ 255 w 1109"/>
              <a:gd name="T3" fmla="*/ 217 h 681"/>
              <a:gd name="T4" fmla="*/ 668 w 1109"/>
              <a:gd name="T5" fmla="*/ 82 h 681"/>
              <a:gd name="T6" fmla="*/ 850 w 1109"/>
              <a:gd name="T7" fmla="*/ 210 h 681"/>
              <a:gd name="T8" fmla="*/ 884 w 1109"/>
              <a:gd name="T9" fmla="*/ 221 h 681"/>
              <a:gd name="T10" fmla="*/ 966 w 1109"/>
              <a:gd name="T11" fmla="*/ 224 h 681"/>
              <a:gd name="T12" fmla="*/ 1014 w 1109"/>
              <a:gd name="T13" fmla="*/ 291 h 681"/>
              <a:gd name="T14" fmla="*/ 1013 w 1109"/>
              <a:gd name="T15" fmla="*/ 620 h 681"/>
              <a:gd name="T16" fmla="*/ 1018 w 1109"/>
              <a:gd name="T17" fmla="*/ 626 h 681"/>
              <a:gd name="T18" fmla="*/ 1067 w 1109"/>
              <a:gd name="T19" fmla="*/ 654 h 681"/>
              <a:gd name="T20" fmla="*/ 1070 w 1109"/>
              <a:gd name="T21" fmla="*/ 275 h 681"/>
              <a:gd name="T22" fmla="*/ 992 w 1109"/>
              <a:gd name="T23" fmla="*/ 172 h 681"/>
              <a:gd name="T24" fmla="*/ 886 w 1109"/>
              <a:gd name="T25" fmla="*/ 160 h 681"/>
              <a:gd name="T26" fmla="*/ 679 w 1109"/>
              <a:gd name="T27" fmla="*/ 24 h 681"/>
              <a:gd name="T28" fmla="*/ 222 w 1109"/>
              <a:gd name="T29" fmla="*/ 169 h 681"/>
              <a:gd name="T30" fmla="*/ 94 w 1109"/>
              <a:gd name="T31" fmla="*/ 681 h 681"/>
              <a:gd name="T32" fmla="*/ 106 w 1109"/>
              <a:gd name="T33" fmla="*/ 667 h 681"/>
              <a:gd name="T34" fmla="*/ 142 w 1109"/>
              <a:gd name="T35" fmla="*/ 63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9" h="681">
                <a:moveTo>
                  <a:pt x="142" y="639"/>
                </a:moveTo>
                <a:cubicBezTo>
                  <a:pt x="119" y="552"/>
                  <a:pt x="82" y="336"/>
                  <a:pt x="255" y="217"/>
                </a:cubicBezTo>
                <a:cubicBezTo>
                  <a:pt x="366" y="141"/>
                  <a:pt x="529" y="55"/>
                  <a:pt x="668" y="82"/>
                </a:cubicBezTo>
                <a:cubicBezTo>
                  <a:pt x="740" y="95"/>
                  <a:pt x="801" y="138"/>
                  <a:pt x="850" y="210"/>
                </a:cubicBezTo>
                <a:cubicBezTo>
                  <a:pt x="857" y="221"/>
                  <a:pt x="871" y="225"/>
                  <a:pt x="884" y="221"/>
                </a:cubicBezTo>
                <a:cubicBezTo>
                  <a:pt x="884" y="221"/>
                  <a:pt x="929" y="205"/>
                  <a:pt x="966" y="224"/>
                </a:cubicBezTo>
                <a:cubicBezTo>
                  <a:pt x="988" y="236"/>
                  <a:pt x="1005" y="258"/>
                  <a:pt x="1014" y="291"/>
                </a:cubicBezTo>
                <a:cubicBezTo>
                  <a:pt x="1044" y="392"/>
                  <a:pt x="1024" y="554"/>
                  <a:pt x="1013" y="620"/>
                </a:cubicBezTo>
                <a:cubicBezTo>
                  <a:pt x="1018" y="626"/>
                  <a:pt x="1018" y="626"/>
                  <a:pt x="1018" y="626"/>
                </a:cubicBezTo>
                <a:cubicBezTo>
                  <a:pt x="1036" y="632"/>
                  <a:pt x="1052" y="642"/>
                  <a:pt x="1067" y="654"/>
                </a:cubicBezTo>
                <a:cubicBezTo>
                  <a:pt x="1074" y="614"/>
                  <a:pt x="1109" y="405"/>
                  <a:pt x="1070" y="275"/>
                </a:cubicBezTo>
                <a:cubicBezTo>
                  <a:pt x="1056" y="226"/>
                  <a:pt x="1029" y="191"/>
                  <a:pt x="992" y="172"/>
                </a:cubicBezTo>
                <a:cubicBezTo>
                  <a:pt x="952" y="152"/>
                  <a:pt x="911" y="155"/>
                  <a:pt x="886" y="160"/>
                </a:cubicBezTo>
                <a:cubicBezTo>
                  <a:pt x="831" y="86"/>
                  <a:pt x="761" y="40"/>
                  <a:pt x="679" y="24"/>
                </a:cubicBezTo>
                <a:cubicBezTo>
                  <a:pt x="551" y="0"/>
                  <a:pt x="397" y="49"/>
                  <a:pt x="222" y="169"/>
                </a:cubicBezTo>
                <a:cubicBezTo>
                  <a:pt x="0" y="322"/>
                  <a:pt x="72" y="609"/>
                  <a:pt x="94" y="681"/>
                </a:cubicBezTo>
                <a:cubicBezTo>
                  <a:pt x="98" y="677"/>
                  <a:pt x="102" y="672"/>
                  <a:pt x="106" y="667"/>
                </a:cubicBezTo>
                <a:cubicBezTo>
                  <a:pt x="117" y="657"/>
                  <a:pt x="129" y="647"/>
                  <a:pt x="142" y="63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65"/>
          <p:cNvSpPr/>
          <p:nvPr>
            <p:custDataLst>
              <p:tags r:id="rId63"/>
            </p:custDataLst>
          </p:nvPr>
        </p:nvSpPr>
        <p:spPr bwMode="auto">
          <a:xfrm>
            <a:off x="495300" y="1395730"/>
            <a:ext cx="19685" cy="19050"/>
          </a:xfrm>
          <a:custGeom>
            <a:avLst/>
            <a:gdLst>
              <a:gd name="T0" fmla="*/ 61 w 61"/>
              <a:gd name="T1" fmla="*/ 38 h 59"/>
              <a:gd name="T2" fmla="*/ 48 w 61"/>
              <a:gd name="T3" fmla="*/ 0 h 59"/>
              <a:gd name="T4" fmla="*/ 12 w 61"/>
              <a:gd name="T5" fmla="*/ 28 h 59"/>
              <a:gd name="T6" fmla="*/ 0 w 61"/>
              <a:gd name="T7" fmla="*/ 42 h 59"/>
              <a:gd name="T8" fmla="*/ 6 w 61"/>
              <a:gd name="T9" fmla="*/ 59 h 59"/>
              <a:gd name="T10" fmla="*/ 61 w 61"/>
              <a:gd name="T11" fmla="*/ 38 h 59"/>
            </a:gdLst>
            <a:ahLst/>
            <a:cxnLst>
              <a:cxn ang="0">
                <a:pos x="T0" y="T1"/>
              </a:cxn>
              <a:cxn ang="0">
                <a:pos x="T2" y="T3"/>
              </a:cxn>
              <a:cxn ang="0">
                <a:pos x="T4" y="T5"/>
              </a:cxn>
              <a:cxn ang="0">
                <a:pos x="T6" y="T7"/>
              </a:cxn>
              <a:cxn ang="0">
                <a:pos x="T8" y="T9"/>
              </a:cxn>
              <a:cxn ang="0">
                <a:pos x="T10" y="T11"/>
              </a:cxn>
            </a:cxnLst>
            <a:rect l="0" t="0" r="r" b="b"/>
            <a:pathLst>
              <a:path w="61" h="59">
                <a:moveTo>
                  <a:pt x="61" y="38"/>
                </a:moveTo>
                <a:cubicBezTo>
                  <a:pt x="60" y="36"/>
                  <a:pt x="54" y="22"/>
                  <a:pt x="48" y="0"/>
                </a:cubicBezTo>
                <a:cubicBezTo>
                  <a:pt x="35" y="8"/>
                  <a:pt x="23" y="18"/>
                  <a:pt x="12" y="28"/>
                </a:cubicBezTo>
                <a:cubicBezTo>
                  <a:pt x="8" y="33"/>
                  <a:pt x="4" y="38"/>
                  <a:pt x="0" y="42"/>
                </a:cubicBezTo>
                <a:cubicBezTo>
                  <a:pt x="4" y="53"/>
                  <a:pt x="6" y="59"/>
                  <a:pt x="6" y="59"/>
                </a:cubicBezTo>
                <a:lnTo>
                  <a:pt x="61" y="3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66"/>
          <p:cNvSpPr/>
          <p:nvPr>
            <p:custDataLst>
              <p:tags r:id="rId64"/>
            </p:custDataLst>
          </p:nvPr>
        </p:nvSpPr>
        <p:spPr bwMode="auto">
          <a:xfrm>
            <a:off x="793750" y="1389380"/>
            <a:ext cx="19050" cy="13335"/>
          </a:xfrm>
          <a:custGeom>
            <a:avLst/>
            <a:gdLst>
              <a:gd name="T0" fmla="*/ 4 w 58"/>
              <a:gd name="T1" fmla="*/ 0 h 40"/>
              <a:gd name="T2" fmla="*/ 0 w 58"/>
              <a:gd name="T3" fmla="*/ 29 h 40"/>
              <a:gd name="T4" fmla="*/ 57 w 58"/>
              <a:gd name="T5" fmla="*/ 40 h 40"/>
              <a:gd name="T6" fmla="*/ 58 w 58"/>
              <a:gd name="T7" fmla="*/ 34 h 40"/>
              <a:gd name="T8" fmla="*/ 9 w 58"/>
              <a:gd name="T9" fmla="*/ 6 h 40"/>
              <a:gd name="T10" fmla="*/ 4 w 58"/>
              <a:gd name="T11" fmla="*/ 0 h 40"/>
            </a:gdLst>
            <a:ahLst/>
            <a:cxnLst>
              <a:cxn ang="0">
                <a:pos x="T0" y="T1"/>
              </a:cxn>
              <a:cxn ang="0">
                <a:pos x="T2" y="T3"/>
              </a:cxn>
              <a:cxn ang="0">
                <a:pos x="T4" y="T5"/>
              </a:cxn>
              <a:cxn ang="0">
                <a:pos x="T6" y="T7"/>
              </a:cxn>
              <a:cxn ang="0">
                <a:pos x="T8" y="T9"/>
              </a:cxn>
              <a:cxn ang="0">
                <a:pos x="T10" y="T11"/>
              </a:cxn>
            </a:cxnLst>
            <a:rect l="0" t="0" r="r" b="b"/>
            <a:pathLst>
              <a:path w="58" h="40">
                <a:moveTo>
                  <a:pt x="4" y="0"/>
                </a:moveTo>
                <a:cubicBezTo>
                  <a:pt x="2" y="18"/>
                  <a:pt x="0" y="29"/>
                  <a:pt x="0" y="29"/>
                </a:cubicBezTo>
                <a:cubicBezTo>
                  <a:pt x="57" y="40"/>
                  <a:pt x="57" y="40"/>
                  <a:pt x="57" y="40"/>
                </a:cubicBezTo>
                <a:cubicBezTo>
                  <a:pt x="57" y="39"/>
                  <a:pt x="57" y="37"/>
                  <a:pt x="58" y="34"/>
                </a:cubicBezTo>
                <a:cubicBezTo>
                  <a:pt x="43" y="22"/>
                  <a:pt x="27" y="12"/>
                  <a:pt x="9" y="6"/>
                </a:cubicBezTo>
                <a:lnTo>
                  <a:pt x="4"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7"/>
          <p:cNvSpPr/>
          <p:nvPr>
            <p:custDataLst>
              <p:tags r:id="rId65"/>
            </p:custDataLst>
          </p:nvPr>
        </p:nvSpPr>
        <p:spPr bwMode="auto">
          <a:xfrm>
            <a:off x="318770" y="1756410"/>
            <a:ext cx="381635" cy="462915"/>
          </a:xfrm>
          <a:custGeom>
            <a:avLst/>
            <a:gdLst>
              <a:gd name="T0" fmla="*/ 1108 w 1168"/>
              <a:gd name="T1" fmla="*/ 1167 h 1416"/>
              <a:gd name="T2" fmla="*/ 740 w 1168"/>
              <a:gd name="T3" fmla="*/ 1356 h 1416"/>
              <a:gd name="T4" fmla="*/ 612 w 1168"/>
              <a:gd name="T5" fmla="*/ 1107 h 1416"/>
              <a:gd name="T6" fmla="*/ 587 w 1168"/>
              <a:gd name="T7" fmla="*/ 1121 h 1416"/>
              <a:gd name="T8" fmla="*/ 560 w 1168"/>
              <a:gd name="T9" fmla="*/ 1069 h 1416"/>
              <a:gd name="T10" fmla="*/ 586 w 1168"/>
              <a:gd name="T11" fmla="*/ 1055 h 1416"/>
              <a:gd name="T12" fmla="*/ 45 w 1168"/>
              <a:gd name="T13" fmla="*/ 0 h 1416"/>
              <a:gd name="T14" fmla="*/ 0 w 1168"/>
              <a:gd name="T15" fmla="*/ 40 h 1416"/>
              <a:gd name="T16" fmla="*/ 142 w 1168"/>
              <a:gd name="T17" fmla="*/ 318 h 1416"/>
              <a:gd name="T18" fmla="*/ 190 w 1168"/>
              <a:gd name="T19" fmla="*/ 318 h 1416"/>
              <a:gd name="T20" fmla="*/ 190 w 1168"/>
              <a:gd name="T21" fmla="*/ 376 h 1416"/>
              <a:gd name="T22" fmla="*/ 172 w 1168"/>
              <a:gd name="T23" fmla="*/ 376 h 1416"/>
              <a:gd name="T24" fmla="*/ 696 w 1168"/>
              <a:gd name="T25" fmla="*/ 1398 h 1416"/>
              <a:gd name="T26" fmla="*/ 700 w 1168"/>
              <a:gd name="T27" fmla="*/ 1385 h 1416"/>
              <a:gd name="T28" fmla="*/ 755 w 1168"/>
              <a:gd name="T29" fmla="*/ 1405 h 1416"/>
              <a:gd name="T30" fmla="*/ 751 w 1168"/>
              <a:gd name="T31" fmla="*/ 1416 h 1416"/>
              <a:gd name="T32" fmla="*/ 1148 w 1168"/>
              <a:gd name="T33" fmla="*/ 1212 h 1416"/>
              <a:gd name="T34" fmla="*/ 1135 w 1168"/>
              <a:gd name="T35" fmla="*/ 1207 h 1416"/>
              <a:gd name="T36" fmla="*/ 1158 w 1168"/>
              <a:gd name="T37" fmla="*/ 1153 h 1416"/>
              <a:gd name="T38" fmla="*/ 1168 w 1168"/>
              <a:gd name="T39" fmla="*/ 1157 h 1416"/>
              <a:gd name="T40" fmla="*/ 1085 w 1168"/>
              <a:gd name="T41" fmla="*/ 996 h 1416"/>
              <a:gd name="T42" fmla="*/ 1026 w 1168"/>
              <a:gd name="T43" fmla="*/ 1008 h 1416"/>
              <a:gd name="T44" fmla="*/ 1108 w 1168"/>
              <a:gd name="T45" fmla="*/ 1167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8" h="1416">
                <a:moveTo>
                  <a:pt x="1108" y="1167"/>
                </a:moveTo>
                <a:cubicBezTo>
                  <a:pt x="740" y="1356"/>
                  <a:pt x="740" y="1356"/>
                  <a:pt x="740" y="1356"/>
                </a:cubicBezTo>
                <a:cubicBezTo>
                  <a:pt x="612" y="1107"/>
                  <a:pt x="612" y="1107"/>
                  <a:pt x="612" y="1107"/>
                </a:cubicBezTo>
                <a:cubicBezTo>
                  <a:pt x="587" y="1121"/>
                  <a:pt x="587" y="1121"/>
                  <a:pt x="587" y="1121"/>
                </a:cubicBezTo>
                <a:cubicBezTo>
                  <a:pt x="560" y="1069"/>
                  <a:pt x="560" y="1069"/>
                  <a:pt x="560" y="1069"/>
                </a:cubicBezTo>
                <a:cubicBezTo>
                  <a:pt x="586" y="1055"/>
                  <a:pt x="586" y="1055"/>
                  <a:pt x="586" y="1055"/>
                </a:cubicBezTo>
                <a:cubicBezTo>
                  <a:pt x="45" y="0"/>
                  <a:pt x="45" y="0"/>
                  <a:pt x="45" y="0"/>
                </a:cubicBezTo>
                <a:cubicBezTo>
                  <a:pt x="33" y="17"/>
                  <a:pt x="17" y="30"/>
                  <a:pt x="0" y="40"/>
                </a:cubicBezTo>
                <a:cubicBezTo>
                  <a:pt x="142" y="318"/>
                  <a:pt x="142" y="318"/>
                  <a:pt x="142" y="318"/>
                </a:cubicBezTo>
                <a:cubicBezTo>
                  <a:pt x="190" y="318"/>
                  <a:pt x="190" y="318"/>
                  <a:pt x="190" y="318"/>
                </a:cubicBezTo>
                <a:cubicBezTo>
                  <a:pt x="190" y="376"/>
                  <a:pt x="190" y="376"/>
                  <a:pt x="190" y="376"/>
                </a:cubicBezTo>
                <a:cubicBezTo>
                  <a:pt x="172" y="376"/>
                  <a:pt x="172" y="376"/>
                  <a:pt x="172" y="376"/>
                </a:cubicBezTo>
                <a:cubicBezTo>
                  <a:pt x="696" y="1398"/>
                  <a:pt x="696" y="1398"/>
                  <a:pt x="696" y="1398"/>
                </a:cubicBezTo>
                <a:cubicBezTo>
                  <a:pt x="698" y="1390"/>
                  <a:pt x="700" y="1386"/>
                  <a:pt x="700" y="1385"/>
                </a:cubicBezTo>
                <a:cubicBezTo>
                  <a:pt x="755" y="1405"/>
                  <a:pt x="755" y="1405"/>
                  <a:pt x="755" y="1405"/>
                </a:cubicBezTo>
                <a:cubicBezTo>
                  <a:pt x="755" y="1405"/>
                  <a:pt x="753" y="1409"/>
                  <a:pt x="751" y="1416"/>
                </a:cubicBezTo>
                <a:cubicBezTo>
                  <a:pt x="1148" y="1212"/>
                  <a:pt x="1148" y="1212"/>
                  <a:pt x="1148" y="1212"/>
                </a:cubicBezTo>
                <a:cubicBezTo>
                  <a:pt x="1144" y="1210"/>
                  <a:pt x="1140" y="1209"/>
                  <a:pt x="1135" y="1207"/>
                </a:cubicBezTo>
                <a:cubicBezTo>
                  <a:pt x="1158" y="1153"/>
                  <a:pt x="1158" y="1153"/>
                  <a:pt x="1158" y="1153"/>
                </a:cubicBezTo>
                <a:cubicBezTo>
                  <a:pt x="1162" y="1155"/>
                  <a:pt x="1165" y="1156"/>
                  <a:pt x="1168" y="1157"/>
                </a:cubicBezTo>
                <a:cubicBezTo>
                  <a:pt x="1085" y="996"/>
                  <a:pt x="1085" y="996"/>
                  <a:pt x="1085" y="996"/>
                </a:cubicBezTo>
                <a:cubicBezTo>
                  <a:pt x="1066" y="1003"/>
                  <a:pt x="1046" y="1007"/>
                  <a:pt x="1026" y="1008"/>
                </a:cubicBezTo>
                <a:lnTo>
                  <a:pt x="1108" y="11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68"/>
          <p:cNvSpPr/>
          <p:nvPr>
            <p:custDataLst>
              <p:tags r:id="rId66"/>
            </p:custDataLst>
          </p:nvPr>
        </p:nvSpPr>
        <p:spPr bwMode="auto">
          <a:xfrm>
            <a:off x="85090" y="1233805"/>
            <a:ext cx="516890" cy="719455"/>
          </a:xfrm>
          <a:custGeom>
            <a:avLst/>
            <a:gdLst>
              <a:gd name="T0" fmla="*/ 73 w 1582"/>
              <a:gd name="T1" fmla="*/ 258 h 2203"/>
              <a:gd name="T2" fmla="*/ 440 w 1582"/>
              <a:gd name="T3" fmla="*/ 69 h 2203"/>
              <a:gd name="T4" fmla="*/ 1534 w 1582"/>
              <a:gd name="T5" fmla="*/ 2203 h 2203"/>
              <a:gd name="T6" fmla="*/ 1582 w 1582"/>
              <a:gd name="T7" fmla="*/ 2169 h 2203"/>
              <a:gd name="T8" fmla="*/ 1484 w 1582"/>
              <a:gd name="T9" fmla="*/ 1978 h 2203"/>
              <a:gd name="T10" fmla="*/ 1437 w 1582"/>
              <a:gd name="T11" fmla="*/ 1978 h 2203"/>
              <a:gd name="T12" fmla="*/ 1437 w 1582"/>
              <a:gd name="T13" fmla="*/ 1920 h 2203"/>
              <a:gd name="T14" fmla="*/ 1455 w 1582"/>
              <a:gd name="T15" fmla="*/ 1920 h 2203"/>
              <a:gd name="T16" fmla="*/ 1040 w 1582"/>
              <a:gd name="T17" fmla="*/ 1112 h 2203"/>
              <a:gd name="T18" fmla="*/ 1023 w 1582"/>
              <a:gd name="T19" fmla="*/ 1126 h 2203"/>
              <a:gd name="T20" fmla="*/ 985 w 1582"/>
              <a:gd name="T21" fmla="*/ 1081 h 2203"/>
              <a:gd name="T22" fmla="*/ 1014 w 1582"/>
              <a:gd name="T23" fmla="*/ 1059 h 2203"/>
              <a:gd name="T24" fmla="*/ 479 w 1582"/>
              <a:gd name="T25" fmla="*/ 17 h 2203"/>
              <a:gd name="T26" fmla="*/ 462 w 1582"/>
              <a:gd name="T27" fmla="*/ 2 h 2203"/>
              <a:gd name="T28" fmla="*/ 440 w 1582"/>
              <a:gd name="T29" fmla="*/ 4 h 2203"/>
              <a:gd name="T30" fmla="*/ 20 w 1582"/>
              <a:gd name="T31" fmla="*/ 219 h 2203"/>
              <a:gd name="T32" fmla="*/ 7 w 1582"/>
              <a:gd name="T33" fmla="*/ 258 h 2203"/>
              <a:gd name="T34" fmla="*/ 480 w 1582"/>
              <a:gd name="T35" fmla="*/ 1180 h 2203"/>
              <a:gd name="T36" fmla="*/ 534 w 1582"/>
              <a:gd name="T37" fmla="*/ 1158 h 2203"/>
              <a:gd name="T38" fmla="*/ 73 w 1582"/>
              <a:gd name="T39" fmla="*/ 258 h 2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2" h="2203">
                <a:moveTo>
                  <a:pt x="73" y="258"/>
                </a:moveTo>
                <a:cubicBezTo>
                  <a:pt x="440" y="69"/>
                  <a:pt x="440" y="69"/>
                  <a:pt x="440" y="69"/>
                </a:cubicBezTo>
                <a:cubicBezTo>
                  <a:pt x="1534" y="2203"/>
                  <a:pt x="1534" y="2203"/>
                  <a:pt x="1534" y="2203"/>
                </a:cubicBezTo>
                <a:cubicBezTo>
                  <a:pt x="1548" y="2189"/>
                  <a:pt x="1565" y="2178"/>
                  <a:pt x="1582" y="2169"/>
                </a:cubicBezTo>
                <a:cubicBezTo>
                  <a:pt x="1484" y="1978"/>
                  <a:pt x="1484" y="1978"/>
                  <a:pt x="1484" y="1978"/>
                </a:cubicBezTo>
                <a:cubicBezTo>
                  <a:pt x="1437" y="1978"/>
                  <a:pt x="1437" y="1978"/>
                  <a:pt x="1437" y="1978"/>
                </a:cubicBezTo>
                <a:cubicBezTo>
                  <a:pt x="1437" y="1920"/>
                  <a:pt x="1437" y="1920"/>
                  <a:pt x="1437" y="1920"/>
                </a:cubicBezTo>
                <a:cubicBezTo>
                  <a:pt x="1455" y="1920"/>
                  <a:pt x="1455" y="1920"/>
                  <a:pt x="1455" y="1920"/>
                </a:cubicBezTo>
                <a:cubicBezTo>
                  <a:pt x="1040" y="1112"/>
                  <a:pt x="1040" y="1112"/>
                  <a:pt x="1040" y="1112"/>
                </a:cubicBezTo>
                <a:cubicBezTo>
                  <a:pt x="1034" y="1116"/>
                  <a:pt x="1028" y="1121"/>
                  <a:pt x="1023" y="1126"/>
                </a:cubicBezTo>
                <a:cubicBezTo>
                  <a:pt x="985" y="1081"/>
                  <a:pt x="985" y="1081"/>
                  <a:pt x="985" y="1081"/>
                </a:cubicBezTo>
                <a:cubicBezTo>
                  <a:pt x="993" y="1074"/>
                  <a:pt x="1003" y="1067"/>
                  <a:pt x="1014" y="1059"/>
                </a:cubicBezTo>
                <a:cubicBezTo>
                  <a:pt x="479" y="17"/>
                  <a:pt x="479" y="17"/>
                  <a:pt x="479" y="17"/>
                </a:cubicBezTo>
                <a:cubicBezTo>
                  <a:pt x="476" y="10"/>
                  <a:pt x="469" y="4"/>
                  <a:pt x="462" y="2"/>
                </a:cubicBezTo>
                <a:cubicBezTo>
                  <a:pt x="455" y="0"/>
                  <a:pt x="447" y="0"/>
                  <a:pt x="440" y="4"/>
                </a:cubicBezTo>
                <a:cubicBezTo>
                  <a:pt x="20" y="219"/>
                  <a:pt x="20" y="219"/>
                  <a:pt x="20" y="219"/>
                </a:cubicBezTo>
                <a:cubicBezTo>
                  <a:pt x="6" y="226"/>
                  <a:pt x="0" y="244"/>
                  <a:pt x="7" y="258"/>
                </a:cubicBezTo>
                <a:cubicBezTo>
                  <a:pt x="480" y="1180"/>
                  <a:pt x="480" y="1180"/>
                  <a:pt x="480" y="1180"/>
                </a:cubicBezTo>
                <a:cubicBezTo>
                  <a:pt x="499" y="1167"/>
                  <a:pt x="517" y="1161"/>
                  <a:pt x="534" y="1158"/>
                </a:cubicBezTo>
                <a:lnTo>
                  <a:pt x="73" y="25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69"/>
          <p:cNvSpPr/>
          <p:nvPr>
            <p:custDataLst>
              <p:tags r:id="rId67"/>
            </p:custDataLst>
          </p:nvPr>
        </p:nvSpPr>
        <p:spPr bwMode="auto">
          <a:xfrm>
            <a:off x="500380" y="2134870"/>
            <a:ext cx="404495" cy="360045"/>
          </a:xfrm>
          <a:custGeom>
            <a:avLst/>
            <a:gdLst>
              <a:gd name="T0" fmla="*/ 605 w 1239"/>
              <a:gd name="T1" fmla="*/ 49 h 1102"/>
              <a:gd name="T2" fmla="*/ 593 w 1239"/>
              <a:gd name="T3" fmla="*/ 55 h 1102"/>
              <a:gd name="T4" fmla="*/ 1025 w 1239"/>
              <a:gd name="T5" fmla="*/ 438 h 1102"/>
              <a:gd name="T6" fmla="*/ 1052 w 1239"/>
              <a:gd name="T7" fmla="*/ 581 h 1102"/>
              <a:gd name="T8" fmla="*/ 1082 w 1239"/>
              <a:gd name="T9" fmla="*/ 583 h 1102"/>
              <a:gd name="T10" fmla="*/ 1079 w 1239"/>
              <a:gd name="T11" fmla="*/ 641 h 1102"/>
              <a:gd name="T12" fmla="*/ 1048 w 1239"/>
              <a:gd name="T13" fmla="*/ 640 h 1102"/>
              <a:gd name="T14" fmla="*/ 1019 w 1239"/>
              <a:gd name="T15" fmla="*/ 746 h 1102"/>
              <a:gd name="T16" fmla="*/ 1019 w 1239"/>
              <a:gd name="T17" fmla="*/ 771 h 1102"/>
              <a:gd name="T18" fmla="*/ 1038 w 1239"/>
              <a:gd name="T19" fmla="*/ 787 h 1102"/>
              <a:gd name="T20" fmla="*/ 1144 w 1239"/>
              <a:gd name="T21" fmla="*/ 817 h 1102"/>
              <a:gd name="T22" fmla="*/ 455 w 1239"/>
              <a:gd name="T23" fmla="*/ 975 h 1102"/>
              <a:gd name="T24" fmla="*/ 448 w 1239"/>
              <a:gd name="T25" fmla="*/ 997 h 1102"/>
              <a:gd name="T26" fmla="*/ 392 w 1239"/>
              <a:gd name="T27" fmla="*/ 982 h 1102"/>
              <a:gd name="T28" fmla="*/ 405 w 1239"/>
              <a:gd name="T29" fmla="*/ 946 h 1102"/>
              <a:gd name="T30" fmla="*/ 165 w 1239"/>
              <a:gd name="T31" fmla="*/ 521 h 1102"/>
              <a:gd name="T32" fmla="*/ 196 w 1239"/>
              <a:gd name="T33" fmla="*/ 259 h 1102"/>
              <a:gd name="T34" fmla="*/ 185 w 1239"/>
              <a:gd name="T35" fmla="*/ 264 h 1102"/>
              <a:gd name="T36" fmla="*/ 172 w 1239"/>
              <a:gd name="T37" fmla="*/ 267 h 1102"/>
              <a:gd name="T38" fmla="*/ 163 w 1239"/>
              <a:gd name="T39" fmla="*/ 266 h 1102"/>
              <a:gd name="T40" fmla="*/ 146 w 1239"/>
              <a:gd name="T41" fmla="*/ 251 h 1102"/>
              <a:gd name="T42" fmla="*/ 141 w 1239"/>
              <a:gd name="T43" fmla="*/ 241 h 1102"/>
              <a:gd name="T44" fmla="*/ 405 w 1239"/>
              <a:gd name="T45" fmla="*/ 1015 h 1102"/>
              <a:gd name="T46" fmla="*/ 638 w 1239"/>
              <a:gd name="T47" fmla="*/ 1075 h 1102"/>
              <a:gd name="T48" fmla="*/ 1227 w 1239"/>
              <a:gd name="T49" fmla="*/ 828 h 1102"/>
              <a:gd name="T50" fmla="*/ 1236 w 1239"/>
              <a:gd name="T51" fmla="*/ 799 h 1102"/>
              <a:gd name="T52" fmla="*/ 1216 w 1239"/>
              <a:gd name="T53" fmla="*/ 777 h 1102"/>
              <a:gd name="T54" fmla="*/ 1085 w 1239"/>
              <a:gd name="T55" fmla="*/ 740 h 1102"/>
              <a:gd name="T56" fmla="*/ 1080 w 1239"/>
              <a:gd name="T57" fmla="*/ 419 h 1102"/>
              <a:gd name="T58" fmla="*/ 613 w 1239"/>
              <a:gd name="T59" fmla="*/ 0 h 1102"/>
              <a:gd name="T60" fmla="*/ 618 w 1239"/>
              <a:gd name="T61" fmla="*/ 10 h 1102"/>
              <a:gd name="T62" fmla="*/ 605 w 1239"/>
              <a:gd name="T63" fmla="*/ 49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9" h="1102">
                <a:moveTo>
                  <a:pt x="605" y="49"/>
                </a:moveTo>
                <a:cubicBezTo>
                  <a:pt x="593" y="55"/>
                  <a:pt x="593" y="55"/>
                  <a:pt x="593" y="55"/>
                </a:cubicBezTo>
                <a:cubicBezTo>
                  <a:pt x="823" y="155"/>
                  <a:pt x="968" y="284"/>
                  <a:pt x="1025" y="438"/>
                </a:cubicBezTo>
                <a:cubicBezTo>
                  <a:pt x="1045" y="489"/>
                  <a:pt x="1051" y="538"/>
                  <a:pt x="1052" y="581"/>
                </a:cubicBezTo>
                <a:cubicBezTo>
                  <a:pt x="1061" y="582"/>
                  <a:pt x="1071" y="582"/>
                  <a:pt x="1082" y="583"/>
                </a:cubicBezTo>
                <a:cubicBezTo>
                  <a:pt x="1079" y="641"/>
                  <a:pt x="1079" y="641"/>
                  <a:pt x="1079" y="641"/>
                </a:cubicBezTo>
                <a:cubicBezTo>
                  <a:pt x="1068" y="640"/>
                  <a:pt x="1058" y="640"/>
                  <a:pt x="1048" y="640"/>
                </a:cubicBezTo>
                <a:cubicBezTo>
                  <a:pt x="1040" y="704"/>
                  <a:pt x="1020" y="745"/>
                  <a:pt x="1019" y="746"/>
                </a:cubicBezTo>
                <a:cubicBezTo>
                  <a:pt x="1016" y="754"/>
                  <a:pt x="1015" y="763"/>
                  <a:pt x="1019" y="771"/>
                </a:cubicBezTo>
                <a:cubicBezTo>
                  <a:pt x="1022" y="779"/>
                  <a:pt x="1029" y="785"/>
                  <a:pt x="1038" y="787"/>
                </a:cubicBezTo>
                <a:cubicBezTo>
                  <a:pt x="1144" y="817"/>
                  <a:pt x="1144" y="817"/>
                  <a:pt x="1144" y="817"/>
                </a:cubicBezTo>
                <a:cubicBezTo>
                  <a:pt x="1028" y="902"/>
                  <a:pt x="709" y="1102"/>
                  <a:pt x="455" y="975"/>
                </a:cubicBezTo>
                <a:cubicBezTo>
                  <a:pt x="451" y="987"/>
                  <a:pt x="449" y="995"/>
                  <a:pt x="448" y="997"/>
                </a:cubicBezTo>
                <a:cubicBezTo>
                  <a:pt x="392" y="982"/>
                  <a:pt x="392" y="982"/>
                  <a:pt x="392" y="982"/>
                </a:cubicBezTo>
                <a:cubicBezTo>
                  <a:pt x="392" y="980"/>
                  <a:pt x="396" y="967"/>
                  <a:pt x="405" y="946"/>
                </a:cubicBezTo>
                <a:cubicBezTo>
                  <a:pt x="256" y="849"/>
                  <a:pt x="176" y="706"/>
                  <a:pt x="165" y="521"/>
                </a:cubicBezTo>
                <a:cubicBezTo>
                  <a:pt x="158" y="397"/>
                  <a:pt x="186" y="291"/>
                  <a:pt x="196" y="259"/>
                </a:cubicBezTo>
                <a:cubicBezTo>
                  <a:pt x="185" y="264"/>
                  <a:pt x="185" y="264"/>
                  <a:pt x="185" y="264"/>
                </a:cubicBezTo>
                <a:cubicBezTo>
                  <a:pt x="181" y="266"/>
                  <a:pt x="177" y="267"/>
                  <a:pt x="172" y="267"/>
                </a:cubicBezTo>
                <a:cubicBezTo>
                  <a:pt x="169" y="267"/>
                  <a:pt x="166" y="267"/>
                  <a:pt x="163" y="266"/>
                </a:cubicBezTo>
                <a:cubicBezTo>
                  <a:pt x="156" y="263"/>
                  <a:pt x="150" y="258"/>
                  <a:pt x="146" y="251"/>
                </a:cubicBezTo>
                <a:cubicBezTo>
                  <a:pt x="141" y="241"/>
                  <a:pt x="141" y="241"/>
                  <a:pt x="141" y="241"/>
                </a:cubicBezTo>
                <a:cubicBezTo>
                  <a:pt x="116" y="322"/>
                  <a:pt x="0" y="780"/>
                  <a:pt x="405" y="1015"/>
                </a:cubicBezTo>
                <a:cubicBezTo>
                  <a:pt x="480" y="1058"/>
                  <a:pt x="560" y="1075"/>
                  <a:pt x="638" y="1075"/>
                </a:cubicBezTo>
                <a:cubicBezTo>
                  <a:pt x="929" y="1075"/>
                  <a:pt x="1212" y="840"/>
                  <a:pt x="1227" y="828"/>
                </a:cubicBezTo>
                <a:cubicBezTo>
                  <a:pt x="1235" y="821"/>
                  <a:pt x="1239" y="810"/>
                  <a:pt x="1236" y="799"/>
                </a:cubicBezTo>
                <a:cubicBezTo>
                  <a:pt x="1234" y="789"/>
                  <a:pt x="1226" y="780"/>
                  <a:pt x="1216" y="777"/>
                </a:cubicBezTo>
                <a:cubicBezTo>
                  <a:pt x="1085" y="740"/>
                  <a:pt x="1085" y="740"/>
                  <a:pt x="1085" y="740"/>
                </a:cubicBezTo>
                <a:cubicBezTo>
                  <a:pt x="1104" y="684"/>
                  <a:pt x="1133" y="561"/>
                  <a:pt x="1080" y="419"/>
                </a:cubicBezTo>
                <a:cubicBezTo>
                  <a:pt x="1018" y="248"/>
                  <a:pt x="860" y="107"/>
                  <a:pt x="613" y="0"/>
                </a:cubicBezTo>
                <a:cubicBezTo>
                  <a:pt x="618" y="10"/>
                  <a:pt x="618" y="10"/>
                  <a:pt x="618" y="10"/>
                </a:cubicBezTo>
                <a:cubicBezTo>
                  <a:pt x="625" y="24"/>
                  <a:pt x="620" y="42"/>
                  <a:pt x="605" y="49"/>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70"/>
          <p:cNvSpPr/>
          <p:nvPr>
            <p:custDataLst>
              <p:tags r:id="rId68"/>
            </p:custDataLst>
          </p:nvPr>
        </p:nvSpPr>
        <p:spPr bwMode="auto">
          <a:xfrm>
            <a:off x="546735" y="2209165"/>
            <a:ext cx="19050" cy="12700"/>
          </a:xfrm>
          <a:custGeom>
            <a:avLst/>
            <a:gdLst>
              <a:gd name="T0" fmla="*/ 22 w 59"/>
              <a:gd name="T1" fmla="*/ 38 h 39"/>
              <a:gd name="T2" fmla="*/ 31 w 59"/>
              <a:gd name="T3" fmla="*/ 39 h 39"/>
              <a:gd name="T4" fmla="*/ 44 w 59"/>
              <a:gd name="T5" fmla="*/ 36 h 39"/>
              <a:gd name="T6" fmla="*/ 55 w 59"/>
              <a:gd name="T7" fmla="*/ 31 h 39"/>
              <a:gd name="T8" fmla="*/ 59 w 59"/>
              <a:gd name="T9" fmla="*/ 20 h 39"/>
              <a:gd name="T10" fmla="*/ 4 w 59"/>
              <a:gd name="T11" fmla="*/ 0 h 39"/>
              <a:gd name="T12" fmla="*/ 0 w 59"/>
              <a:gd name="T13" fmla="*/ 13 h 39"/>
              <a:gd name="T14" fmla="*/ 5 w 59"/>
              <a:gd name="T15" fmla="*/ 23 h 39"/>
              <a:gd name="T16" fmla="*/ 22 w 59"/>
              <a:gd name="T1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9">
                <a:moveTo>
                  <a:pt x="22" y="38"/>
                </a:moveTo>
                <a:cubicBezTo>
                  <a:pt x="25" y="39"/>
                  <a:pt x="28" y="39"/>
                  <a:pt x="31" y="39"/>
                </a:cubicBezTo>
                <a:cubicBezTo>
                  <a:pt x="36" y="39"/>
                  <a:pt x="40" y="38"/>
                  <a:pt x="44" y="36"/>
                </a:cubicBezTo>
                <a:cubicBezTo>
                  <a:pt x="55" y="31"/>
                  <a:pt x="55" y="31"/>
                  <a:pt x="55" y="31"/>
                </a:cubicBezTo>
                <a:cubicBezTo>
                  <a:pt x="57" y="24"/>
                  <a:pt x="59" y="20"/>
                  <a:pt x="59" y="20"/>
                </a:cubicBezTo>
                <a:cubicBezTo>
                  <a:pt x="4" y="0"/>
                  <a:pt x="4" y="0"/>
                  <a:pt x="4" y="0"/>
                </a:cubicBezTo>
                <a:cubicBezTo>
                  <a:pt x="4" y="1"/>
                  <a:pt x="2" y="5"/>
                  <a:pt x="0" y="13"/>
                </a:cubicBezTo>
                <a:cubicBezTo>
                  <a:pt x="5" y="23"/>
                  <a:pt x="5" y="23"/>
                  <a:pt x="5" y="23"/>
                </a:cubicBezTo>
                <a:cubicBezTo>
                  <a:pt x="9" y="30"/>
                  <a:pt x="15" y="35"/>
                  <a:pt x="22" y="38"/>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71"/>
          <p:cNvSpPr/>
          <p:nvPr>
            <p:custDataLst>
              <p:tags r:id="rId69"/>
            </p:custDataLst>
          </p:nvPr>
        </p:nvSpPr>
        <p:spPr bwMode="auto">
          <a:xfrm>
            <a:off x="690245" y="2132965"/>
            <a:ext cx="14605" cy="19685"/>
          </a:xfrm>
          <a:custGeom>
            <a:avLst/>
            <a:gdLst>
              <a:gd name="T0" fmla="*/ 0 w 45"/>
              <a:gd name="T1" fmla="*/ 54 h 59"/>
              <a:gd name="T2" fmla="*/ 13 w 45"/>
              <a:gd name="T3" fmla="*/ 59 h 59"/>
              <a:gd name="T4" fmla="*/ 25 w 45"/>
              <a:gd name="T5" fmla="*/ 53 h 59"/>
              <a:gd name="T6" fmla="*/ 38 w 45"/>
              <a:gd name="T7" fmla="*/ 14 h 59"/>
              <a:gd name="T8" fmla="*/ 33 w 45"/>
              <a:gd name="T9" fmla="*/ 4 h 59"/>
              <a:gd name="T10" fmla="*/ 23 w 45"/>
              <a:gd name="T11" fmla="*/ 0 h 59"/>
              <a:gd name="T12" fmla="*/ 0 w 45"/>
              <a:gd name="T13" fmla="*/ 54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0" y="54"/>
                </a:moveTo>
                <a:cubicBezTo>
                  <a:pt x="5" y="56"/>
                  <a:pt x="9" y="57"/>
                  <a:pt x="13" y="59"/>
                </a:cubicBezTo>
                <a:cubicBezTo>
                  <a:pt x="25" y="53"/>
                  <a:pt x="25" y="53"/>
                  <a:pt x="25" y="53"/>
                </a:cubicBezTo>
                <a:cubicBezTo>
                  <a:pt x="40" y="46"/>
                  <a:pt x="45" y="28"/>
                  <a:pt x="38" y="14"/>
                </a:cubicBezTo>
                <a:cubicBezTo>
                  <a:pt x="33" y="4"/>
                  <a:pt x="33" y="4"/>
                  <a:pt x="33" y="4"/>
                </a:cubicBezTo>
                <a:cubicBezTo>
                  <a:pt x="30" y="3"/>
                  <a:pt x="27" y="2"/>
                  <a:pt x="23" y="0"/>
                </a:cubicBezTo>
                <a:lnTo>
                  <a:pt x="0" y="54"/>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72"/>
          <p:cNvSpPr/>
          <p:nvPr>
            <p:custDataLst>
              <p:tags r:id="rId70"/>
            </p:custDataLst>
          </p:nvPr>
        </p:nvSpPr>
        <p:spPr bwMode="auto">
          <a:xfrm>
            <a:off x="510540" y="2055495"/>
            <a:ext cx="99695" cy="62865"/>
          </a:xfrm>
          <a:custGeom>
            <a:avLst/>
            <a:gdLst>
              <a:gd name="T0" fmla="*/ 26 w 305"/>
              <a:gd name="T1" fmla="*/ 193 h 193"/>
              <a:gd name="T2" fmla="*/ 305 w 305"/>
              <a:gd name="T3" fmla="*/ 45 h 193"/>
              <a:gd name="T4" fmla="*/ 288 w 305"/>
              <a:gd name="T5" fmla="*/ 27 h 193"/>
              <a:gd name="T6" fmla="*/ 265 w 305"/>
              <a:gd name="T7" fmla="*/ 0 h 193"/>
              <a:gd name="T8" fmla="*/ 0 w 305"/>
              <a:gd name="T9" fmla="*/ 141 h 193"/>
              <a:gd name="T10" fmla="*/ 26 w 305"/>
              <a:gd name="T11" fmla="*/ 193 h 193"/>
            </a:gdLst>
            <a:ahLst/>
            <a:cxnLst>
              <a:cxn ang="0">
                <a:pos x="T0" y="T1"/>
              </a:cxn>
              <a:cxn ang="0">
                <a:pos x="T2" y="T3"/>
              </a:cxn>
              <a:cxn ang="0">
                <a:pos x="T4" y="T5"/>
              </a:cxn>
              <a:cxn ang="0">
                <a:pos x="T6" y="T7"/>
              </a:cxn>
              <a:cxn ang="0">
                <a:pos x="T8" y="T9"/>
              </a:cxn>
              <a:cxn ang="0">
                <a:pos x="T10" y="T11"/>
              </a:cxn>
            </a:cxnLst>
            <a:rect l="0" t="0" r="r" b="b"/>
            <a:pathLst>
              <a:path w="305" h="193">
                <a:moveTo>
                  <a:pt x="26" y="193"/>
                </a:moveTo>
                <a:cubicBezTo>
                  <a:pt x="305" y="45"/>
                  <a:pt x="305" y="45"/>
                  <a:pt x="305" y="45"/>
                </a:cubicBezTo>
                <a:cubicBezTo>
                  <a:pt x="299" y="39"/>
                  <a:pt x="293" y="33"/>
                  <a:pt x="288" y="27"/>
                </a:cubicBezTo>
                <a:cubicBezTo>
                  <a:pt x="265" y="0"/>
                  <a:pt x="265" y="0"/>
                  <a:pt x="265" y="0"/>
                </a:cubicBezTo>
                <a:cubicBezTo>
                  <a:pt x="0" y="141"/>
                  <a:pt x="0" y="141"/>
                  <a:pt x="0" y="141"/>
                </a:cubicBezTo>
                <a:lnTo>
                  <a:pt x="26" y="19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73"/>
          <p:cNvSpPr/>
          <p:nvPr>
            <p:custDataLst>
              <p:tags r:id="rId71"/>
            </p:custDataLst>
          </p:nvPr>
        </p:nvSpPr>
        <p:spPr bwMode="auto">
          <a:xfrm>
            <a:off x="502285" y="2101215"/>
            <a:ext cx="16510" cy="21590"/>
          </a:xfrm>
          <a:custGeom>
            <a:avLst/>
            <a:gdLst>
              <a:gd name="T0" fmla="*/ 0 w 42"/>
              <a:gd name="T1" fmla="*/ 12 h 54"/>
              <a:gd name="T2" fmla="*/ 22 w 42"/>
              <a:gd name="T3" fmla="*/ 54 h 54"/>
              <a:gd name="T4" fmla="*/ 42 w 42"/>
              <a:gd name="T5" fmla="*/ 43 h 54"/>
              <a:gd name="T6" fmla="*/ 21 w 42"/>
              <a:gd name="T7" fmla="*/ 0 h 54"/>
              <a:gd name="T8" fmla="*/ 0 w 42"/>
              <a:gd name="T9" fmla="*/ 12 h 54"/>
            </a:gdLst>
            <a:ahLst/>
            <a:cxnLst>
              <a:cxn ang="0">
                <a:pos x="T0" y="T1"/>
              </a:cxn>
              <a:cxn ang="0">
                <a:pos x="T2" y="T3"/>
              </a:cxn>
              <a:cxn ang="0">
                <a:pos x="T4" y="T5"/>
              </a:cxn>
              <a:cxn ang="0">
                <a:pos x="T6" y="T7"/>
              </a:cxn>
              <a:cxn ang="0">
                <a:pos x="T8" y="T9"/>
              </a:cxn>
            </a:cxnLst>
            <a:rect l="0" t="0" r="r" b="b"/>
            <a:pathLst>
              <a:path w="42" h="54">
                <a:moveTo>
                  <a:pt x="0" y="12"/>
                </a:moveTo>
                <a:lnTo>
                  <a:pt x="22" y="54"/>
                </a:lnTo>
                <a:lnTo>
                  <a:pt x="42" y="43"/>
                </a:lnTo>
                <a:lnTo>
                  <a:pt x="21" y="0"/>
                </a:lnTo>
                <a:lnTo>
                  <a:pt x="0" y="12"/>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74"/>
          <p:cNvSpPr>
            <a:spLocks noEditPoints="1"/>
          </p:cNvSpPr>
          <p:nvPr>
            <p:custDataLst>
              <p:tags r:id="rId72"/>
            </p:custDataLst>
          </p:nvPr>
        </p:nvSpPr>
        <p:spPr bwMode="auto">
          <a:xfrm>
            <a:off x="212725" y="1611630"/>
            <a:ext cx="135890" cy="165735"/>
          </a:xfrm>
          <a:custGeom>
            <a:avLst/>
            <a:gdLst>
              <a:gd name="T0" fmla="*/ 127 w 415"/>
              <a:gd name="T1" fmla="*/ 393 h 508"/>
              <a:gd name="T2" fmla="*/ 118 w 415"/>
              <a:gd name="T3" fmla="*/ 456 h 508"/>
              <a:gd name="T4" fmla="*/ 180 w 415"/>
              <a:gd name="T5" fmla="*/ 496 h 508"/>
              <a:gd name="T6" fmla="*/ 242 w 415"/>
              <a:gd name="T7" fmla="*/ 508 h 508"/>
              <a:gd name="T8" fmla="*/ 325 w 415"/>
              <a:gd name="T9" fmla="*/ 485 h 508"/>
              <a:gd name="T10" fmla="*/ 308 w 415"/>
              <a:gd name="T11" fmla="*/ 453 h 508"/>
              <a:gd name="T12" fmla="*/ 360 w 415"/>
              <a:gd name="T13" fmla="*/ 426 h 508"/>
              <a:gd name="T14" fmla="*/ 370 w 415"/>
              <a:gd name="T15" fmla="*/ 445 h 508"/>
              <a:gd name="T16" fmla="*/ 385 w 415"/>
              <a:gd name="T17" fmla="*/ 421 h 508"/>
              <a:gd name="T18" fmla="*/ 388 w 415"/>
              <a:gd name="T19" fmla="*/ 228 h 508"/>
              <a:gd name="T20" fmla="*/ 179 w 415"/>
              <a:gd name="T21" fmla="*/ 2 h 508"/>
              <a:gd name="T22" fmla="*/ 142 w 415"/>
              <a:gd name="T23" fmla="*/ 1 h 508"/>
              <a:gd name="T24" fmla="*/ 153 w 415"/>
              <a:gd name="T25" fmla="*/ 22 h 508"/>
              <a:gd name="T26" fmla="*/ 101 w 415"/>
              <a:gd name="T27" fmla="*/ 49 h 508"/>
              <a:gd name="T28" fmla="*/ 88 w 415"/>
              <a:gd name="T29" fmla="*/ 23 h 508"/>
              <a:gd name="T30" fmla="*/ 47 w 415"/>
              <a:gd name="T31" fmla="*/ 67 h 508"/>
              <a:gd name="T32" fmla="*/ 28 w 415"/>
              <a:gd name="T33" fmla="*/ 308 h 508"/>
              <a:gd name="T34" fmla="*/ 68 w 415"/>
              <a:gd name="T35" fmla="*/ 395 h 508"/>
              <a:gd name="T36" fmla="*/ 69 w 415"/>
              <a:gd name="T37" fmla="*/ 384 h 508"/>
              <a:gd name="T38" fmla="*/ 127 w 415"/>
              <a:gd name="T39" fmla="*/ 393 h 508"/>
              <a:gd name="T40" fmla="*/ 96 w 415"/>
              <a:gd name="T41" fmla="*/ 100 h 508"/>
              <a:gd name="T42" fmla="*/ 96 w 415"/>
              <a:gd name="T43" fmla="*/ 100 h 508"/>
              <a:gd name="T44" fmla="*/ 159 w 415"/>
              <a:gd name="T45" fmla="*/ 59 h 508"/>
              <a:gd name="T46" fmla="*/ 170 w 415"/>
              <a:gd name="T47" fmla="*/ 59 h 508"/>
              <a:gd name="T48" fmla="*/ 332 w 415"/>
              <a:gd name="T49" fmla="*/ 244 h 508"/>
              <a:gd name="T50" fmla="*/ 332 w 415"/>
              <a:gd name="T51" fmla="*/ 395 h 508"/>
              <a:gd name="T52" fmla="*/ 201 w 415"/>
              <a:gd name="T53" fmla="*/ 442 h 508"/>
              <a:gd name="T54" fmla="*/ 84 w 415"/>
              <a:gd name="T55" fmla="*/ 291 h 508"/>
              <a:gd name="T56" fmla="*/ 96 w 415"/>
              <a:gd name="T57" fmla="*/ 10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508">
                <a:moveTo>
                  <a:pt x="127" y="393"/>
                </a:moveTo>
                <a:cubicBezTo>
                  <a:pt x="127" y="393"/>
                  <a:pt x="123" y="419"/>
                  <a:pt x="118" y="456"/>
                </a:cubicBezTo>
                <a:cubicBezTo>
                  <a:pt x="137" y="474"/>
                  <a:pt x="158" y="487"/>
                  <a:pt x="180" y="496"/>
                </a:cubicBezTo>
                <a:cubicBezTo>
                  <a:pt x="200" y="504"/>
                  <a:pt x="221" y="508"/>
                  <a:pt x="242" y="508"/>
                </a:cubicBezTo>
                <a:cubicBezTo>
                  <a:pt x="271" y="508"/>
                  <a:pt x="300" y="500"/>
                  <a:pt x="325" y="485"/>
                </a:cubicBezTo>
                <a:cubicBezTo>
                  <a:pt x="308" y="453"/>
                  <a:pt x="308" y="453"/>
                  <a:pt x="308" y="453"/>
                </a:cubicBezTo>
                <a:cubicBezTo>
                  <a:pt x="360" y="426"/>
                  <a:pt x="360" y="426"/>
                  <a:pt x="360" y="426"/>
                </a:cubicBezTo>
                <a:cubicBezTo>
                  <a:pt x="370" y="445"/>
                  <a:pt x="370" y="445"/>
                  <a:pt x="370" y="445"/>
                </a:cubicBezTo>
                <a:cubicBezTo>
                  <a:pt x="376" y="438"/>
                  <a:pt x="381" y="430"/>
                  <a:pt x="385" y="421"/>
                </a:cubicBezTo>
                <a:cubicBezTo>
                  <a:pt x="415" y="358"/>
                  <a:pt x="403" y="281"/>
                  <a:pt x="388" y="228"/>
                </a:cubicBezTo>
                <a:cubicBezTo>
                  <a:pt x="360" y="130"/>
                  <a:pt x="272" y="17"/>
                  <a:pt x="179" y="2"/>
                </a:cubicBezTo>
                <a:cubicBezTo>
                  <a:pt x="168" y="0"/>
                  <a:pt x="156" y="0"/>
                  <a:pt x="142" y="1"/>
                </a:cubicBezTo>
                <a:cubicBezTo>
                  <a:pt x="153" y="22"/>
                  <a:pt x="153" y="22"/>
                  <a:pt x="153" y="22"/>
                </a:cubicBezTo>
                <a:cubicBezTo>
                  <a:pt x="101" y="49"/>
                  <a:pt x="101" y="49"/>
                  <a:pt x="101" y="49"/>
                </a:cubicBezTo>
                <a:cubicBezTo>
                  <a:pt x="88" y="23"/>
                  <a:pt x="88" y="23"/>
                  <a:pt x="88" y="23"/>
                </a:cubicBezTo>
                <a:cubicBezTo>
                  <a:pt x="74" y="34"/>
                  <a:pt x="60" y="48"/>
                  <a:pt x="47" y="67"/>
                </a:cubicBezTo>
                <a:cubicBezTo>
                  <a:pt x="7" y="127"/>
                  <a:pt x="0" y="217"/>
                  <a:pt x="28" y="308"/>
                </a:cubicBezTo>
                <a:cubicBezTo>
                  <a:pt x="38" y="340"/>
                  <a:pt x="51" y="369"/>
                  <a:pt x="68" y="395"/>
                </a:cubicBezTo>
                <a:cubicBezTo>
                  <a:pt x="68" y="389"/>
                  <a:pt x="69" y="385"/>
                  <a:pt x="69" y="384"/>
                </a:cubicBezTo>
                <a:lnTo>
                  <a:pt x="127" y="393"/>
                </a:lnTo>
                <a:close/>
                <a:moveTo>
                  <a:pt x="96" y="100"/>
                </a:moveTo>
                <a:cubicBezTo>
                  <a:pt x="96" y="100"/>
                  <a:pt x="96" y="100"/>
                  <a:pt x="96" y="100"/>
                </a:cubicBezTo>
                <a:cubicBezTo>
                  <a:pt x="114" y="72"/>
                  <a:pt x="135" y="59"/>
                  <a:pt x="159" y="59"/>
                </a:cubicBezTo>
                <a:cubicBezTo>
                  <a:pt x="162" y="59"/>
                  <a:pt x="166" y="59"/>
                  <a:pt x="170" y="59"/>
                </a:cubicBezTo>
                <a:cubicBezTo>
                  <a:pt x="235" y="70"/>
                  <a:pt x="309" y="165"/>
                  <a:pt x="332" y="244"/>
                </a:cubicBezTo>
                <a:cubicBezTo>
                  <a:pt x="345" y="287"/>
                  <a:pt x="355" y="349"/>
                  <a:pt x="332" y="395"/>
                </a:cubicBezTo>
                <a:cubicBezTo>
                  <a:pt x="310" y="442"/>
                  <a:pt x="252" y="462"/>
                  <a:pt x="201" y="442"/>
                </a:cubicBezTo>
                <a:cubicBezTo>
                  <a:pt x="152" y="422"/>
                  <a:pt x="107" y="364"/>
                  <a:pt x="84" y="291"/>
                </a:cubicBezTo>
                <a:cubicBezTo>
                  <a:pt x="61" y="217"/>
                  <a:pt x="66" y="144"/>
                  <a:pt x="96" y="10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75"/>
          <p:cNvSpPr/>
          <p:nvPr>
            <p:custDataLst>
              <p:tags r:id="rId73"/>
            </p:custDataLst>
          </p:nvPr>
        </p:nvSpPr>
        <p:spPr bwMode="auto">
          <a:xfrm>
            <a:off x="313690" y="1750695"/>
            <a:ext cx="20320" cy="19050"/>
          </a:xfrm>
          <a:custGeom>
            <a:avLst/>
            <a:gdLst>
              <a:gd name="T0" fmla="*/ 0 w 62"/>
              <a:gd name="T1" fmla="*/ 27 h 59"/>
              <a:gd name="T2" fmla="*/ 17 w 62"/>
              <a:gd name="T3" fmla="*/ 59 h 59"/>
              <a:gd name="T4" fmla="*/ 62 w 62"/>
              <a:gd name="T5" fmla="*/ 19 h 59"/>
              <a:gd name="T6" fmla="*/ 52 w 62"/>
              <a:gd name="T7" fmla="*/ 0 h 59"/>
              <a:gd name="T8" fmla="*/ 0 w 62"/>
              <a:gd name="T9" fmla="*/ 27 h 59"/>
            </a:gdLst>
            <a:ahLst/>
            <a:cxnLst>
              <a:cxn ang="0">
                <a:pos x="T0" y="T1"/>
              </a:cxn>
              <a:cxn ang="0">
                <a:pos x="T2" y="T3"/>
              </a:cxn>
              <a:cxn ang="0">
                <a:pos x="T4" y="T5"/>
              </a:cxn>
              <a:cxn ang="0">
                <a:pos x="T6" y="T7"/>
              </a:cxn>
              <a:cxn ang="0">
                <a:pos x="T8" y="T9"/>
              </a:cxn>
            </a:cxnLst>
            <a:rect l="0" t="0" r="r" b="b"/>
            <a:pathLst>
              <a:path w="62" h="59">
                <a:moveTo>
                  <a:pt x="0" y="27"/>
                </a:moveTo>
                <a:cubicBezTo>
                  <a:pt x="17" y="59"/>
                  <a:pt x="17" y="59"/>
                  <a:pt x="17" y="59"/>
                </a:cubicBezTo>
                <a:cubicBezTo>
                  <a:pt x="34" y="49"/>
                  <a:pt x="50" y="36"/>
                  <a:pt x="62" y="19"/>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76"/>
          <p:cNvSpPr/>
          <p:nvPr>
            <p:custDataLst>
              <p:tags r:id="rId74"/>
            </p:custDataLst>
          </p:nvPr>
        </p:nvSpPr>
        <p:spPr bwMode="auto">
          <a:xfrm>
            <a:off x="241935" y="1611630"/>
            <a:ext cx="20955" cy="15240"/>
          </a:xfrm>
          <a:custGeom>
            <a:avLst/>
            <a:gdLst>
              <a:gd name="T0" fmla="*/ 65 w 65"/>
              <a:gd name="T1" fmla="*/ 21 h 48"/>
              <a:gd name="T2" fmla="*/ 54 w 65"/>
              <a:gd name="T3" fmla="*/ 0 h 48"/>
              <a:gd name="T4" fmla="*/ 0 w 65"/>
              <a:gd name="T5" fmla="*/ 22 h 48"/>
              <a:gd name="T6" fmla="*/ 13 w 65"/>
              <a:gd name="T7" fmla="*/ 48 h 48"/>
              <a:gd name="T8" fmla="*/ 65 w 65"/>
              <a:gd name="T9" fmla="*/ 21 h 48"/>
            </a:gdLst>
            <a:ahLst/>
            <a:cxnLst>
              <a:cxn ang="0">
                <a:pos x="T0" y="T1"/>
              </a:cxn>
              <a:cxn ang="0">
                <a:pos x="T2" y="T3"/>
              </a:cxn>
              <a:cxn ang="0">
                <a:pos x="T4" y="T5"/>
              </a:cxn>
              <a:cxn ang="0">
                <a:pos x="T6" y="T7"/>
              </a:cxn>
              <a:cxn ang="0">
                <a:pos x="T8" y="T9"/>
              </a:cxn>
            </a:cxnLst>
            <a:rect l="0" t="0" r="r" b="b"/>
            <a:pathLst>
              <a:path w="65" h="48">
                <a:moveTo>
                  <a:pt x="65" y="21"/>
                </a:moveTo>
                <a:cubicBezTo>
                  <a:pt x="54" y="0"/>
                  <a:pt x="54" y="0"/>
                  <a:pt x="54" y="0"/>
                </a:cubicBezTo>
                <a:cubicBezTo>
                  <a:pt x="37" y="3"/>
                  <a:pt x="19" y="9"/>
                  <a:pt x="0" y="22"/>
                </a:cubicBezTo>
                <a:cubicBezTo>
                  <a:pt x="13" y="48"/>
                  <a:pt x="13" y="48"/>
                  <a:pt x="13" y="48"/>
                </a:cubicBezTo>
                <a:lnTo>
                  <a:pt x="65" y="21"/>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77"/>
          <p:cNvSpPr/>
          <p:nvPr>
            <p:custDataLst>
              <p:tags r:id="rId75"/>
            </p:custDataLst>
          </p:nvPr>
        </p:nvSpPr>
        <p:spPr bwMode="auto">
          <a:xfrm>
            <a:off x="415925" y="1531620"/>
            <a:ext cx="150495" cy="64770"/>
          </a:xfrm>
          <a:custGeom>
            <a:avLst/>
            <a:gdLst>
              <a:gd name="T0" fmla="*/ 461 w 461"/>
              <a:gd name="T1" fmla="*/ 57 h 199"/>
              <a:gd name="T2" fmla="*/ 459 w 461"/>
              <a:gd name="T3" fmla="*/ 55 h 199"/>
              <a:gd name="T4" fmla="*/ 458 w 461"/>
              <a:gd name="T5" fmla="*/ 54 h 199"/>
              <a:gd name="T6" fmla="*/ 458 w 461"/>
              <a:gd name="T7" fmla="*/ 54 h 199"/>
              <a:gd name="T8" fmla="*/ 458 w 461"/>
              <a:gd name="T9" fmla="*/ 54 h 199"/>
              <a:gd name="T10" fmla="*/ 411 w 461"/>
              <a:gd name="T11" fmla="*/ 0 h 199"/>
              <a:gd name="T12" fmla="*/ 0 w 461"/>
              <a:gd name="T13" fmla="*/ 146 h 199"/>
              <a:gd name="T14" fmla="*/ 26 w 461"/>
              <a:gd name="T15" fmla="*/ 199 h 199"/>
              <a:gd name="T16" fmla="*/ 461 w 461"/>
              <a:gd name="T17" fmla="*/ 5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99">
                <a:moveTo>
                  <a:pt x="461" y="57"/>
                </a:moveTo>
                <a:cubicBezTo>
                  <a:pt x="461" y="57"/>
                  <a:pt x="460" y="56"/>
                  <a:pt x="459" y="55"/>
                </a:cubicBezTo>
                <a:cubicBezTo>
                  <a:pt x="459" y="55"/>
                  <a:pt x="458" y="54"/>
                  <a:pt x="458" y="54"/>
                </a:cubicBezTo>
                <a:cubicBezTo>
                  <a:pt x="458" y="54"/>
                  <a:pt x="458" y="54"/>
                  <a:pt x="458" y="54"/>
                </a:cubicBezTo>
                <a:cubicBezTo>
                  <a:pt x="458" y="54"/>
                  <a:pt x="458" y="54"/>
                  <a:pt x="458" y="54"/>
                </a:cubicBezTo>
                <a:cubicBezTo>
                  <a:pt x="441" y="37"/>
                  <a:pt x="426" y="19"/>
                  <a:pt x="411" y="0"/>
                </a:cubicBezTo>
                <a:cubicBezTo>
                  <a:pt x="296" y="9"/>
                  <a:pt x="104" y="74"/>
                  <a:pt x="0" y="146"/>
                </a:cubicBezTo>
                <a:cubicBezTo>
                  <a:pt x="26" y="199"/>
                  <a:pt x="26" y="199"/>
                  <a:pt x="26" y="199"/>
                </a:cubicBezTo>
                <a:cubicBezTo>
                  <a:pt x="158" y="101"/>
                  <a:pt x="419" y="45"/>
                  <a:pt x="461" y="5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78"/>
          <p:cNvSpPr/>
          <p:nvPr>
            <p:custDataLst>
              <p:tags r:id="rId76"/>
            </p:custDataLst>
          </p:nvPr>
        </p:nvSpPr>
        <p:spPr bwMode="auto">
          <a:xfrm>
            <a:off x="550545" y="1530350"/>
            <a:ext cx="29210" cy="19050"/>
          </a:xfrm>
          <a:custGeom>
            <a:avLst/>
            <a:gdLst>
              <a:gd name="T0" fmla="*/ 90 w 90"/>
              <a:gd name="T1" fmla="*/ 18 h 58"/>
              <a:gd name="T2" fmla="*/ 0 w 90"/>
              <a:gd name="T3" fmla="*/ 4 h 58"/>
              <a:gd name="T4" fmla="*/ 47 w 90"/>
              <a:gd name="T5" fmla="*/ 58 h 58"/>
              <a:gd name="T6" fmla="*/ 90 w 90"/>
              <a:gd name="T7" fmla="*/ 18 h 58"/>
            </a:gdLst>
            <a:ahLst/>
            <a:cxnLst>
              <a:cxn ang="0">
                <a:pos x="T0" y="T1"/>
              </a:cxn>
              <a:cxn ang="0">
                <a:pos x="T2" y="T3"/>
              </a:cxn>
              <a:cxn ang="0">
                <a:pos x="T4" y="T5"/>
              </a:cxn>
              <a:cxn ang="0">
                <a:pos x="T6" y="T7"/>
              </a:cxn>
            </a:cxnLst>
            <a:rect l="0" t="0" r="r" b="b"/>
            <a:pathLst>
              <a:path w="90" h="58">
                <a:moveTo>
                  <a:pt x="90" y="18"/>
                </a:moveTo>
                <a:cubicBezTo>
                  <a:pt x="77" y="4"/>
                  <a:pt x="44" y="0"/>
                  <a:pt x="0" y="4"/>
                </a:cubicBezTo>
                <a:cubicBezTo>
                  <a:pt x="15" y="23"/>
                  <a:pt x="30" y="41"/>
                  <a:pt x="47" y="58"/>
                </a:cubicBezTo>
                <a:lnTo>
                  <a:pt x="90" y="1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79"/>
          <p:cNvSpPr/>
          <p:nvPr>
            <p:custDataLst>
              <p:tags r:id="rId77"/>
            </p:custDataLst>
          </p:nvPr>
        </p:nvSpPr>
        <p:spPr bwMode="auto">
          <a:xfrm>
            <a:off x="565785" y="1549400"/>
            <a:ext cx="1905" cy="1905"/>
          </a:xfrm>
          <a:custGeom>
            <a:avLst/>
            <a:gdLst>
              <a:gd name="T0" fmla="*/ 0 w 5"/>
              <a:gd name="T1" fmla="*/ 0 h 4"/>
              <a:gd name="T2" fmla="*/ 1 w 5"/>
              <a:gd name="T3" fmla="*/ 1 h 4"/>
              <a:gd name="T4" fmla="*/ 3 w 5"/>
              <a:gd name="T5" fmla="*/ 3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cubicBezTo>
                  <a:pt x="0" y="0"/>
                  <a:pt x="1" y="1"/>
                  <a:pt x="1" y="1"/>
                </a:cubicBezTo>
                <a:cubicBezTo>
                  <a:pt x="2" y="2"/>
                  <a:pt x="3" y="3"/>
                  <a:pt x="3" y="3"/>
                </a:cubicBezTo>
                <a:cubicBezTo>
                  <a:pt x="4" y="3"/>
                  <a:pt x="5" y="4"/>
                  <a:pt x="5" y="4"/>
                </a:cubicBezTo>
                <a:cubicBezTo>
                  <a:pt x="5" y="4"/>
                  <a:pt x="3" y="3"/>
                  <a:pt x="0" y="0"/>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80"/>
          <p:cNvSpPr/>
          <p:nvPr>
            <p:custDataLst>
              <p:tags r:id="rId78"/>
            </p:custDataLst>
          </p:nvPr>
        </p:nvSpPr>
        <p:spPr bwMode="auto">
          <a:xfrm>
            <a:off x="407035" y="1579245"/>
            <a:ext cx="17780" cy="22225"/>
          </a:xfrm>
          <a:custGeom>
            <a:avLst/>
            <a:gdLst>
              <a:gd name="T0" fmla="*/ 38 w 55"/>
              <a:gd name="T1" fmla="*/ 67 h 67"/>
              <a:gd name="T2" fmla="*/ 55 w 55"/>
              <a:gd name="T3" fmla="*/ 53 h 67"/>
              <a:gd name="T4" fmla="*/ 29 w 55"/>
              <a:gd name="T5" fmla="*/ 0 h 67"/>
              <a:gd name="T6" fmla="*/ 0 w 55"/>
              <a:gd name="T7" fmla="*/ 22 h 67"/>
              <a:gd name="T8" fmla="*/ 38 w 55"/>
              <a:gd name="T9" fmla="*/ 67 h 67"/>
            </a:gdLst>
            <a:ahLst/>
            <a:cxnLst>
              <a:cxn ang="0">
                <a:pos x="T0" y="T1"/>
              </a:cxn>
              <a:cxn ang="0">
                <a:pos x="T2" y="T3"/>
              </a:cxn>
              <a:cxn ang="0">
                <a:pos x="T4" y="T5"/>
              </a:cxn>
              <a:cxn ang="0">
                <a:pos x="T6" y="T7"/>
              </a:cxn>
              <a:cxn ang="0">
                <a:pos x="T8" y="T9"/>
              </a:cxn>
            </a:cxnLst>
            <a:rect l="0" t="0" r="r" b="b"/>
            <a:pathLst>
              <a:path w="55" h="67">
                <a:moveTo>
                  <a:pt x="38" y="67"/>
                </a:moveTo>
                <a:cubicBezTo>
                  <a:pt x="43" y="62"/>
                  <a:pt x="49" y="57"/>
                  <a:pt x="55" y="53"/>
                </a:cubicBezTo>
                <a:cubicBezTo>
                  <a:pt x="29" y="0"/>
                  <a:pt x="29" y="0"/>
                  <a:pt x="29" y="0"/>
                </a:cubicBezTo>
                <a:cubicBezTo>
                  <a:pt x="18" y="8"/>
                  <a:pt x="8" y="15"/>
                  <a:pt x="0" y="22"/>
                </a:cubicBezTo>
                <a:lnTo>
                  <a:pt x="38" y="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81"/>
          <p:cNvSpPr/>
          <p:nvPr>
            <p:custDataLst>
              <p:tags r:id="rId79"/>
            </p:custDataLst>
          </p:nvPr>
        </p:nvSpPr>
        <p:spPr bwMode="auto">
          <a:xfrm>
            <a:off x="663575" y="1538605"/>
            <a:ext cx="340360" cy="520700"/>
          </a:xfrm>
          <a:custGeom>
            <a:avLst/>
            <a:gdLst>
              <a:gd name="T0" fmla="*/ 807 w 1042"/>
              <a:gd name="T1" fmla="*/ 367 h 1594"/>
              <a:gd name="T2" fmla="*/ 509 w 1042"/>
              <a:gd name="T3" fmla="*/ 72 h 1594"/>
              <a:gd name="T4" fmla="*/ 297 w 1042"/>
              <a:gd name="T5" fmla="*/ 0 h 1594"/>
              <a:gd name="T6" fmla="*/ 265 w 1042"/>
              <a:gd name="T7" fmla="*/ 34 h 1594"/>
              <a:gd name="T8" fmla="*/ 252 w 1042"/>
              <a:gd name="T9" fmla="*/ 46 h 1594"/>
              <a:gd name="T10" fmla="*/ 491 w 1042"/>
              <a:gd name="T11" fmla="*/ 127 h 1594"/>
              <a:gd name="T12" fmla="*/ 752 w 1042"/>
              <a:gd name="T13" fmla="*/ 386 h 1594"/>
              <a:gd name="T14" fmla="*/ 926 w 1042"/>
              <a:gd name="T15" fmla="*/ 892 h 1594"/>
              <a:gd name="T16" fmla="*/ 765 w 1042"/>
              <a:gd name="T17" fmla="*/ 1266 h 1594"/>
              <a:gd name="T18" fmla="*/ 184 w 1042"/>
              <a:gd name="T19" fmla="*/ 1529 h 1594"/>
              <a:gd name="T20" fmla="*/ 55 w 1042"/>
              <a:gd name="T21" fmla="*/ 1257 h 1594"/>
              <a:gd name="T22" fmla="*/ 640 w 1042"/>
              <a:gd name="T23" fmla="*/ 849 h 1594"/>
              <a:gd name="T24" fmla="*/ 607 w 1042"/>
              <a:gd name="T25" fmla="*/ 801 h 1594"/>
              <a:gd name="T26" fmla="*/ 515 w 1042"/>
              <a:gd name="T27" fmla="*/ 865 h 1594"/>
              <a:gd name="T28" fmla="*/ 498 w 1042"/>
              <a:gd name="T29" fmla="*/ 949 h 1594"/>
              <a:gd name="T30" fmla="*/ 479 w 1042"/>
              <a:gd name="T31" fmla="*/ 926 h 1594"/>
              <a:gd name="T32" fmla="*/ 451 w 1042"/>
              <a:gd name="T33" fmla="*/ 921 h 1594"/>
              <a:gd name="T34" fmla="*/ 452 w 1042"/>
              <a:gd name="T35" fmla="*/ 909 h 1594"/>
              <a:gd name="T36" fmla="*/ 343 w 1042"/>
              <a:gd name="T37" fmla="*/ 986 h 1594"/>
              <a:gd name="T38" fmla="*/ 352 w 1042"/>
              <a:gd name="T39" fmla="*/ 986 h 1594"/>
              <a:gd name="T40" fmla="*/ 352 w 1042"/>
              <a:gd name="T41" fmla="*/ 1044 h 1594"/>
              <a:gd name="T42" fmla="*/ 259 w 1042"/>
              <a:gd name="T43" fmla="*/ 1044 h 1594"/>
              <a:gd name="T44" fmla="*/ 9 w 1042"/>
              <a:gd name="T45" fmla="*/ 1218 h 1594"/>
              <a:gd name="T46" fmla="*/ 19 w 1042"/>
              <a:gd name="T47" fmla="*/ 1218 h 1594"/>
              <a:gd name="T48" fmla="*/ 18 w 1042"/>
              <a:gd name="T49" fmla="*/ 1277 h 1594"/>
              <a:gd name="T50" fmla="*/ 0 w 1042"/>
              <a:gd name="T51" fmla="*/ 1276 h 1594"/>
              <a:gd name="T52" fmla="*/ 131 w 1042"/>
              <a:gd name="T53" fmla="*/ 1553 h 1594"/>
              <a:gd name="T54" fmla="*/ 157 w 1042"/>
              <a:gd name="T55" fmla="*/ 1541 h 1594"/>
              <a:gd name="T56" fmla="*/ 182 w 1042"/>
              <a:gd name="T57" fmla="*/ 1593 h 1594"/>
              <a:gd name="T58" fmla="*/ 182 w 1042"/>
              <a:gd name="T59" fmla="*/ 1594 h 1594"/>
              <a:gd name="T60" fmla="*/ 182 w 1042"/>
              <a:gd name="T61" fmla="*/ 1594 h 1594"/>
              <a:gd name="T62" fmla="*/ 789 w 1042"/>
              <a:gd name="T63" fmla="*/ 1319 h 1594"/>
              <a:gd name="T64" fmla="*/ 981 w 1042"/>
              <a:gd name="T65" fmla="*/ 873 h 1594"/>
              <a:gd name="T66" fmla="*/ 807 w 1042"/>
              <a:gd name="T67" fmla="*/ 367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2" h="1594">
                <a:moveTo>
                  <a:pt x="807" y="367"/>
                </a:moveTo>
                <a:cubicBezTo>
                  <a:pt x="759" y="229"/>
                  <a:pt x="648" y="119"/>
                  <a:pt x="509" y="72"/>
                </a:cubicBezTo>
                <a:cubicBezTo>
                  <a:pt x="297" y="0"/>
                  <a:pt x="297" y="0"/>
                  <a:pt x="297" y="0"/>
                </a:cubicBezTo>
                <a:cubicBezTo>
                  <a:pt x="287" y="12"/>
                  <a:pt x="276" y="23"/>
                  <a:pt x="265" y="34"/>
                </a:cubicBezTo>
                <a:cubicBezTo>
                  <a:pt x="261" y="38"/>
                  <a:pt x="257" y="42"/>
                  <a:pt x="252" y="46"/>
                </a:cubicBezTo>
                <a:cubicBezTo>
                  <a:pt x="491" y="127"/>
                  <a:pt x="491" y="127"/>
                  <a:pt x="491" y="127"/>
                </a:cubicBezTo>
                <a:cubicBezTo>
                  <a:pt x="612" y="168"/>
                  <a:pt x="710" y="265"/>
                  <a:pt x="752" y="386"/>
                </a:cubicBezTo>
                <a:cubicBezTo>
                  <a:pt x="926" y="892"/>
                  <a:pt x="926" y="892"/>
                  <a:pt x="926" y="892"/>
                </a:cubicBezTo>
                <a:cubicBezTo>
                  <a:pt x="977" y="1041"/>
                  <a:pt x="908" y="1201"/>
                  <a:pt x="765" y="1266"/>
                </a:cubicBezTo>
                <a:cubicBezTo>
                  <a:pt x="184" y="1529"/>
                  <a:pt x="184" y="1529"/>
                  <a:pt x="184" y="1529"/>
                </a:cubicBezTo>
                <a:cubicBezTo>
                  <a:pt x="55" y="1257"/>
                  <a:pt x="55" y="1257"/>
                  <a:pt x="55" y="1257"/>
                </a:cubicBezTo>
                <a:cubicBezTo>
                  <a:pt x="640" y="849"/>
                  <a:pt x="640" y="849"/>
                  <a:pt x="640" y="849"/>
                </a:cubicBezTo>
                <a:cubicBezTo>
                  <a:pt x="607" y="801"/>
                  <a:pt x="607" y="801"/>
                  <a:pt x="607" y="801"/>
                </a:cubicBezTo>
                <a:cubicBezTo>
                  <a:pt x="515" y="865"/>
                  <a:pt x="515" y="865"/>
                  <a:pt x="515" y="865"/>
                </a:cubicBezTo>
                <a:cubicBezTo>
                  <a:pt x="507" y="941"/>
                  <a:pt x="507" y="941"/>
                  <a:pt x="498" y="949"/>
                </a:cubicBezTo>
                <a:cubicBezTo>
                  <a:pt x="479" y="926"/>
                  <a:pt x="479" y="926"/>
                  <a:pt x="479" y="926"/>
                </a:cubicBezTo>
                <a:cubicBezTo>
                  <a:pt x="451" y="921"/>
                  <a:pt x="451" y="921"/>
                  <a:pt x="451" y="921"/>
                </a:cubicBezTo>
                <a:cubicBezTo>
                  <a:pt x="451" y="920"/>
                  <a:pt x="451" y="916"/>
                  <a:pt x="452" y="909"/>
                </a:cubicBezTo>
                <a:cubicBezTo>
                  <a:pt x="343" y="986"/>
                  <a:pt x="343" y="986"/>
                  <a:pt x="343" y="986"/>
                </a:cubicBezTo>
                <a:cubicBezTo>
                  <a:pt x="352" y="986"/>
                  <a:pt x="352" y="986"/>
                  <a:pt x="352" y="986"/>
                </a:cubicBezTo>
                <a:cubicBezTo>
                  <a:pt x="352" y="1044"/>
                  <a:pt x="352" y="1044"/>
                  <a:pt x="352" y="1044"/>
                </a:cubicBezTo>
                <a:cubicBezTo>
                  <a:pt x="259" y="1044"/>
                  <a:pt x="259" y="1044"/>
                  <a:pt x="259" y="1044"/>
                </a:cubicBezTo>
                <a:cubicBezTo>
                  <a:pt x="9" y="1218"/>
                  <a:pt x="9" y="1218"/>
                  <a:pt x="9" y="1218"/>
                </a:cubicBezTo>
                <a:cubicBezTo>
                  <a:pt x="19" y="1218"/>
                  <a:pt x="19" y="1218"/>
                  <a:pt x="19" y="1218"/>
                </a:cubicBezTo>
                <a:cubicBezTo>
                  <a:pt x="18" y="1277"/>
                  <a:pt x="18" y="1277"/>
                  <a:pt x="18" y="1277"/>
                </a:cubicBezTo>
                <a:cubicBezTo>
                  <a:pt x="0" y="1276"/>
                  <a:pt x="0" y="1276"/>
                  <a:pt x="0" y="1276"/>
                </a:cubicBezTo>
                <a:cubicBezTo>
                  <a:pt x="131" y="1553"/>
                  <a:pt x="131" y="1553"/>
                  <a:pt x="131" y="1553"/>
                </a:cubicBezTo>
                <a:cubicBezTo>
                  <a:pt x="157" y="1541"/>
                  <a:pt x="157" y="1541"/>
                  <a:pt x="157" y="1541"/>
                </a:cubicBezTo>
                <a:cubicBezTo>
                  <a:pt x="182" y="1593"/>
                  <a:pt x="182" y="1593"/>
                  <a:pt x="182" y="1593"/>
                </a:cubicBezTo>
                <a:cubicBezTo>
                  <a:pt x="182" y="1594"/>
                  <a:pt x="182" y="1594"/>
                  <a:pt x="182" y="1594"/>
                </a:cubicBezTo>
                <a:cubicBezTo>
                  <a:pt x="182" y="1594"/>
                  <a:pt x="182" y="1594"/>
                  <a:pt x="182" y="1594"/>
                </a:cubicBezTo>
                <a:cubicBezTo>
                  <a:pt x="789" y="1319"/>
                  <a:pt x="789" y="1319"/>
                  <a:pt x="789" y="1319"/>
                </a:cubicBezTo>
                <a:cubicBezTo>
                  <a:pt x="960" y="1242"/>
                  <a:pt x="1042" y="1050"/>
                  <a:pt x="981" y="873"/>
                </a:cubicBezTo>
                <a:lnTo>
                  <a:pt x="807" y="36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82"/>
          <p:cNvSpPr/>
          <p:nvPr>
            <p:custDataLst>
              <p:tags r:id="rId80"/>
            </p:custDataLst>
          </p:nvPr>
        </p:nvSpPr>
        <p:spPr bwMode="auto">
          <a:xfrm>
            <a:off x="740410" y="1533525"/>
            <a:ext cx="19685" cy="19685"/>
          </a:xfrm>
          <a:custGeom>
            <a:avLst/>
            <a:gdLst>
              <a:gd name="T0" fmla="*/ 0 w 61"/>
              <a:gd name="T1" fmla="*/ 56 h 61"/>
              <a:gd name="T2" fmla="*/ 16 w 61"/>
              <a:gd name="T3" fmla="*/ 61 h 61"/>
              <a:gd name="T4" fmla="*/ 29 w 61"/>
              <a:gd name="T5" fmla="*/ 49 h 61"/>
              <a:gd name="T6" fmla="*/ 61 w 61"/>
              <a:gd name="T7" fmla="*/ 15 h 61"/>
              <a:gd name="T8" fmla="*/ 18 w 61"/>
              <a:gd name="T9" fmla="*/ 0 h 61"/>
              <a:gd name="T10" fmla="*/ 0 w 61"/>
              <a:gd name="T11" fmla="*/ 56 h 61"/>
            </a:gdLst>
            <a:ahLst/>
            <a:cxnLst>
              <a:cxn ang="0">
                <a:pos x="T0" y="T1"/>
              </a:cxn>
              <a:cxn ang="0">
                <a:pos x="T2" y="T3"/>
              </a:cxn>
              <a:cxn ang="0">
                <a:pos x="T4" y="T5"/>
              </a:cxn>
              <a:cxn ang="0">
                <a:pos x="T6" y="T7"/>
              </a:cxn>
              <a:cxn ang="0">
                <a:pos x="T8" y="T9"/>
              </a:cxn>
              <a:cxn ang="0">
                <a:pos x="T10" y="T11"/>
              </a:cxn>
            </a:cxnLst>
            <a:rect l="0" t="0" r="r" b="b"/>
            <a:pathLst>
              <a:path w="61" h="61">
                <a:moveTo>
                  <a:pt x="0" y="56"/>
                </a:moveTo>
                <a:cubicBezTo>
                  <a:pt x="16" y="61"/>
                  <a:pt x="16" y="61"/>
                  <a:pt x="16" y="61"/>
                </a:cubicBezTo>
                <a:cubicBezTo>
                  <a:pt x="21" y="57"/>
                  <a:pt x="25" y="53"/>
                  <a:pt x="29" y="49"/>
                </a:cubicBezTo>
                <a:cubicBezTo>
                  <a:pt x="40" y="38"/>
                  <a:pt x="51" y="27"/>
                  <a:pt x="61" y="15"/>
                </a:cubicBezTo>
                <a:cubicBezTo>
                  <a:pt x="18" y="0"/>
                  <a:pt x="18" y="0"/>
                  <a:pt x="18" y="0"/>
                </a:cubicBezTo>
                <a:lnTo>
                  <a:pt x="0" y="56"/>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83"/>
          <p:cNvSpPr/>
          <p:nvPr>
            <p:custDataLst>
              <p:tags r:id="rId81"/>
            </p:custDataLst>
          </p:nvPr>
        </p:nvSpPr>
        <p:spPr bwMode="auto">
          <a:xfrm>
            <a:off x="563880" y="1935480"/>
            <a:ext cx="159385" cy="150495"/>
          </a:xfrm>
          <a:custGeom>
            <a:avLst/>
            <a:gdLst>
              <a:gd name="T0" fmla="*/ 450 w 489"/>
              <a:gd name="T1" fmla="*/ 363 h 461"/>
              <a:gd name="T2" fmla="*/ 438 w 489"/>
              <a:gd name="T3" fmla="*/ 337 h 461"/>
              <a:gd name="T4" fmla="*/ 326 w 489"/>
              <a:gd name="T5" fmla="*/ 390 h 461"/>
              <a:gd name="T6" fmla="*/ 171 w 489"/>
              <a:gd name="T7" fmla="*/ 356 h 461"/>
              <a:gd name="T8" fmla="*/ 100 w 489"/>
              <a:gd name="T9" fmla="*/ 271 h 461"/>
              <a:gd name="T10" fmla="*/ 78 w 489"/>
              <a:gd name="T11" fmla="*/ 144 h 461"/>
              <a:gd name="T12" fmla="*/ 200 w 489"/>
              <a:gd name="T13" fmla="*/ 58 h 461"/>
              <a:gd name="T14" fmla="*/ 202 w 489"/>
              <a:gd name="T15" fmla="*/ 58 h 461"/>
              <a:gd name="T16" fmla="*/ 307 w 489"/>
              <a:gd name="T17" fmla="*/ 60 h 461"/>
              <a:gd name="T18" fmla="*/ 299 w 489"/>
              <a:gd name="T19" fmla="*/ 44 h 461"/>
              <a:gd name="T20" fmla="*/ 308 w 489"/>
              <a:gd name="T21" fmla="*/ 8 h 461"/>
              <a:gd name="T22" fmla="*/ 316 w 489"/>
              <a:gd name="T23" fmla="*/ 2 h 461"/>
              <a:gd name="T24" fmla="*/ 203 w 489"/>
              <a:gd name="T25" fmla="*/ 0 h 461"/>
              <a:gd name="T26" fmla="*/ 117 w 489"/>
              <a:gd name="T27" fmla="*/ 19 h 461"/>
              <a:gd name="T28" fmla="*/ 132 w 489"/>
              <a:gd name="T29" fmla="*/ 47 h 461"/>
              <a:gd name="T30" fmla="*/ 80 w 489"/>
              <a:gd name="T31" fmla="*/ 73 h 461"/>
              <a:gd name="T32" fmla="*/ 69 w 489"/>
              <a:gd name="T33" fmla="*/ 53 h 461"/>
              <a:gd name="T34" fmla="*/ 23 w 489"/>
              <a:gd name="T35" fmla="*/ 124 h 461"/>
              <a:gd name="T36" fmla="*/ 55 w 489"/>
              <a:gd name="T37" fmla="*/ 309 h 461"/>
              <a:gd name="T38" fmla="*/ 103 w 489"/>
              <a:gd name="T39" fmla="*/ 366 h 461"/>
              <a:gd name="T40" fmla="*/ 135 w 489"/>
              <a:gd name="T41" fmla="*/ 349 h 461"/>
              <a:gd name="T42" fmla="*/ 162 w 489"/>
              <a:gd name="T43" fmla="*/ 400 h 461"/>
              <a:gd name="T44" fmla="*/ 143 w 489"/>
              <a:gd name="T45" fmla="*/ 411 h 461"/>
              <a:gd name="T46" fmla="*/ 270 w 489"/>
              <a:gd name="T47" fmla="*/ 461 h 461"/>
              <a:gd name="T48" fmla="*/ 278 w 489"/>
              <a:gd name="T49" fmla="*/ 460 h 461"/>
              <a:gd name="T50" fmla="*/ 270 w 489"/>
              <a:gd name="T51" fmla="*/ 445 h 461"/>
              <a:gd name="T52" fmla="*/ 322 w 489"/>
              <a:gd name="T53" fmla="*/ 418 h 461"/>
              <a:gd name="T54" fmla="*/ 337 w 489"/>
              <a:gd name="T55" fmla="*/ 448 h 461"/>
              <a:gd name="T56" fmla="*/ 350 w 489"/>
              <a:gd name="T57" fmla="*/ 443 h 461"/>
              <a:gd name="T58" fmla="*/ 489 w 489"/>
              <a:gd name="T59" fmla="*/ 378 h 461"/>
              <a:gd name="T60" fmla="*/ 477 w 489"/>
              <a:gd name="T61" fmla="*/ 380 h 461"/>
              <a:gd name="T62" fmla="*/ 450 w 489"/>
              <a:gd name="T63" fmla="*/ 3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9" h="461">
                <a:moveTo>
                  <a:pt x="450" y="363"/>
                </a:moveTo>
                <a:cubicBezTo>
                  <a:pt x="438" y="337"/>
                  <a:pt x="438" y="337"/>
                  <a:pt x="438" y="337"/>
                </a:cubicBezTo>
                <a:cubicBezTo>
                  <a:pt x="326" y="390"/>
                  <a:pt x="326" y="390"/>
                  <a:pt x="326" y="390"/>
                </a:cubicBezTo>
                <a:cubicBezTo>
                  <a:pt x="272" y="415"/>
                  <a:pt x="209" y="401"/>
                  <a:pt x="171" y="356"/>
                </a:cubicBezTo>
                <a:cubicBezTo>
                  <a:pt x="100" y="271"/>
                  <a:pt x="100" y="271"/>
                  <a:pt x="100" y="271"/>
                </a:cubicBezTo>
                <a:cubicBezTo>
                  <a:pt x="71" y="236"/>
                  <a:pt x="62" y="187"/>
                  <a:pt x="78" y="144"/>
                </a:cubicBezTo>
                <a:cubicBezTo>
                  <a:pt x="96" y="93"/>
                  <a:pt x="145" y="58"/>
                  <a:pt x="200" y="58"/>
                </a:cubicBezTo>
                <a:cubicBezTo>
                  <a:pt x="200" y="58"/>
                  <a:pt x="201" y="58"/>
                  <a:pt x="202" y="58"/>
                </a:cubicBezTo>
                <a:cubicBezTo>
                  <a:pt x="307" y="60"/>
                  <a:pt x="307" y="60"/>
                  <a:pt x="307" y="60"/>
                </a:cubicBezTo>
                <a:cubicBezTo>
                  <a:pt x="299" y="44"/>
                  <a:pt x="299" y="44"/>
                  <a:pt x="299" y="44"/>
                </a:cubicBezTo>
                <a:cubicBezTo>
                  <a:pt x="293" y="31"/>
                  <a:pt x="297" y="16"/>
                  <a:pt x="308" y="8"/>
                </a:cubicBezTo>
                <a:cubicBezTo>
                  <a:pt x="316" y="2"/>
                  <a:pt x="316" y="2"/>
                  <a:pt x="316" y="2"/>
                </a:cubicBezTo>
                <a:cubicBezTo>
                  <a:pt x="203" y="0"/>
                  <a:pt x="203" y="0"/>
                  <a:pt x="203" y="0"/>
                </a:cubicBezTo>
                <a:cubicBezTo>
                  <a:pt x="173" y="0"/>
                  <a:pt x="143" y="6"/>
                  <a:pt x="117" y="19"/>
                </a:cubicBezTo>
                <a:cubicBezTo>
                  <a:pt x="132" y="47"/>
                  <a:pt x="132" y="47"/>
                  <a:pt x="132" y="47"/>
                </a:cubicBezTo>
                <a:cubicBezTo>
                  <a:pt x="80" y="73"/>
                  <a:pt x="80" y="73"/>
                  <a:pt x="80" y="73"/>
                </a:cubicBezTo>
                <a:cubicBezTo>
                  <a:pt x="69" y="53"/>
                  <a:pt x="69" y="53"/>
                  <a:pt x="69" y="53"/>
                </a:cubicBezTo>
                <a:cubicBezTo>
                  <a:pt x="49" y="72"/>
                  <a:pt x="33" y="97"/>
                  <a:pt x="23" y="124"/>
                </a:cubicBezTo>
                <a:cubicBezTo>
                  <a:pt x="0" y="187"/>
                  <a:pt x="13" y="257"/>
                  <a:pt x="55" y="309"/>
                </a:cubicBezTo>
                <a:cubicBezTo>
                  <a:pt x="103" y="366"/>
                  <a:pt x="103" y="366"/>
                  <a:pt x="103" y="366"/>
                </a:cubicBezTo>
                <a:cubicBezTo>
                  <a:pt x="135" y="349"/>
                  <a:pt x="135" y="349"/>
                  <a:pt x="135" y="349"/>
                </a:cubicBezTo>
                <a:cubicBezTo>
                  <a:pt x="162" y="400"/>
                  <a:pt x="162" y="400"/>
                  <a:pt x="162" y="400"/>
                </a:cubicBezTo>
                <a:cubicBezTo>
                  <a:pt x="143" y="411"/>
                  <a:pt x="143" y="411"/>
                  <a:pt x="143" y="411"/>
                </a:cubicBezTo>
                <a:cubicBezTo>
                  <a:pt x="178" y="443"/>
                  <a:pt x="224" y="461"/>
                  <a:pt x="270" y="461"/>
                </a:cubicBezTo>
                <a:cubicBezTo>
                  <a:pt x="273" y="461"/>
                  <a:pt x="276" y="460"/>
                  <a:pt x="278" y="460"/>
                </a:cubicBezTo>
                <a:cubicBezTo>
                  <a:pt x="270" y="445"/>
                  <a:pt x="270" y="445"/>
                  <a:pt x="270" y="445"/>
                </a:cubicBezTo>
                <a:cubicBezTo>
                  <a:pt x="322" y="418"/>
                  <a:pt x="322" y="418"/>
                  <a:pt x="322" y="418"/>
                </a:cubicBezTo>
                <a:cubicBezTo>
                  <a:pt x="337" y="448"/>
                  <a:pt x="337" y="448"/>
                  <a:pt x="337" y="448"/>
                </a:cubicBezTo>
                <a:cubicBezTo>
                  <a:pt x="342" y="446"/>
                  <a:pt x="346" y="445"/>
                  <a:pt x="350" y="443"/>
                </a:cubicBezTo>
                <a:cubicBezTo>
                  <a:pt x="489" y="378"/>
                  <a:pt x="489" y="378"/>
                  <a:pt x="489" y="378"/>
                </a:cubicBezTo>
                <a:cubicBezTo>
                  <a:pt x="485" y="379"/>
                  <a:pt x="481" y="380"/>
                  <a:pt x="477" y="380"/>
                </a:cubicBezTo>
                <a:cubicBezTo>
                  <a:pt x="466" y="380"/>
                  <a:pt x="455" y="374"/>
                  <a:pt x="450" y="363"/>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84"/>
          <p:cNvSpPr/>
          <p:nvPr>
            <p:custDataLst>
              <p:tags r:id="rId82"/>
            </p:custDataLst>
          </p:nvPr>
        </p:nvSpPr>
        <p:spPr bwMode="auto">
          <a:xfrm>
            <a:off x="651510" y="2072005"/>
            <a:ext cx="22225" cy="13970"/>
          </a:xfrm>
          <a:custGeom>
            <a:avLst/>
            <a:gdLst>
              <a:gd name="T0" fmla="*/ 0 w 67"/>
              <a:gd name="T1" fmla="*/ 27 h 42"/>
              <a:gd name="T2" fmla="*/ 8 w 67"/>
              <a:gd name="T3" fmla="*/ 42 h 42"/>
              <a:gd name="T4" fmla="*/ 67 w 67"/>
              <a:gd name="T5" fmla="*/ 30 h 42"/>
              <a:gd name="T6" fmla="*/ 52 w 67"/>
              <a:gd name="T7" fmla="*/ 0 h 42"/>
              <a:gd name="T8" fmla="*/ 0 w 67"/>
              <a:gd name="T9" fmla="*/ 27 h 42"/>
            </a:gdLst>
            <a:ahLst/>
            <a:cxnLst>
              <a:cxn ang="0">
                <a:pos x="T0" y="T1"/>
              </a:cxn>
              <a:cxn ang="0">
                <a:pos x="T2" y="T3"/>
              </a:cxn>
              <a:cxn ang="0">
                <a:pos x="T4" y="T5"/>
              </a:cxn>
              <a:cxn ang="0">
                <a:pos x="T6" y="T7"/>
              </a:cxn>
              <a:cxn ang="0">
                <a:pos x="T8" y="T9"/>
              </a:cxn>
            </a:cxnLst>
            <a:rect l="0" t="0" r="r" b="b"/>
            <a:pathLst>
              <a:path w="67" h="42">
                <a:moveTo>
                  <a:pt x="0" y="27"/>
                </a:moveTo>
                <a:cubicBezTo>
                  <a:pt x="8" y="42"/>
                  <a:pt x="8" y="42"/>
                  <a:pt x="8" y="42"/>
                </a:cubicBezTo>
                <a:cubicBezTo>
                  <a:pt x="28" y="41"/>
                  <a:pt x="48" y="37"/>
                  <a:pt x="67" y="30"/>
                </a:cubicBezTo>
                <a:cubicBezTo>
                  <a:pt x="52" y="0"/>
                  <a:pt x="52" y="0"/>
                  <a:pt x="52" y="0"/>
                </a:cubicBezTo>
                <a:lnTo>
                  <a:pt x="0" y="2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85"/>
          <p:cNvSpPr/>
          <p:nvPr>
            <p:custDataLst>
              <p:tags r:id="rId83"/>
            </p:custDataLst>
          </p:nvPr>
        </p:nvSpPr>
        <p:spPr bwMode="auto">
          <a:xfrm>
            <a:off x="586105" y="1941830"/>
            <a:ext cx="20955" cy="17780"/>
          </a:xfrm>
          <a:custGeom>
            <a:avLst/>
            <a:gdLst>
              <a:gd name="T0" fmla="*/ 0 w 63"/>
              <a:gd name="T1" fmla="*/ 34 h 54"/>
              <a:gd name="T2" fmla="*/ 11 w 63"/>
              <a:gd name="T3" fmla="*/ 54 h 54"/>
              <a:gd name="T4" fmla="*/ 63 w 63"/>
              <a:gd name="T5" fmla="*/ 28 h 54"/>
              <a:gd name="T6" fmla="*/ 48 w 63"/>
              <a:gd name="T7" fmla="*/ 0 h 54"/>
              <a:gd name="T8" fmla="*/ 0 w 63"/>
              <a:gd name="T9" fmla="*/ 34 h 54"/>
            </a:gdLst>
            <a:ahLst/>
            <a:cxnLst>
              <a:cxn ang="0">
                <a:pos x="T0" y="T1"/>
              </a:cxn>
              <a:cxn ang="0">
                <a:pos x="T2" y="T3"/>
              </a:cxn>
              <a:cxn ang="0">
                <a:pos x="T4" y="T5"/>
              </a:cxn>
              <a:cxn ang="0">
                <a:pos x="T6" y="T7"/>
              </a:cxn>
              <a:cxn ang="0">
                <a:pos x="T8" y="T9"/>
              </a:cxn>
            </a:cxnLst>
            <a:rect l="0" t="0" r="r" b="b"/>
            <a:pathLst>
              <a:path w="63" h="54">
                <a:moveTo>
                  <a:pt x="0" y="34"/>
                </a:moveTo>
                <a:cubicBezTo>
                  <a:pt x="11" y="54"/>
                  <a:pt x="11" y="54"/>
                  <a:pt x="11" y="54"/>
                </a:cubicBezTo>
                <a:cubicBezTo>
                  <a:pt x="63" y="28"/>
                  <a:pt x="63" y="28"/>
                  <a:pt x="63" y="28"/>
                </a:cubicBezTo>
                <a:cubicBezTo>
                  <a:pt x="48" y="0"/>
                  <a:pt x="48" y="0"/>
                  <a:pt x="48" y="0"/>
                </a:cubicBezTo>
                <a:cubicBezTo>
                  <a:pt x="31" y="9"/>
                  <a:pt x="14" y="20"/>
                  <a:pt x="0" y="34"/>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86"/>
          <p:cNvSpPr/>
          <p:nvPr>
            <p:custDataLst>
              <p:tags r:id="rId84"/>
            </p:custDataLst>
          </p:nvPr>
        </p:nvSpPr>
        <p:spPr bwMode="auto">
          <a:xfrm>
            <a:off x="596900" y="2049780"/>
            <a:ext cx="19050" cy="20320"/>
          </a:xfrm>
          <a:custGeom>
            <a:avLst/>
            <a:gdLst>
              <a:gd name="T0" fmla="*/ 40 w 59"/>
              <a:gd name="T1" fmla="*/ 62 h 62"/>
              <a:gd name="T2" fmla="*/ 59 w 59"/>
              <a:gd name="T3" fmla="*/ 51 h 62"/>
              <a:gd name="T4" fmla="*/ 32 w 59"/>
              <a:gd name="T5" fmla="*/ 0 h 62"/>
              <a:gd name="T6" fmla="*/ 0 w 59"/>
              <a:gd name="T7" fmla="*/ 17 h 62"/>
              <a:gd name="T8" fmla="*/ 23 w 59"/>
              <a:gd name="T9" fmla="*/ 44 h 62"/>
              <a:gd name="T10" fmla="*/ 40 w 59"/>
              <a:gd name="T11" fmla="*/ 62 h 62"/>
            </a:gdLst>
            <a:ahLst/>
            <a:cxnLst>
              <a:cxn ang="0">
                <a:pos x="T0" y="T1"/>
              </a:cxn>
              <a:cxn ang="0">
                <a:pos x="T2" y="T3"/>
              </a:cxn>
              <a:cxn ang="0">
                <a:pos x="T4" y="T5"/>
              </a:cxn>
              <a:cxn ang="0">
                <a:pos x="T6" y="T7"/>
              </a:cxn>
              <a:cxn ang="0">
                <a:pos x="T8" y="T9"/>
              </a:cxn>
              <a:cxn ang="0">
                <a:pos x="T10" y="T11"/>
              </a:cxn>
            </a:cxnLst>
            <a:rect l="0" t="0" r="r" b="b"/>
            <a:pathLst>
              <a:path w="59" h="62">
                <a:moveTo>
                  <a:pt x="40" y="62"/>
                </a:moveTo>
                <a:cubicBezTo>
                  <a:pt x="59" y="51"/>
                  <a:pt x="59" y="51"/>
                  <a:pt x="59" y="51"/>
                </a:cubicBezTo>
                <a:cubicBezTo>
                  <a:pt x="32" y="0"/>
                  <a:pt x="32" y="0"/>
                  <a:pt x="32" y="0"/>
                </a:cubicBezTo>
                <a:cubicBezTo>
                  <a:pt x="0" y="17"/>
                  <a:pt x="0" y="17"/>
                  <a:pt x="0" y="17"/>
                </a:cubicBezTo>
                <a:cubicBezTo>
                  <a:pt x="23" y="44"/>
                  <a:pt x="23" y="44"/>
                  <a:pt x="23" y="44"/>
                </a:cubicBezTo>
                <a:cubicBezTo>
                  <a:pt x="28" y="50"/>
                  <a:pt x="34" y="56"/>
                  <a:pt x="40" y="6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87"/>
          <p:cNvSpPr/>
          <p:nvPr>
            <p:custDataLst>
              <p:tags r:id="rId85"/>
            </p:custDataLst>
          </p:nvPr>
        </p:nvSpPr>
        <p:spPr bwMode="auto">
          <a:xfrm>
            <a:off x="659130" y="1936750"/>
            <a:ext cx="10795" cy="19050"/>
          </a:xfrm>
          <a:custGeom>
            <a:avLst/>
            <a:gdLst>
              <a:gd name="T0" fmla="*/ 6 w 33"/>
              <a:gd name="T1" fmla="*/ 42 h 59"/>
              <a:gd name="T2" fmla="*/ 14 w 33"/>
              <a:gd name="T3" fmla="*/ 58 h 59"/>
              <a:gd name="T4" fmla="*/ 32 w 33"/>
              <a:gd name="T5" fmla="*/ 59 h 59"/>
              <a:gd name="T6" fmla="*/ 33 w 33"/>
              <a:gd name="T7" fmla="*/ 0 h 59"/>
              <a:gd name="T8" fmla="*/ 23 w 33"/>
              <a:gd name="T9" fmla="*/ 0 h 59"/>
              <a:gd name="T10" fmla="*/ 15 w 33"/>
              <a:gd name="T11" fmla="*/ 6 h 59"/>
              <a:gd name="T12" fmla="*/ 6 w 33"/>
              <a:gd name="T13" fmla="*/ 42 h 59"/>
            </a:gdLst>
            <a:ahLst/>
            <a:cxnLst>
              <a:cxn ang="0">
                <a:pos x="T0" y="T1"/>
              </a:cxn>
              <a:cxn ang="0">
                <a:pos x="T2" y="T3"/>
              </a:cxn>
              <a:cxn ang="0">
                <a:pos x="T4" y="T5"/>
              </a:cxn>
              <a:cxn ang="0">
                <a:pos x="T6" y="T7"/>
              </a:cxn>
              <a:cxn ang="0">
                <a:pos x="T8" y="T9"/>
              </a:cxn>
              <a:cxn ang="0">
                <a:pos x="T10" y="T11"/>
              </a:cxn>
              <a:cxn ang="0">
                <a:pos x="T12" y="T13"/>
              </a:cxn>
            </a:cxnLst>
            <a:rect l="0" t="0" r="r" b="b"/>
            <a:pathLst>
              <a:path w="33" h="59">
                <a:moveTo>
                  <a:pt x="6" y="42"/>
                </a:moveTo>
                <a:cubicBezTo>
                  <a:pt x="14" y="58"/>
                  <a:pt x="14" y="58"/>
                  <a:pt x="14" y="58"/>
                </a:cubicBezTo>
                <a:cubicBezTo>
                  <a:pt x="32" y="59"/>
                  <a:pt x="32" y="59"/>
                  <a:pt x="32" y="59"/>
                </a:cubicBezTo>
                <a:cubicBezTo>
                  <a:pt x="33" y="0"/>
                  <a:pt x="33" y="0"/>
                  <a:pt x="33" y="0"/>
                </a:cubicBezTo>
                <a:cubicBezTo>
                  <a:pt x="23" y="0"/>
                  <a:pt x="23" y="0"/>
                  <a:pt x="23" y="0"/>
                </a:cubicBezTo>
                <a:cubicBezTo>
                  <a:pt x="15" y="6"/>
                  <a:pt x="15" y="6"/>
                  <a:pt x="15" y="6"/>
                </a:cubicBezTo>
                <a:cubicBezTo>
                  <a:pt x="4" y="14"/>
                  <a:pt x="0" y="29"/>
                  <a:pt x="6" y="4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88"/>
          <p:cNvSpPr/>
          <p:nvPr>
            <p:custDataLst>
              <p:tags r:id="rId86"/>
            </p:custDataLst>
          </p:nvPr>
        </p:nvSpPr>
        <p:spPr bwMode="auto">
          <a:xfrm>
            <a:off x="706120" y="2041525"/>
            <a:ext cx="16510" cy="17780"/>
          </a:xfrm>
          <a:custGeom>
            <a:avLst/>
            <a:gdLst>
              <a:gd name="T0" fmla="*/ 26 w 51"/>
              <a:gd name="T1" fmla="*/ 0 h 55"/>
              <a:gd name="T2" fmla="*/ 0 w 51"/>
              <a:gd name="T3" fmla="*/ 12 h 55"/>
              <a:gd name="T4" fmla="*/ 12 w 51"/>
              <a:gd name="T5" fmla="*/ 38 h 55"/>
              <a:gd name="T6" fmla="*/ 39 w 51"/>
              <a:gd name="T7" fmla="*/ 55 h 55"/>
              <a:gd name="T8" fmla="*/ 51 w 51"/>
              <a:gd name="T9" fmla="*/ 53 h 55"/>
              <a:gd name="T10" fmla="*/ 51 w 51"/>
              <a:gd name="T11" fmla="*/ 52 h 55"/>
              <a:gd name="T12" fmla="*/ 26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26" y="0"/>
                </a:moveTo>
                <a:cubicBezTo>
                  <a:pt x="0" y="12"/>
                  <a:pt x="0" y="12"/>
                  <a:pt x="0" y="12"/>
                </a:cubicBezTo>
                <a:cubicBezTo>
                  <a:pt x="12" y="38"/>
                  <a:pt x="12" y="38"/>
                  <a:pt x="12" y="38"/>
                </a:cubicBezTo>
                <a:cubicBezTo>
                  <a:pt x="17" y="49"/>
                  <a:pt x="28" y="55"/>
                  <a:pt x="39" y="55"/>
                </a:cubicBezTo>
                <a:cubicBezTo>
                  <a:pt x="43" y="55"/>
                  <a:pt x="47" y="54"/>
                  <a:pt x="51" y="53"/>
                </a:cubicBezTo>
                <a:cubicBezTo>
                  <a:pt x="51" y="52"/>
                  <a:pt x="51" y="52"/>
                  <a:pt x="51" y="52"/>
                </a:cubicBezTo>
                <a:lnTo>
                  <a:pt x="26"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89"/>
          <p:cNvSpPr/>
          <p:nvPr>
            <p:custDataLst>
              <p:tags r:id="rId87"/>
            </p:custDataLst>
          </p:nvPr>
        </p:nvSpPr>
        <p:spPr bwMode="auto">
          <a:xfrm>
            <a:off x="811530" y="1666240"/>
            <a:ext cx="36830" cy="168910"/>
          </a:xfrm>
          <a:custGeom>
            <a:avLst/>
            <a:gdLst>
              <a:gd name="T0" fmla="*/ 85 w 112"/>
              <a:gd name="T1" fmla="*/ 271 h 517"/>
              <a:gd name="T2" fmla="*/ 112 w 112"/>
              <a:gd name="T3" fmla="*/ 6 h 517"/>
              <a:gd name="T4" fmla="*/ 54 w 112"/>
              <a:gd name="T5" fmla="*/ 0 h 517"/>
              <a:gd name="T6" fmla="*/ 0 w 112"/>
              <a:gd name="T7" fmla="*/ 517 h 517"/>
              <a:gd name="T8" fmla="*/ 63 w 112"/>
              <a:gd name="T9" fmla="*/ 473 h 517"/>
              <a:gd name="T10" fmla="*/ 65 w 112"/>
              <a:gd name="T11" fmla="*/ 454 h 517"/>
              <a:gd name="T12" fmla="*/ 85 w 112"/>
              <a:gd name="T13" fmla="*/ 271 h 517"/>
            </a:gdLst>
            <a:ahLst/>
            <a:cxnLst>
              <a:cxn ang="0">
                <a:pos x="T0" y="T1"/>
              </a:cxn>
              <a:cxn ang="0">
                <a:pos x="T2" y="T3"/>
              </a:cxn>
              <a:cxn ang="0">
                <a:pos x="T4" y="T5"/>
              </a:cxn>
              <a:cxn ang="0">
                <a:pos x="T6" y="T7"/>
              </a:cxn>
              <a:cxn ang="0">
                <a:pos x="T8" y="T9"/>
              </a:cxn>
              <a:cxn ang="0">
                <a:pos x="T10" y="T11"/>
              </a:cxn>
              <a:cxn ang="0">
                <a:pos x="T12" y="T13"/>
              </a:cxn>
            </a:cxnLst>
            <a:rect l="0" t="0" r="r" b="b"/>
            <a:pathLst>
              <a:path w="112" h="517">
                <a:moveTo>
                  <a:pt x="85" y="271"/>
                </a:moveTo>
                <a:cubicBezTo>
                  <a:pt x="98" y="138"/>
                  <a:pt x="112" y="6"/>
                  <a:pt x="112" y="6"/>
                </a:cubicBezTo>
                <a:cubicBezTo>
                  <a:pt x="54" y="0"/>
                  <a:pt x="54" y="0"/>
                  <a:pt x="54" y="0"/>
                </a:cubicBezTo>
                <a:cubicBezTo>
                  <a:pt x="41" y="130"/>
                  <a:pt x="7" y="450"/>
                  <a:pt x="0" y="517"/>
                </a:cubicBezTo>
                <a:cubicBezTo>
                  <a:pt x="63" y="473"/>
                  <a:pt x="63" y="473"/>
                  <a:pt x="63" y="473"/>
                </a:cubicBezTo>
                <a:cubicBezTo>
                  <a:pt x="64" y="467"/>
                  <a:pt x="65" y="461"/>
                  <a:pt x="65" y="454"/>
                </a:cubicBezTo>
                <a:cubicBezTo>
                  <a:pt x="71" y="404"/>
                  <a:pt x="78" y="337"/>
                  <a:pt x="85" y="27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90"/>
          <p:cNvSpPr/>
          <p:nvPr>
            <p:custDataLst>
              <p:tags r:id="rId88"/>
            </p:custDataLst>
          </p:nvPr>
        </p:nvSpPr>
        <p:spPr bwMode="auto">
          <a:xfrm>
            <a:off x="811530" y="1821180"/>
            <a:ext cx="20955" cy="27305"/>
          </a:xfrm>
          <a:custGeom>
            <a:avLst/>
            <a:gdLst>
              <a:gd name="T0" fmla="*/ 0 w 64"/>
              <a:gd name="T1" fmla="*/ 56 h 84"/>
              <a:gd name="T2" fmla="*/ 28 w 64"/>
              <a:gd name="T3" fmla="*/ 61 h 84"/>
              <a:gd name="T4" fmla="*/ 10 w 64"/>
              <a:gd name="T5" fmla="*/ 38 h 84"/>
              <a:gd name="T6" fmla="*/ 28 w 64"/>
              <a:gd name="T7" fmla="*/ 61 h 84"/>
              <a:gd name="T8" fmla="*/ 47 w 64"/>
              <a:gd name="T9" fmla="*/ 84 h 84"/>
              <a:gd name="T10" fmla="*/ 64 w 64"/>
              <a:gd name="T11" fmla="*/ 0 h 84"/>
              <a:gd name="T12" fmla="*/ 1 w 64"/>
              <a:gd name="T13" fmla="*/ 44 h 84"/>
              <a:gd name="T14" fmla="*/ 0 w 64"/>
              <a:gd name="T15" fmla="*/ 5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84">
                <a:moveTo>
                  <a:pt x="0" y="56"/>
                </a:moveTo>
                <a:cubicBezTo>
                  <a:pt x="28" y="61"/>
                  <a:pt x="28" y="61"/>
                  <a:pt x="28" y="61"/>
                </a:cubicBezTo>
                <a:cubicBezTo>
                  <a:pt x="10" y="38"/>
                  <a:pt x="10" y="38"/>
                  <a:pt x="10" y="38"/>
                </a:cubicBezTo>
                <a:cubicBezTo>
                  <a:pt x="28" y="61"/>
                  <a:pt x="28" y="61"/>
                  <a:pt x="28" y="61"/>
                </a:cubicBezTo>
                <a:cubicBezTo>
                  <a:pt x="47" y="84"/>
                  <a:pt x="47" y="84"/>
                  <a:pt x="47" y="84"/>
                </a:cubicBezTo>
                <a:cubicBezTo>
                  <a:pt x="56" y="76"/>
                  <a:pt x="56" y="76"/>
                  <a:pt x="64" y="0"/>
                </a:cubicBezTo>
                <a:cubicBezTo>
                  <a:pt x="1" y="44"/>
                  <a:pt x="1" y="44"/>
                  <a:pt x="1" y="44"/>
                </a:cubicBezTo>
                <a:cubicBezTo>
                  <a:pt x="0" y="51"/>
                  <a:pt x="0" y="55"/>
                  <a:pt x="0" y="56"/>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91"/>
          <p:cNvSpPr/>
          <p:nvPr>
            <p:custDataLst>
              <p:tags r:id="rId89"/>
            </p:custDataLst>
          </p:nvPr>
        </p:nvSpPr>
        <p:spPr bwMode="auto">
          <a:xfrm>
            <a:off x="221615" y="1740535"/>
            <a:ext cx="153670" cy="139065"/>
          </a:xfrm>
          <a:custGeom>
            <a:avLst/>
            <a:gdLst>
              <a:gd name="T0" fmla="*/ 68 w 470"/>
              <a:gd name="T1" fmla="*/ 368 h 426"/>
              <a:gd name="T2" fmla="*/ 91 w 470"/>
              <a:gd name="T3" fmla="*/ 61 h 426"/>
              <a:gd name="T4" fmla="*/ 41 w 470"/>
              <a:gd name="T5" fmla="*/ 0 h 426"/>
              <a:gd name="T6" fmla="*/ 11 w 470"/>
              <a:gd name="T7" fmla="*/ 400 h 426"/>
              <a:gd name="T8" fmla="*/ 40 w 470"/>
              <a:gd name="T9" fmla="*/ 426 h 426"/>
              <a:gd name="T10" fmla="*/ 470 w 470"/>
              <a:gd name="T11" fmla="*/ 426 h 426"/>
              <a:gd name="T12" fmla="*/ 440 w 470"/>
              <a:gd name="T13" fmla="*/ 368 h 426"/>
              <a:gd name="T14" fmla="*/ 68 w 470"/>
              <a:gd name="T15" fmla="*/ 368 h 4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426">
                <a:moveTo>
                  <a:pt x="68" y="368"/>
                </a:moveTo>
                <a:cubicBezTo>
                  <a:pt x="65" y="283"/>
                  <a:pt x="81" y="143"/>
                  <a:pt x="91" y="61"/>
                </a:cubicBezTo>
                <a:cubicBezTo>
                  <a:pt x="72" y="45"/>
                  <a:pt x="55" y="24"/>
                  <a:pt x="41" y="0"/>
                </a:cubicBezTo>
                <a:cubicBezTo>
                  <a:pt x="33" y="55"/>
                  <a:pt x="0" y="293"/>
                  <a:pt x="11" y="400"/>
                </a:cubicBezTo>
                <a:cubicBezTo>
                  <a:pt x="13" y="415"/>
                  <a:pt x="26" y="426"/>
                  <a:pt x="40" y="426"/>
                </a:cubicBezTo>
                <a:cubicBezTo>
                  <a:pt x="470" y="426"/>
                  <a:pt x="470" y="426"/>
                  <a:pt x="470" y="426"/>
                </a:cubicBezTo>
                <a:cubicBezTo>
                  <a:pt x="440" y="368"/>
                  <a:pt x="440" y="368"/>
                  <a:pt x="440" y="368"/>
                </a:cubicBezTo>
                <a:lnTo>
                  <a:pt x="68" y="368"/>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92"/>
          <p:cNvSpPr/>
          <p:nvPr>
            <p:custDataLst>
              <p:tags r:id="rId90"/>
            </p:custDataLst>
          </p:nvPr>
        </p:nvSpPr>
        <p:spPr bwMode="auto">
          <a:xfrm>
            <a:off x="365125" y="1860550"/>
            <a:ext cx="15875" cy="19050"/>
          </a:xfrm>
          <a:custGeom>
            <a:avLst/>
            <a:gdLst>
              <a:gd name="T0" fmla="*/ 40 w 40"/>
              <a:gd name="T1" fmla="*/ 0 h 47"/>
              <a:gd name="T2" fmla="*/ 0 w 40"/>
              <a:gd name="T3" fmla="*/ 0 h 47"/>
              <a:gd name="T4" fmla="*/ 25 w 40"/>
              <a:gd name="T5" fmla="*/ 47 h 47"/>
              <a:gd name="T6" fmla="*/ 40 w 40"/>
              <a:gd name="T7" fmla="*/ 47 h 47"/>
              <a:gd name="T8" fmla="*/ 40 w 40"/>
              <a:gd name="T9" fmla="*/ 0 h 47"/>
            </a:gdLst>
            <a:ahLst/>
            <a:cxnLst>
              <a:cxn ang="0">
                <a:pos x="T0" y="T1"/>
              </a:cxn>
              <a:cxn ang="0">
                <a:pos x="T2" y="T3"/>
              </a:cxn>
              <a:cxn ang="0">
                <a:pos x="T4" y="T5"/>
              </a:cxn>
              <a:cxn ang="0">
                <a:pos x="T6" y="T7"/>
              </a:cxn>
              <a:cxn ang="0">
                <a:pos x="T8" y="T9"/>
              </a:cxn>
            </a:cxnLst>
            <a:rect l="0" t="0" r="r" b="b"/>
            <a:pathLst>
              <a:path w="40" h="47">
                <a:moveTo>
                  <a:pt x="40" y="0"/>
                </a:moveTo>
                <a:lnTo>
                  <a:pt x="0" y="0"/>
                </a:lnTo>
                <a:lnTo>
                  <a:pt x="25" y="47"/>
                </a:lnTo>
                <a:lnTo>
                  <a:pt x="40" y="47"/>
                </a:lnTo>
                <a:lnTo>
                  <a:pt x="4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93"/>
          <p:cNvSpPr/>
          <p:nvPr>
            <p:custDataLst>
              <p:tags r:id="rId91"/>
            </p:custDataLst>
          </p:nvPr>
        </p:nvSpPr>
        <p:spPr bwMode="auto">
          <a:xfrm>
            <a:off x="235585" y="1736725"/>
            <a:ext cx="19050" cy="23495"/>
          </a:xfrm>
          <a:custGeom>
            <a:avLst/>
            <a:gdLst>
              <a:gd name="T0" fmla="*/ 50 w 59"/>
              <a:gd name="T1" fmla="*/ 72 h 72"/>
              <a:gd name="T2" fmla="*/ 59 w 59"/>
              <a:gd name="T3" fmla="*/ 9 h 72"/>
              <a:gd name="T4" fmla="*/ 1 w 59"/>
              <a:gd name="T5" fmla="*/ 0 h 72"/>
              <a:gd name="T6" fmla="*/ 0 w 59"/>
              <a:gd name="T7" fmla="*/ 11 h 72"/>
              <a:gd name="T8" fmla="*/ 50 w 59"/>
              <a:gd name="T9" fmla="*/ 72 h 72"/>
            </a:gdLst>
            <a:ahLst/>
            <a:cxnLst>
              <a:cxn ang="0">
                <a:pos x="T0" y="T1"/>
              </a:cxn>
              <a:cxn ang="0">
                <a:pos x="T2" y="T3"/>
              </a:cxn>
              <a:cxn ang="0">
                <a:pos x="T4" y="T5"/>
              </a:cxn>
              <a:cxn ang="0">
                <a:pos x="T6" y="T7"/>
              </a:cxn>
              <a:cxn ang="0">
                <a:pos x="T8" y="T9"/>
              </a:cxn>
            </a:cxnLst>
            <a:rect l="0" t="0" r="r" b="b"/>
            <a:pathLst>
              <a:path w="59" h="72">
                <a:moveTo>
                  <a:pt x="50" y="72"/>
                </a:moveTo>
                <a:cubicBezTo>
                  <a:pt x="55" y="35"/>
                  <a:pt x="59" y="9"/>
                  <a:pt x="59" y="9"/>
                </a:cubicBezTo>
                <a:cubicBezTo>
                  <a:pt x="1" y="0"/>
                  <a:pt x="1" y="0"/>
                  <a:pt x="1" y="0"/>
                </a:cubicBezTo>
                <a:cubicBezTo>
                  <a:pt x="1" y="1"/>
                  <a:pt x="0" y="5"/>
                  <a:pt x="0" y="11"/>
                </a:cubicBezTo>
                <a:cubicBezTo>
                  <a:pt x="14" y="35"/>
                  <a:pt x="31" y="56"/>
                  <a:pt x="50" y="7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94"/>
          <p:cNvSpPr/>
          <p:nvPr>
            <p:custDataLst>
              <p:tags r:id="rId92"/>
            </p:custDataLst>
          </p:nvPr>
        </p:nvSpPr>
        <p:spPr bwMode="auto">
          <a:xfrm>
            <a:off x="560070" y="1860550"/>
            <a:ext cx="215900" cy="19050"/>
          </a:xfrm>
          <a:custGeom>
            <a:avLst/>
            <a:gdLst>
              <a:gd name="T0" fmla="*/ 24 w 541"/>
              <a:gd name="T1" fmla="*/ 47 h 47"/>
              <a:gd name="T2" fmla="*/ 472 w 541"/>
              <a:gd name="T3" fmla="*/ 47 h 47"/>
              <a:gd name="T4" fmla="*/ 541 w 541"/>
              <a:gd name="T5" fmla="*/ 0 h 47"/>
              <a:gd name="T6" fmla="*/ 0 w 541"/>
              <a:gd name="T7" fmla="*/ 0 h 47"/>
              <a:gd name="T8" fmla="*/ 24 w 541"/>
              <a:gd name="T9" fmla="*/ 47 h 47"/>
            </a:gdLst>
            <a:ahLst/>
            <a:cxnLst>
              <a:cxn ang="0">
                <a:pos x="T0" y="T1"/>
              </a:cxn>
              <a:cxn ang="0">
                <a:pos x="T2" y="T3"/>
              </a:cxn>
              <a:cxn ang="0">
                <a:pos x="T4" y="T5"/>
              </a:cxn>
              <a:cxn ang="0">
                <a:pos x="T6" y="T7"/>
              </a:cxn>
              <a:cxn ang="0">
                <a:pos x="T8" y="T9"/>
              </a:cxn>
            </a:cxnLst>
            <a:rect l="0" t="0" r="r" b="b"/>
            <a:pathLst>
              <a:path w="541" h="47">
                <a:moveTo>
                  <a:pt x="24" y="47"/>
                </a:moveTo>
                <a:lnTo>
                  <a:pt x="472" y="47"/>
                </a:lnTo>
                <a:lnTo>
                  <a:pt x="541" y="0"/>
                </a:lnTo>
                <a:lnTo>
                  <a:pt x="0" y="0"/>
                </a:lnTo>
                <a:lnTo>
                  <a:pt x="24"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95"/>
          <p:cNvSpPr/>
          <p:nvPr>
            <p:custDataLst>
              <p:tags r:id="rId93"/>
            </p:custDataLst>
          </p:nvPr>
        </p:nvSpPr>
        <p:spPr bwMode="auto">
          <a:xfrm>
            <a:off x="554355" y="1860550"/>
            <a:ext cx="15240" cy="19050"/>
          </a:xfrm>
          <a:custGeom>
            <a:avLst/>
            <a:gdLst>
              <a:gd name="T0" fmla="*/ 0 w 38"/>
              <a:gd name="T1" fmla="*/ 0 h 47"/>
              <a:gd name="T2" fmla="*/ 0 w 38"/>
              <a:gd name="T3" fmla="*/ 47 h 47"/>
              <a:gd name="T4" fmla="*/ 38 w 38"/>
              <a:gd name="T5" fmla="*/ 47 h 47"/>
              <a:gd name="T6" fmla="*/ 14 w 38"/>
              <a:gd name="T7" fmla="*/ 0 h 47"/>
              <a:gd name="T8" fmla="*/ 0 w 38"/>
              <a:gd name="T9" fmla="*/ 0 h 47"/>
            </a:gdLst>
            <a:ahLst/>
            <a:cxnLst>
              <a:cxn ang="0">
                <a:pos x="T0" y="T1"/>
              </a:cxn>
              <a:cxn ang="0">
                <a:pos x="T2" y="T3"/>
              </a:cxn>
              <a:cxn ang="0">
                <a:pos x="T4" y="T5"/>
              </a:cxn>
              <a:cxn ang="0">
                <a:pos x="T6" y="T7"/>
              </a:cxn>
              <a:cxn ang="0">
                <a:pos x="T8" y="T9"/>
              </a:cxn>
            </a:cxnLst>
            <a:rect l="0" t="0" r="r" b="b"/>
            <a:pathLst>
              <a:path w="38" h="47">
                <a:moveTo>
                  <a:pt x="0" y="0"/>
                </a:moveTo>
                <a:lnTo>
                  <a:pt x="0" y="47"/>
                </a:lnTo>
                <a:lnTo>
                  <a:pt x="38" y="47"/>
                </a:lnTo>
                <a:lnTo>
                  <a:pt x="14" y="0"/>
                </a:lnTo>
                <a:lnTo>
                  <a:pt x="0" y="0"/>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96"/>
          <p:cNvSpPr/>
          <p:nvPr>
            <p:custDataLst>
              <p:tags r:id="rId94"/>
            </p:custDataLst>
          </p:nvPr>
        </p:nvSpPr>
        <p:spPr bwMode="auto">
          <a:xfrm>
            <a:off x="748030" y="1860550"/>
            <a:ext cx="30480" cy="19050"/>
          </a:xfrm>
          <a:custGeom>
            <a:avLst/>
            <a:gdLst>
              <a:gd name="T0" fmla="*/ 76 w 76"/>
              <a:gd name="T1" fmla="*/ 47 h 47"/>
              <a:gd name="T2" fmla="*/ 76 w 76"/>
              <a:gd name="T3" fmla="*/ 0 h 47"/>
              <a:gd name="T4" fmla="*/ 69 w 76"/>
              <a:gd name="T5" fmla="*/ 0 h 47"/>
              <a:gd name="T6" fmla="*/ 0 w 76"/>
              <a:gd name="T7" fmla="*/ 47 h 47"/>
              <a:gd name="T8" fmla="*/ 76 w 76"/>
              <a:gd name="T9" fmla="*/ 47 h 47"/>
            </a:gdLst>
            <a:ahLst/>
            <a:cxnLst>
              <a:cxn ang="0">
                <a:pos x="T0" y="T1"/>
              </a:cxn>
              <a:cxn ang="0">
                <a:pos x="T2" y="T3"/>
              </a:cxn>
              <a:cxn ang="0">
                <a:pos x="T4" y="T5"/>
              </a:cxn>
              <a:cxn ang="0">
                <a:pos x="T6" y="T7"/>
              </a:cxn>
              <a:cxn ang="0">
                <a:pos x="T8" y="T9"/>
              </a:cxn>
            </a:cxnLst>
            <a:rect l="0" t="0" r="r" b="b"/>
            <a:pathLst>
              <a:path w="76" h="47">
                <a:moveTo>
                  <a:pt x="76" y="47"/>
                </a:moveTo>
                <a:lnTo>
                  <a:pt x="76" y="0"/>
                </a:lnTo>
                <a:lnTo>
                  <a:pt x="69" y="0"/>
                </a:lnTo>
                <a:lnTo>
                  <a:pt x="0" y="47"/>
                </a:lnTo>
                <a:lnTo>
                  <a:pt x="76" y="47"/>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95"/>
            </p:custDataLst>
          </p:nvPr>
        </p:nvSpPr>
        <p:spPr>
          <a:xfrm>
            <a:off x="1023084" y="831378"/>
            <a:ext cx="2205839" cy="1031949"/>
          </a:xfrm>
          <a:ln>
            <a:noFill/>
          </a:ln>
        </p:spPr>
        <p:txBody>
          <a:bodyPr vert="horz" lIns="0" tIns="0" rIns="0" bIns="0" rtlCol="0" anchor="ctr" anchorCtr="0">
            <a:normAutofit/>
          </a:bodyPr>
          <a:lstStyle>
            <a:lvl1pPr algn="r">
              <a:defRPr kumimoji="0" lang="zh-CN" altLang="en-US" sz="6000" i="0" u="none" strike="noStrike" cap="none" spc="600" normalizeH="0" dirty="0">
                <a:ln w="25400" cap="rnd">
                  <a:solidFill>
                    <a:srgbClr val="31201A"/>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标题</a:t>
            </a:r>
            <a:endParaRPr lang="zh-CN" altLang="en-US" dirty="0"/>
          </a:p>
        </p:txBody>
      </p:sp>
      <p:sp>
        <p:nvSpPr>
          <p:cNvPr id="7" name="日期占位符 6"/>
          <p:cNvSpPr>
            <a:spLocks noGrp="1"/>
          </p:cNvSpPr>
          <p:nvPr>
            <p:ph type="dt" sz="half" idx="10"/>
            <p:custDataLst>
              <p:tags r:id="rId96"/>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97"/>
            </p:custDataLst>
          </p:nvPr>
        </p:nvSpPr>
        <p:spPr/>
        <p:txBody>
          <a:bodyPr/>
          <a:lstStyle/>
          <a:p>
            <a:endParaRPr lang="zh-CN" altLang="en-US"/>
          </a:p>
        </p:txBody>
      </p:sp>
      <p:sp>
        <p:nvSpPr>
          <p:cNvPr id="9" name="灯片编号占位符 8"/>
          <p:cNvSpPr>
            <a:spLocks noGrp="1"/>
          </p:cNvSpPr>
          <p:nvPr>
            <p:ph type="sldNum" sz="quarter" idx="12"/>
            <p:custDataLst>
              <p:tags r:id="rId98"/>
            </p:custDataLst>
          </p:nvPr>
        </p:nvSpPr>
        <p:spPr/>
        <p:txBody>
          <a:bodyPr/>
          <a:lstStyle/>
          <a:p>
            <a:fld id="{BE5F26B5-172A-4DC2-B0B7-181CFC56B87C}" type="slidenum">
              <a:rPr lang="zh-CN" altLang="en-US" smtClean="0"/>
            </a:fld>
            <a:endParaRPr lang="zh-CN" altLang="en-US"/>
          </a:p>
        </p:txBody>
      </p:sp>
      <p:sp>
        <p:nvSpPr>
          <p:cNvPr id="200" name="文本框 199"/>
          <p:cNvSpPr txBox="1"/>
          <p:nvPr>
            <p:custDataLst>
              <p:tags r:id="rId99"/>
            </p:custDataLst>
          </p:nvPr>
        </p:nvSpPr>
        <p:spPr>
          <a:xfrm>
            <a:off x="3421979" y="1443186"/>
            <a:ext cx="1621781" cy="225773"/>
          </a:xfrm>
          <a:custGeom>
            <a:avLst/>
            <a:gdLst/>
            <a:ahLst/>
            <a:cxnLst/>
            <a:rect l="l" t="t" r="r" b="b"/>
            <a:pathLst>
              <a:path w="1621781" h="225773">
                <a:moveTo>
                  <a:pt x="323851" y="37654"/>
                </a:moveTo>
                <a:cubicBezTo>
                  <a:pt x="305693" y="37654"/>
                  <a:pt x="291059" y="43880"/>
                  <a:pt x="279946" y="56332"/>
                </a:cubicBezTo>
                <a:cubicBezTo>
                  <a:pt x="268834" y="68784"/>
                  <a:pt x="263277" y="87561"/>
                  <a:pt x="263277" y="112663"/>
                </a:cubicBezTo>
                <a:cubicBezTo>
                  <a:pt x="263277" y="137369"/>
                  <a:pt x="268983" y="156096"/>
                  <a:pt x="280393" y="168846"/>
                </a:cubicBezTo>
                <a:cubicBezTo>
                  <a:pt x="291803" y="181596"/>
                  <a:pt x="306289" y="187970"/>
                  <a:pt x="323851" y="187970"/>
                </a:cubicBezTo>
                <a:cubicBezTo>
                  <a:pt x="341412" y="187970"/>
                  <a:pt x="355824" y="181645"/>
                  <a:pt x="367085" y="168995"/>
                </a:cubicBezTo>
                <a:cubicBezTo>
                  <a:pt x="378346" y="156344"/>
                  <a:pt x="383977" y="137369"/>
                  <a:pt x="383977" y="112068"/>
                </a:cubicBezTo>
                <a:cubicBezTo>
                  <a:pt x="383977" y="87065"/>
                  <a:pt x="378495" y="68412"/>
                  <a:pt x="367532" y="56109"/>
                </a:cubicBezTo>
                <a:cubicBezTo>
                  <a:pt x="356568" y="43805"/>
                  <a:pt x="342008" y="37654"/>
                  <a:pt x="323851" y="37654"/>
                </a:cubicBezTo>
                <a:close/>
                <a:moveTo>
                  <a:pt x="1249413" y="3721"/>
                </a:moveTo>
                <a:lnTo>
                  <a:pt x="1422797" y="3721"/>
                </a:lnTo>
                <a:lnTo>
                  <a:pt x="1422797" y="40630"/>
                </a:lnTo>
                <a:lnTo>
                  <a:pt x="1358206" y="40630"/>
                </a:lnTo>
                <a:lnTo>
                  <a:pt x="1358206" y="221903"/>
                </a:lnTo>
                <a:lnTo>
                  <a:pt x="1314153" y="221903"/>
                </a:lnTo>
                <a:lnTo>
                  <a:pt x="1314153" y="40630"/>
                </a:lnTo>
                <a:lnTo>
                  <a:pt x="1249413" y="40630"/>
                </a:lnTo>
                <a:close/>
                <a:moveTo>
                  <a:pt x="1055936" y="3721"/>
                </a:moveTo>
                <a:lnTo>
                  <a:pt x="1098799" y="3721"/>
                </a:lnTo>
                <a:lnTo>
                  <a:pt x="1188095" y="149424"/>
                </a:lnTo>
                <a:lnTo>
                  <a:pt x="1188095" y="3721"/>
                </a:lnTo>
                <a:lnTo>
                  <a:pt x="1229023" y="3721"/>
                </a:lnTo>
                <a:lnTo>
                  <a:pt x="1229023" y="221903"/>
                </a:lnTo>
                <a:lnTo>
                  <a:pt x="1184821" y="221903"/>
                </a:lnTo>
                <a:lnTo>
                  <a:pt x="1096864" y="79623"/>
                </a:lnTo>
                <a:lnTo>
                  <a:pt x="1096864" y="221903"/>
                </a:lnTo>
                <a:lnTo>
                  <a:pt x="1055936" y="221903"/>
                </a:lnTo>
                <a:close/>
                <a:moveTo>
                  <a:pt x="855465" y="3721"/>
                </a:moveTo>
                <a:lnTo>
                  <a:pt x="1017241" y="3721"/>
                </a:lnTo>
                <a:lnTo>
                  <a:pt x="1017241" y="40630"/>
                </a:lnTo>
                <a:lnTo>
                  <a:pt x="899518" y="40630"/>
                </a:lnTo>
                <a:lnTo>
                  <a:pt x="899518" y="89000"/>
                </a:lnTo>
                <a:lnTo>
                  <a:pt x="1009055" y="89000"/>
                </a:lnTo>
                <a:lnTo>
                  <a:pt x="1009055" y="125760"/>
                </a:lnTo>
                <a:lnTo>
                  <a:pt x="899518" y="125760"/>
                </a:lnTo>
                <a:lnTo>
                  <a:pt x="899518" y="185143"/>
                </a:lnTo>
                <a:lnTo>
                  <a:pt x="1021408" y="185143"/>
                </a:lnTo>
                <a:lnTo>
                  <a:pt x="1021408" y="221903"/>
                </a:lnTo>
                <a:lnTo>
                  <a:pt x="855465" y="221903"/>
                </a:lnTo>
                <a:close/>
                <a:moveTo>
                  <a:pt x="649338" y="3721"/>
                </a:moveTo>
                <a:lnTo>
                  <a:pt x="822722" y="3721"/>
                </a:lnTo>
                <a:lnTo>
                  <a:pt x="822722" y="40630"/>
                </a:lnTo>
                <a:lnTo>
                  <a:pt x="758131" y="40630"/>
                </a:lnTo>
                <a:lnTo>
                  <a:pt x="758131" y="221903"/>
                </a:lnTo>
                <a:lnTo>
                  <a:pt x="714078" y="221903"/>
                </a:lnTo>
                <a:lnTo>
                  <a:pt x="714078" y="40630"/>
                </a:lnTo>
                <a:lnTo>
                  <a:pt x="649338" y="40630"/>
                </a:lnTo>
                <a:close/>
                <a:moveTo>
                  <a:pt x="455861" y="3721"/>
                </a:moveTo>
                <a:lnTo>
                  <a:pt x="498724" y="3721"/>
                </a:lnTo>
                <a:lnTo>
                  <a:pt x="588020" y="149424"/>
                </a:lnTo>
                <a:lnTo>
                  <a:pt x="588020" y="3721"/>
                </a:lnTo>
                <a:lnTo>
                  <a:pt x="628948" y="3721"/>
                </a:lnTo>
                <a:lnTo>
                  <a:pt x="628948" y="221903"/>
                </a:lnTo>
                <a:lnTo>
                  <a:pt x="584746" y="221903"/>
                </a:lnTo>
                <a:lnTo>
                  <a:pt x="496789" y="79623"/>
                </a:lnTo>
                <a:lnTo>
                  <a:pt x="496789" y="221903"/>
                </a:lnTo>
                <a:lnTo>
                  <a:pt x="455861" y="221903"/>
                </a:lnTo>
                <a:close/>
                <a:moveTo>
                  <a:pt x="1531888" y="0"/>
                </a:moveTo>
                <a:cubicBezTo>
                  <a:pt x="1559273" y="0"/>
                  <a:pt x="1579885" y="6003"/>
                  <a:pt x="1593726" y="18009"/>
                </a:cubicBezTo>
                <a:cubicBezTo>
                  <a:pt x="1607568" y="30014"/>
                  <a:pt x="1614835" y="46038"/>
                  <a:pt x="1615530" y="66080"/>
                </a:cubicBezTo>
                <a:lnTo>
                  <a:pt x="1571477" y="68015"/>
                </a:lnTo>
                <a:cubicBezTo>
                  <a:pt x="1569591" y="56803"/>
                  <a:pt x="1565548" y="48742"/>
                  <a:pt x="1559347" y="43830"/>
                </a:cubicBezTo>
                <a:cubicBezTo>
                  <a:pt x="1553146" y="38919"/>
                  <a:pt x="1543844" y="36463"/>
                  <a:pt x="1531442" y="36463"/>
                </a:cubicBezTo>
                <a:cubicBezTo>
                  <a:pt x="1518643" y="36463"/>
                  <a:pt x="1508622" y="39093"/>
                  <a:pt x="1501379" y="44351"/>
                </a:cubicBezTo>
                <a:cubicBezTo>
                  <a:pt x="1496715" y="47725"/>
                  <a:pt x="1494384" y="52239"/>
                  <a:pt x="1494384" y="57895"/>
                </a:cubicBezTo>
                <a:cubicBezTo>
                  <a:pt x="1494384" y="63054"/>
                  <a:pt x="1496567" y="67469"/>
                  <a:pt x="1500932" y="71140"/>
                </a:cubicBezTo>
                <a:cubicBezTo>
                  <a:pt x="1506488" y="75804"/>
                  <a:pt x="1519982" y="80665"/>
                  <a:pt x="1541413" y="85725"/>
                </a:cubicBezTo>
                <a:cubicBezTo>
                  <a:pt x="1562845" y="90786"/>
                  <a:pt x="1578695" y="96019"/>
                  <a:pt x="1588964" y="101427"/>
                </a:cubicBezTo>
                <a:cubicBezTo>
                  <a:pt x="1599233" y="106834"/>
                  <a:pt x="1607270" y="114226"/>
                  <a:pt x="1613074" y="123602"/>
                </a:cubicBezTo>
                <a:cubicBezTo>
                  <a:pt x="1618878" y="132978"/>
                  <a:pt x="1621781" y="144562"/>
                  <a:pt x="1621781" y="158354"/>
                </a:cubicBezTo>
                <a:cubicBezTo>
                  <a:pt x="1621781" y="170855"/>
                  <a:pt x="1618308" y="182563"/>
                  <a:pt x="1611363" y="193477"/>
                </a:cubicBezTo>
                <a:cubicBezTo>
                  <a:pt x="1604417" y="204391"/>
                  <a:pt x="1594595" y="212502"/>
                  <a:pt x="1581895" y="217810"/>
                </a:cubicBezTo>
                <a:cubicBezTo>
                  <a:pt x="1569195" y="223119"/>
                  <a:pt x="1553369" y="225773"/>
                  <a:pt x="1534418" y="225773"/>
                </a:cubicBezTo>
                <a:cubicBezTo>
                  <a:pt x="1506836" y="225773"/>
                  <a:pt x="1485652" y="219398"/>
                  <a:pt x="1470869" y="206648"/>
                </a:cubicBezTo>
                <a:cubicBezTo>
                  <a:pt x="1456085" y="193899"/>
                  <a:pt x="1447255" y="175320"/>
                  <a:pt x="1444377" y="150912"/>
                </a:cubicBezTo>
                <a:lnTo>
                  <a:pt x="1487240" y="146745"/>
                </a:lnTo>
                <a:cubicBezTo>
                  <a:pt x="1489820" y="161132"/>
                  <a:pt x="1495053" y="171698"/>
                  <a:pt x="1502941" y="178445"/>
                </a:cubicBezTo>
                <a:cubicBezTo>
                  <a:pt x="1510829" y="185192"/>
                  <a:pt x="1521470" y="188566"/>
                  <a:pt x="1534865" y="188566"/>
                </a:cubicBezTo>
                <a:cubicBezTo>
                  <a:pt x="1549053" y="188566"/>
                  <a:pt x="1559744" y="185564"/>
                  <a:pt x="1566937" y="179562"/>
                </a:cubicBezTo>
                <a:cubicBezTo>
                  <a:pt x="1574131" y="173559"/>
                  <a:pt x="1577727" y="166539"/>
                  <a:pt x="1577727" y="158502"/>
                </a:cubicBezTo>
                <a:cubicBezTo>
                  <a:pt x="1577727" y="153343"/>
                  <a:pt x="1576214" y="148953"/>
                  <a:pt x="1573188" y="145331"/>
                </a:cubicBezTo>
                <a:cubicBezTo>
                  <a:pt x="1570162" y="141710"/>
                  <a:pt x="1564879" y="138559"/>
                  <a:pt x="1557338" y="135880"/>
                </a:cubicBezTo>
                <a:cubicBezTo>
                  <a:pt x="1552179" y="134095"/>
                  <a:pt x="1540421" y="130920"/>
                  <a:pt x="1522066" y="126355"/>
                </a:cubicBezTo>
                <a:cubicBezTo>
                  <a:pt x="1498452" y="120502"/>
                  <a:pt x="1481882" y="113308"/>
                  <a:pt x="1472357" y="104775"/>
                </a:cubicBezTo>
                <a:cubicBezTo>
                  <a:pt x="1458963" y="92770"/>
                  <a:pt x="1452265" y="78135"/>
                  <a:pt x="1452265" y="60871"/>
                </a:cubicBezTo>
                <a:cubicBezTo>
                  <a:pt x="1452265" y="49759"/>
                  <a:pt x="1455416" y="39365"/>
                  <a:pt x="1461716" y="29692"/>
                </a:cubicBezTo>
                <a:cubicBezTo>
                  <a:pt x="1468016" y="20018"/>
                  <a:pt x="1477095" y="12651"/>
                  <a:pt x="1488951" y="7591"/>
                </a:cubicBezTo>
                <a:cubicBezTo>
                  <a:pt x="1500808" y="2530"/>
                  <a:pt x="1515120" y="0"/>
                  <a:pt x="1531888" y="0"/>
                </a:cubicBezTo>
                <a:close/>
                <a:moveTo>
                  <a:pt x="323404" y="0"/>
                </a:moveTo>
                <a:cubicBezTo>
                  <a:pt x="355551" y="0"/>
                  <a:pt x="381273" y="9972"/>
                  <a:pt x="400571" y="29915"/>
                </a:cubicBezTo>
                <a:cubicBezTo>
                  <a:pt x="419869" y="49858"/>
                  <a:pt x="429518" y="77589"/>
                  <a:pt x="429518" y="113110"/>
                </a:cubicBezTo>
                <a:cubicBezTo>
                  <a:pt x="429518" y="148332"/>
                  <a:pt x="419944" y="175890"/>
                  <a:pt x="400795" y="195784"/>
                </a:cubicBezTo>
                <a:cubicBezTo>
                  <a:pt x="381645" y="215677"/>
                  <a:pt x="356047" y="225624"/>
                  <a:pt x="323999" y="225624"/>
                </a:cubicBezTo>
                <a:cubicBezTo>
                  <a:pt x="291555" y="225624"/>
                  <a:pt x="265758" y="215727"/>
                  <a:pt x="246609" y="195933"/>
                </a:cubicBezTo>
                <a:cubicBezTo>
                  <a:pt x="227459" y="176138"/>
                  <a:pt x="217885" y="148878"/>
                  <a:pt x="217885" y="114152"/>
                </a:cubicBezTo>
                <a:cubicBezTo>
                  <a:pt x="217885" y="91927"/>
                  <a:pt x="221209" y="73273"/>
                  <a:pt x="227856" y="58192"/>
                </a:cubicBezTo>
                <a:cubicBezTo>
                  <a:pt x="232817" y="47080"/>
                  <a:pt x="239589" y="37108"/>
                  <a:pt x="248171" y="28278"/>
                </a:cubicBezTo>
                <a:cubicBezTo>
                  <a:pt x="256754" y="19447"/>
                  <a:pt x="266155" y="12899"/>
                  <a:pt x="276374" y="8632"/>
                </a:cubicBezTo>
                <a:cubicBezTo>
                  <a:pt x="289967" y="2878"/>
                  <a:pt x="305644" y="0"/>
                  <a:pt x="323404" y="0"/>
                </a:cubicBezTo>
                <a:close/>
                <a:moveTo>
                  <a:pt x="102097" y="0"/>
                </a:moveTo>
                <a:cubicBezTo>
                  <a:pt x="128786" y="0"/>
                  <a:pt x="150466" y="7888"/>
                  <a:pt x="167134" y="23664"/>
                </a:cubicBezTo>
                <a:cubicBezTo>
                  <a:pt x="177056" y="32991"/>
                  <a:pt x="184498" y="46385"/>
                  <a:pt x="189459" y="63848"/>
                </a:cubicBezTo>
                <a:lnTo>
                  <a:pt x="145852" y="74266"/>
                </a:lnTo>
                <a:cubicBezTo>
                  <a:pt x="143272" y="62955"/>
                  <a:pt x="137890" y="54025"/>
                  <a:pt x="129704" y="47477"/>
                </a:cubicBezTo>
                <a:cubicBezTo>
                  <a:pt x="121519" y="40928"/>
                  <a:pt x="111572" y="37654"/>
                  <a:pt x="99864" y="37654"/>
                </a:cubicBezTo>
                <a:cubicBezTo>
                  <a:pt x="83691" y="37654"/>
                  <a:pt x="70570" y="43458"/>
                  <a:pt x="60499" y="55067"/>
                </a:cubicBezTo>
                <a:cubicBezTo>
                  <a:pt x="50428" y="66675"/>
                  <a:pt x="45393" y="85477"/>
                  <a:pt x="45393" y="111473"/>
                </a:cubicBezTo>
                <a:cubicBezTo>
                  <a:pt x="45393" y="139055"/>
                  <a:pt x="50354" y="158701"/>
                  <a:pt x="60276" y="170409"/>
                </a:cubicBezTo>
                <a:cubicBezTo>
                  <a:pt x="70198" y="182116"/>
                  <a:pt x="83096" y="187970"/>
                  <a:pt x="98971" y="187970"/>
                </a:cubicBezTo>
                <a:cubicBezTo>
                  <a:pt x="110679" y="187970"/>
                  <a:pt x="120750" y="184250"/>
                  <a:pt x="129183" y="176808"/>
                </a:cubicBezTo>
                <a:cubicBezTo>
                  <a:pt x="137617" y="169367"/>
                  <a:pt x="143669" y="157659"/>
                  <a:pt x="147340" y="141685"/>
                </a:cubicBezTo>
                <a:lnTo>
                  <a:pt x="190054" y="155228"/>
                </a:lnTo>
                <a:cubicBezTo>
                  <a:pt x="183506" y="179041"/>
                  <a:pt x="172616" y="196726"/>
                  <a:pt x="157386" y="208285"/>
                </a:cubicBezTo>
                <a:cubicBezTo>
                  <a:pt x="142156" y="219844"/>
                  <a:pt x="122833" y="225624"/>
                  <a:pt x="99418" y="225624"/>
                </a:cubicBezTo>
                <a:cubicBezTo>
                  <a:pt x="70446" y="225624"/>
                  <a:pt x="46633" y="215727"/>
                  <a:pt x="27980" y="195933"/>
                </a:cubicBezTo>
                <a:cubicBezTo>
                  <a:pt x="9327" y="176138"/>
                  <a:pt x="0" y="149077"/>
                  <a:pt x="0" y="114747"/>
                </a:cubicBezTo>
                <a:cubicBezTo>
                  <a:pt x="0" y="78433"/>
                  <a:pt x="9377" y="50230"/>
                  <a:pt x="28129" y="30138"/>
                </a:cubicBezTo>
                <a:cubicBezTo>
                  <a:pt x="46881" y="10046"/>
                  <a:pt x="71537" y="0"/>
                  <a:pt x="10209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Clr>
                <a:schemeClr val="accent1"/>
              </a:buClr>
              <a:buFont typeface="Wingdings" panose="05000000000000000000" pitchFamily="2" charset="2"/>
              <a:buNone/>
              <a:defRPr sz="2400" b="1">
                <a:solidFill>
                  <a:srgbClr val="FFFFFF"/>
                </a:solidFill>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defRPr>
            </a:lvl2pPr>
            <a:lvl3pPr indent="0">
              <a:lnSpc>
                <a:spcPct val="130000"/>
              </a:lnSpc>
              <a:spcBef>
                <a:spcPts val="0"/>
              </a:spcBef>
              <a:buFont typeface="Arial" panose="020B0604020202020204" pitchFamily="34" charset="0"/>
              <a:buNone/>
              <a:defRPr b="1">
                <a:solidFill>
                  <a:schemeClr val="tx1">
                    <a:lumMod val="65000"/>
                    <a:lumOff val="35000"/>
                  </a:schemeClr>
                </a:solidFill>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52" name="矩形 51"/>
          <p:cNvSpPr/>
          <p:nvPr>
            <p:custDataLst>
              <p:tags r:id="rId2"/>
            </p:custDataLst>
          </p:nvPr>
        </p:nvSpPr>
        <p:spPr>
          <a:xfrm>
            <a:off x="-8256"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591062" y="681716"/>
            <a:ext cx="11139336" cy="5599070"/>
          </a:xfrm>
          <a:prstGeom prst="rect">
            <a:avLst/>
          </a:prstGeom>
          <a:solidFill>
            <a:schemeClr val="bg2"/>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591061" y="4807356"/>
            <a:ext cx="11139337" cy="1498798"/>
          </a:xfrm>
          <a:prstGeom prst="rect">
            <a:avLst/>
          </a:prstGeom>
          <a:solidFill>
            <a:schemeClr val="accent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2" name="椭圆 11"/>
          <p:cNvSpPr/>
          <p:nvPr>
            <p:custDataLst>
              <p:tags r:id="rId6"/>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7"/>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8"/>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9"/>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6"/>
          <p:cNvSpPr/>
          <p:nvPr>
            <p:custDataLst>
              <p:tags r:id="rId10"/>
            </p:custDataLst>
          </p:nvPr>
        </p:nvSpPr>
        <p:spPr bwMode="auto">
          <a:xfrm>
            <a:off x="1487805" y="4551680"/>
            <a:ext cx="2885440" cy="359410"/>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2">
              <a:lumMod val="60000"/>
              <a:lumOff val="4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50" name="Rectangle 7"/>
          <p:cNvSpPr>
            <a:spLocks noChangeArrowheads="1"/>
          </p:cNvSpPr>
          <p:nvPr>
            <p:custDataLst>
              <p:tags r:id="rId11"/>
            </p:custDataLst>
          </p:nvPr>
        </p:nvSpPr>
        <p:spPr bwMode="auto">
          <a:xfrm>
            <a:off x="148780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51" name="Rectangle 7"/>
          <p:cNvSpPr>
            <a:spLocks noChangeArrowheads="1"/>
          </p:cNvSpPr>
          <p:nvPr>
            <p:custDataLst>
              <p:tags r:id="rId12"/>
            </p:custDataLst>
          </p:nvPr>
        </p:nvSpPr>
        <p:spPr bwMode="auto">
          <a:xfrm>
            <a:off x="4203065" y="4551680"/>
            <a:ext cx="170180" cy="359410"/>
          </a:xfrm>
          <a:prstGeom prst="rect">
            <a:avLst/>
          </a:prstGeom>
          <a:solidFill>
            <a:schemeClr val="accent3">
              <a:lumMod val="20000"/>
              <a:lumOff val="80000"/>
            </a:schemeClr>
          </a:solidFill>
          <a:ln w="38100">
            <a:solidFill>
              <a:srgbClr val="000000"/>
            </a:solidFill>
            <a:miter lim="800000"/>
          </a:ln>
        </p:spPr>
        <p:txBody>
          <a:bodyPr vert="horz" wrap="square" lIns="91440" tIns="45720" rIns="91440" bIns="45720" numCol="1" anchor="t" anchorCtr="0" compatLnSpc="1"/>
          <a:lstStyle/>
          <a:p>
            <a:endParaRPr lang="zh-CN" altLang="en-US"/>
          </a:p>
        </p:txBody>
      </p:sp>
      <p:sp>
        <p:nvSpPr>
          <p:cNvPr id="18" name="Freeform 6"/>
          <p:cNvSpPr/>
          <p:nvPr>
            <p:custDataLst>
              <p:tags r:id="rId13"/>
            </p:custDataLst>
          </p:nvPr>
        </p:nvSpPr>
        <p:spPr bwMode="auto">
          <a:xfrm>
            <a:off x="1297733" y="5479144"/>
            <a:ext cx="2885223" cy="827114"/>
          </a:xfrm>
          <a:custGeom>
            <a:avLst/>
            <a:gdLst>
              <a:gd name="T0" fmla="*/ 1674 w 1674"/>
              <a:gd name="T1" fmla="*/ 222 h 222"/>
              <a:gd name="T2" fmla="*/ 1674 w 1674"/>
              <a:gd name="T3" fmla="*/ 0 h 222"/>
              <a:gd name="T4" fmla="*/ 0 w 1674"/>
              <a:gd name="T5" fmla="*/ 0 h 222"/>
              <a:gd name="T6" fmla="*/ 0 w 1674"/>
              <a:gd name="T7" fmla="*/ 222 h 222"/>
              <a:gd name="T8" fmla="*/ 1450 w 1674"/>
              <a:gd name="T9" fmla="*/ 222 h 222"/>
              <a:gd name="T10" fmla="*/ 1674 w 1674"/>
              <a:gd name="T11" fmla="*/ 222 h 222"/>
            </a:gdLst>
            <a:ahLst/>
            <a:cxnLst>
              <a:cxn ang="0">
                <a:pos x="T0" y="T1"/>
              </a:cxn>
              <a:cxn ang="0">
                <a:pos x="T2" y="T3"/>
              </a:cxn>
              <a:cxn ang="0">
                <a:pos x="T4" y="T5"/>
              </a:cxn>
              <a:cxn ang="0">
                <a:pos x="T6" y="T7"/>
              </a:cxn>
              <a:cxn ang="0">
                <a:pos x="T8" y="T9"/>
              </a:cxn>
              <a:cxn ang="0">
                <a:pos x="T10" y="T11"/>
              </a:cxn>
            </a:cxnLst>
            <a:rect l="0" t="0" r="r" b="b"/>
            <a:pathLst>
              <a:path w="1674" h="222">
                <a:moveTo>
                  <a:pt x="1674" y="222"/>
                </a:moveTo>
                <a:lnTo>
                  <a:pt x="1674" y="0"/>
                </a:lnTo>
                <a:lnTo>
                  <a:pt x="0" y="0"/>
                </a:lnTo>
                <a:lnTo>
                  <a:pt x="0" y="222"/>
                </a:lnTo>
                <a:lnTo>
                  <a:pt x="1450" y="222"/>
                </a:lnTo>
                <a:lnTo>
                  <a:pt x="1674" y="222"/>
                </a:lnTo>
                <a:close/>
              </a:path>
            </a:pathLst>
          </a:custGeom>
          <a:solidFill>
            <a:schemeClr val="accent4">
              <a:lumMod val="20000"/>
              <a:lumOff val="80000"/>
            </a:schemeClr>
          </a:solidFill>
          <a:ln w="38100">
            <a:solidFill>
              <a:srgbClr val="000000"/>
            </a:solidFill>
            <a:round/>
          </a:ln>
        </p:spPr>
        <p:txBody>
          <a:bodyPr vert="horz" wrap="square" lIns="91440" tIns="45720" rIns="91440" bIns="45720" numCol="1" anchor="t" anchorCtr="0" compatLnSpc="1"/>
          <a:lstStyle/>
          <a:p>
            <a:endParaRPr lang="zh-CN" altLang="en-US" dirty="0"/>
          </a:p>
        </p:txBody>
      </p:sp>
      <p:sp>
        <p:nvSpPr>
          <p:cNvPr id="19" name="Oval 8"/>
          <p:cNvSpPr>
            <a:spLocks noChangeArrowheads="1"/>
          </p:cNvSpPr>
          <p:nvPr>
            <p:custDataLst>
              <p:tags r:id="rId14"/>
            </p:custDataLst>
          </p:nvPr>
        </p:nvSpPr>
        <p:spPr bwMode="auto">
          <a:xfrm>
            <a:off x="3527123" y="5709633"/>
            <a:ext cx="352348" cy="350769"/>
          </a:xfrm>
          <a:prstGeom prst="ellipse">
            <a:avLst/>
          </a:prstGeom>
          <a:solidFill>
            <a:schemeClr val="accent2"/>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0" name="矩形: 圆顶角 19"/>
          <p:cNvSpPr/>
          <p:nvPr>
            <p:custDataLst>
              <p:tags r:id="rId15"/>
            </p:custDataLst>
          </p:nvPr>
        </p:nvSpPr>
        <p:spPr>
          <a:xfrm rot="16200000">
            <a:off x="2179082" y="3688743"/>
            <a:ext cx="571400" cy="3009400"/>
          </a:xfrm>
          <a:prstGeom prst="round2SameRect">
            <a:avLst>
              <a:gd name="adj1" fmla="val 50000"/>
              <a:gd name="adj2" fmla="val 0"/>
            </a:avLst>
          </a:prstGeom>
          <a:solidFill>
            <a:schemeClr val="accent3">
              <a:lumMod val="20000"/>
              <a:lumOff val="80000"/>
            </a:schemeClr>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
          <p:cNvSpPr/>
          <p:nvPr>
            <p:custDataLst>
              <p:tags r:id="rId16"/>
            </p:custDataLst>
          </p:nvPr>
        </p:nvSpPr>
        <p:spPr bwMode="auto">
          <a:xfrm>
            <a:off x="1509483" y="5087962"/>
            <a:ext cx="268566" cy="621671"/>
          </a:xfrm>
          <a:custGeom>
            <a:avLst/>
            <a:gdLst>
              <a:gd name="T0" fmla="*/ 0 w 539"/>
              <a:gd name="T1" fmla="*/ 0 h 1324"/>
              <a:gd name="T2" fmla="*/ 0 w 539"/>
              <a:gd name="T3" fmla="*/ 487 h 1324"/>
              <a:gd name="T4" fmla="*/ 0 w 539"/>
              <a:gd name="T5" fmla="*/ 545 h 1324"/>
              <a:gd name="T6" fmla="*/ 0 w 539"/>
              <a:gd name="T7" fmla="*/ 793 h 1324"/>
              <a:gd name="T8" fmla="*/ 0 w 539"/>
              <a:gd name="T9" fmla="*/ 1324 h 1324"/>
              <a:gd name="T10" fmla="*/ 257 w 539"/>
              <a:gd name="T11" fmla="*/ 1202 h 1324"/>
              <a:gd name="T12" fmla="*/ 269 w 539"/>
              <a:gd name="T13" fmla="*/ 1199 h 1324"/>
              <a:gd name="T14" fmla="*/ 282 w 539"/>
              <a:gd name="T15" fmla="*/ 1202 h 1324"/>
              <a:gd name="T16" fmla="*/ 539 w 539"/>
              <a:gd name="T17" fmla="*/ 1324 h 1324"/>
              <a:gd name="T18" fmla="*/ 539 w 539"/>
              <a:gd name="T19" fmla="*/ 793 h 1324"/>
              <a:gd name="T20" fmla="*/ 539 w 539"/>
              <a:gd name="T21" fmla="*/ 545 h 1324"/>
              <a:gd name="T22" fmla="*/ 539 w 539"/>
              <a:gd name="T23" fmla="*/ 487 h 1324"/>
              <a:gd name="T24" fmla="*/ 539 w 539"/>
              <a:gd name="T25" fmla="*/ 0 h 1324"/>
              <a:gd name="T26" fmla="*/ 0 w 539"/>
              <a:gd name="T27" fmla="*/ 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9" h="1324">
                <a:moveTo>
                  <a:pt x="0" y="0"/>
                </a:moveTo>
                <a:cubicBezTo>
                  <a:pt x="0" y="487"/>
                  <a:pt x="0" y="487"/>
                  <a:pt x="0" y="487"/>
                </a:cubicBezTo>
                <a:cubicBezTo>
                  <a:pt x="0" y="545"/>
                  <a:pt x="0" y="545"/>
                  <a:pt x="0" y="545"/>
                </a:cubicBezTo>
                <a:cubicBezTo>
                  <a:pt x="0" y="793"/>
                  <a:pt x="0" y="793"/>
                  <a:pt x="0" y="793"/>
                </a:cubicBezTo>
                <a:cubicBezTo>
                  <a:pt x="0" y="1324"/>
                  <a:pt x="0" y="1324"/>
                  <a:pt x="0" y="1324"/>
                </a:cubicBezTo>
                <a:cubicBezTo>
                  <a:pt x="257" y="1202"/>
                  <a:pt x="257" y="1202"/>
                  <a:pt x="257" y="1202"/>
                </a:cubicBezTo>
                <a:cubicBezTo>
                  <a:pt x="261" y="1200"/>
                  <a:pt x="265" y="1199"/>
                  <a:pt x="269" y="1199"/>
                </a:cubicBezTo>
                <a:cubicBezTo>
                  <a:pt x="274" y="1199"/>
                  <a:pt x="278" y="1200"/>
                  <a:pt x="282" y="1202"/>
                </a:cubicBezTo>
                <a:cubicBezTo>
                  <a:pt x="539" y="1324"/>
                  <a:pt x="539" y="1324"/>
                  <a:pt x="539" y="1324"/>
                </a:cubicBezTo>
                <a:cubicBezTo>
                  <a:pt x="539" y="793"/>
                  <a:pt x="539" y="793"/>
                  <a:pt x="539" y="793"/>
                </a:cubicBezTo>
                <a:cubicBezTo>
                  <a:pt x="539" y="545"/>
                  <a:pt x="539" y="545"/>
                  <a:pt x="539" y="545"/>
                </a:cubicBezTo>
                <a:cubicBezTo>
                  <a:pt x="539" y="487"/>
                  <a:pt x="539" y="487"/>
                  <a:pt x="539" y="487"/>
                </a:cubicBezTo>
                <a:cubicBezTo>
                  <a:pt x="539" y="0"/>
                  <a:pt x="539" y="0"/>
                  <a:pt x="539" y="0"/>
                </a:cubicBezTo>
                <a:lnTo>
                  <a:pt x="0" y="0"/>
                </a:lnTo>
                <a:close/>
              </a:path>
            </a:pathLst>
          </a:custGeom>
          <a:solidFill>
            <a:schemeClr val="accent3">
              <a:lumMod val="40000"/>
              <a:lumOff val="60000"/>
            </a:schemeClr>
          </a:solidFill>
          <a:ln w="38100">
            <a:solidFill>
              <a:srgbClr val="000000"/>
            </a:solidFill>
            <a:round/>
          </a:ln>
        </p:spPr>
        <p:txBody>
          <a:bodyPr vert="horz" wrap="square" lIns="91440" tIns="45720" rIns="91440" bIns="45720" numCol="1" anchor="t" anchorCtr="0" compatLnSpc="1"/>
          <a:lstStyle/>
          <a:p>
            <a:endParaRPr lang="zh-CN" altLang="en-US"/>
          </a:p>
        </p:txBody>
      </p:sp>
      <p:sp>
        <p:nvSpPr>
          <p:cNvPr id="23" name="Freeform 13"/>
          <p:cNvSpPr/>
          <p:nvPr>
            <p:custDataLst>
              <p:tags r:id="rId17"/>
            </p:custDataLst>
          </p:nvPr>
        </p:nvSpPr>
        <p:spPr bwMode="auto">
          <a:xfrm>
            <a:off x="2509520" y="2273300"/>
            <a:ext cx="439420" cy="1061085"/>
          </a:xfrm>
          <a:custGeom>
            <a:avLst/>
            <a:gdLst>
              <a:gd name="T0" fmla="*/ 413 w 818"/>
              <a:gd name="T1" fmla="*/ 1972 h 1972"/>
              <a:gd name="T2" fmla="*/ 818 w 818"/>
              <a:gd name="T3" fmla="*/ 1972 h 1972"/>
              <a:gd name="T4" fmla="*/ 651 w 818"/>
              <a:gd name="T5" fmla="*/ 81 h 1972"/>
              <a:gd name="T6" fmla="*/ 621 w 818"/>
              <a:gd name="T7" fmla="*/ 22 h 1972"/>
              <a:gd name="T8" fmla="*/ 558 w 818"/>
              <a:gd name="T9" fmla="*/ 2 h 1972"/>
              <a:gd name="T10" fmla="*/ 81 w 818"/>
              <a:gd name="T11" fmla="*/ 44 h 1972"/>
              <a:gd name="T12" fmla="*/ 22 w 818"/>
              <a:gd name="T13" fmla="*/ 75 h 1972"/>
              <a:gd name="T14" fmla="*/ 2 w 818"/>
              <a:gd name="T15" fmla="*/ 138 h 1972"/>
              <a:gd name="T16" fmla="*/ 119 w 818"/>
              <a:gd name="T17" fmla="*/ 1469 h 1972"/>
              <a:gd name="T18" fmla="*/ 413 w 818"/>
              <a:gd name="T19" fmla="*/ 1972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8" h="1972">
                <a:moveTo>
                  <a:pt x="413" y="1972"/>
                </a:moveTo>
                <a:cubicBezTo>
                  <a:pt x="818" y="1972"/>
                  <a:pt x="818" y="1972"/>
                  <a:pt x="818" y="1972"/>
                </a:cubicBezTo>
                <a:cubicBezTo>
                  <a:pt x="651" y="81"/>
                  <a:pt x="651" y="81"/>
                  <a:pt x="651" y="81"/>
                </a:cubicBezTo>
                <a:cubicBezTo>
                  <a:pt x="649" y="58"/>
                  <a:pt x="639" y="37"/>
                  <a:pt x="621" y="22"/>
                </a:cubicBezTo>
                <a:cubicBezTo>
                  <a:pt x="603" y="8"/>
                  <a:pt x="581" y="0"/>
                  <a:pt x="558" y="2"/>
                </a:cubicBezTo>
                <a:cubicBezTo>
                  <a:pt x="81" y="44"/>
                  <a:pt x="81" y="44"/>
                  <a:pt x="81" y="44"/>
                </a:cubicBezTo>
                <a:cubicBezTo>
                  <a:pt x="58" y="46"/>
                  <a:pt x="37" y="57"/>
                  <a:pt x="22" y="75"/>
                </a:cubicBezTo>
                <a:cubicBezTo>
                  <a:pt x="7" y="93"/>
                  <a:pt x="0" y="115"/>
                  <a:pt x="2" y="138"/>
                </a:cubicBezTo>
                <a:cubicBezTo>
                  <a:pt x="119" y="1469"/>
                  <a:pt x="119" y="1469"/>
                  <a:pt x="119" y="1469"/>
                </a:cubicBezTo>
                <a:lnTo>
                  <a:pt x="413" y="197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custDataLst>
              <p:tags r:id="rId18"/>
            </p:custDataLst>
          </p:nvPr>
        </p:nvSpPr>
        <p:spPr bwMode="auto">
          <a:xfrm>
            <a:off x="1852295" y="2328545"/>
            <a:ext cx="843280" cy="1005840"/>
          </a:xfrm>
          <a:custGeom>
            <a:avLst/>
            <a:gdLst>
              <a:gd name="T0" fmla="*/ 1567 w 1567"/>
              <a:gd name="T1" fmla="*/ 1870 h 1870"/>
              <a:gd name="T2" fmla="*/ 476 w 1567"/>
              <a:gd name="T3" fmla="*/ 0 h 1870"/>
              <a:gd name="T4" fmla="*/ 421 w 1567"/>
              <a:gd name="T5" fmla="*/ 138 h 1870"/>
              <a:gd name="T6" fmla="*/ 389 w 1567"/>
              <a:gd name="T7" fmla="*/ 156 h 1870"/>
              <a:gd name="T8" fmla="*/ 220 w 1567"/>
              <a:gd name="T9" fmla="*/ 125 h 1870"/>
              <a:gd name="T10" fmla="*/ 164 w 1567"/>
              <a:gd name="T11" fmla="*/ 287 h 1870"/>
              <a:gd name="T12" fmla="*/ 131 w 1567"/>
              <a:gd name="T13" fmla="*/ 306 h 1870"/>
              <a:gd name="T14" fmla="*/ 0 w 1567"/>
              <a:gd name="T15" fmla="*/ 283 h 1870"/>
              <a:gd name="T16" fmla="*/ 927 w 1567"/>
              <a:gd name="T17" fmla="*/ 1870 h 1870"/>
              <a:gd name="T18" fmla="*/ 1567 w 1567"/>
              <a:gd name="T19" fmla="*/ 1870 h 1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7" h="1870">
                <a:moveTo>
                  <a:pt x="1567" y="1870"/>
                </a:moveTo>
                <a:cubicBezTo>
                  <a:pt x="476" y="0"/>
                  <a:pt x="476" y="0"/>
                  <a:pt x="476" y="0"/>
                </a:cubicBezTo>
                <a:cubicBezTo>
                  <a:pt x="421" y="138"/>
                  <a:pt x="421" y="138"/>
                  <a:pt x="421" y="138"/>
                </a:cubicBezTo>
                <a:cubicBezTo>
                  <a:pt x="416" y="151"/>
                  <a:pt x="402" y="158"/>
                  <a:pt x="389" y="156"/>
                </a:cubicBezTo>
                <a:cubicBezTo>
                  <a:pt x="220" y="125"/>
                  <a:pt x="220" y="125"/>
                  <a:pt x="220" y="125"/>
                </a:cubicBezTo>
                <a:cubicBezTo>
                  <a:pt x="164" y="287"/>
                  <a:pt x="164" y="287"/>
                  <a:pt x="164" y="287"/>
                </a:cubicBezTo>
                <a:cubicBezTo>
                  <a:pt x="159" y="301"/>
                  <a:pt x="145" y="309"/>
                  <a:pt x="131" y="306"/>
                </a:cubicBezTo>
                <a:cubicBezTo>
                  <a:pt x="0" y="283"/>
                  <a:pt x="0" y="283"/>
                  <a:pt x="0" y="283"/>
                </a:cubicBezTo>
                <a:cubicBezTo>
                  <a:pt x="927" y="1870"/>
                  <a:pt x="927" y="1870"/>
                  <a:pt x="927" y="1870"/>
                </a:cubicBezTo>
                <a:lnTo>
                  <a:pt x="1567" y="187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15"/>
          <p:cNvSpPr>
            <a:spLocks noChangeArrowheads="1"/>
          </p:cNvSpPr>
          <p:nvPr>
            <p:custDataLst>
              <p:tags r:id="rId19"/>
            </p:custDataLst>
          </p:nvPr>
        </p:nvSpPr>
        <p:spPr bwMode="auto">
          <a:xfrm>
            <a:off x="2187575" y="3365500"/>
            <a:ext cx="974725" cy="117411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Freeform 16"/>
          <p:cNvSpPr>
            <a:spLocks noEditPoints="1"/>
          </p:cNvSpPr>
          <p:nvPr>
            <p:custDataLst>
              <p:tags r:id="rId20"/>
            </p:custDataLst>
          </p:nvPr>
        </p:nvSpPr>
        <p:spPr bwMode="auto">
          <a:xfrm>
            <a:off x="1760855" y="1611630"/>
            <a:ext cx="1431925" cy="2959735"/>
          </a:xfrm>
          <a:custGeom>
            <a:avLst/>
            <a:gdLst>
              <a:gd name="T0" fmla="*/ 2268 w 2662"/>
              <a:gd name="T1" fmla="*/ 3202 h 5502"/>
              <a:gd name="T2" fmla="*/ 2003 w 2662"/>
              <a:gd name="T3" fmla="*/ 1182 h 5502"/>
              <a:gd name="T4" fmla="*/ 1892 w 2662"/>
              <a:gd name="T5" fmla="*/ 144 h 5502"/>
              <a:gd name="T6" fmla="*/ 1313 w 2662"/>
              <a:gd name="T7" fmla="*/ 8 h 5502"/>
              <a:gd name="T8" fmla="*/ 1409 w 2662"/>
              <a:gd name="T9" fmla="*/ 1234 h 5502"/>
              <a:gd name="T10" fmla="*/ 1441 w 2662"/>
              <a:gd name="T11" fmla="*/ 2581 h 5502"/>
              <a:gd name="T12" fmla="*/ 657 w 2662"/>
              <a:gd name="T13" fmla="*/ 1243 h 5502"/>
              <a:gd name="T14" fmla="*/ 47 w 2662"/>
              <a:gd name="T15" fmla="*/ 804 h 5502"/>
              <a:gd name="T16" fmla="*/ 1 w 2662"/>
              <a:gd name="T17" fmla="*/ 831 h 5502"/>
              <a:gd name="T18" fmla="*/ 83 w 2662"/>
              <a:gd name="T19" fmla="*/ 1578 h 5502"/>
              <a:gd name="T20" fmla="*/ 1028 w 2662"/>
              <a:gd name="T21" fmla="*/ 3202 h 5502"/>
              <a:gd name="T22" fmla="*/ 734 w 2662"/>
              <a:gd name="T23" fmla="*/ 3232 h 5502"/>
              <a:gd name="T24" fmla="*/ 764 w 2662"/>
              <a:gd name="T25" fmla="*/ 5502 h 5502"/>
              <a:gd name="T26" fmla="*/ 2662 w 2662"/>
              <a:gd name="T27" fmla="*/ 5473 h 5502"/>
              <a:gd name="T28" fmla="*/ 2633 w 2662"/>
              <a:gd name="T29" fmla="*/ 3202 h 5502"/>
              <a:gd name="T30" fmla="*/ 1858 w 2662"/>
              <a:gd name="T31" fmla="*/ 195 h 5502"/>
              <a:gd name="T32" fmla="*/ 1376 w 2662"/>
              <a:gd name="T33" fmla="*/ 196 h 5502"/>
              <a:gd name="T34" fmla="*/ 1382 w 2662"/>
              <a:gd name="T35" fmla="*/ 258 h 5502"/>
              <a:gd name="T36" fmla="*/ 1944 w 2662"/>
              <a:gd name="T37" fmla="*/ 1174 h 5502"/>
              <a:gd name="T38" fmla="*/ 1943 w 2662"/>
              <a:gd name="T39" fmla="*/ 1174 h 5502"/>
              <a:gd name="T40" fmla="*/ 1466 w 2662"/>
              <a:gd name="T41" fmla="*/ 1216 h 5502"/>
              <a:gd name="T42" fmla="*/ 1393 w 2662"/>
              <a:gd name="T43" fmla="*/ 1368 h 5502"/>
              <a:gd name="T44" fmla="*/ 1472 w 2662"/>
              <a:gd name="T45" fmla="*/ 1274 h 5502"/>
              <a:gd name="T46" fmla="*/ 2012 w 2662"/>
              <a:gd name="T47" fmla="*/ 1252 h 5502"/>
              <a:gd name="T48" fmla="*/ 2209 w 2662"/>
              <a:gd name="T49" fmla="*/ 3202 h 5502"/>
              <a:gd name="T50" fmla="*/ 1510 w 2662"/>
              <a:gd name="T51" fmla="*/ 2699 h 5502"/>
              <a:gd name="T52" fmla="*/ 86 w 2662"/>
              <a:gd name="T53" fmla="*/ 1069 h 5502"/>
              <a:gd name="T54" fmla="*/ 213 w 2662"/>
              <a:gd name="T55" fmla="*/ 995 h 5502"/>
              <a:gd name="T56" fmla="*/ 93 w 2662"/>
              <a:gd name="T57" fmla="*/ 1132 h 5502"/>
              <a:gd name="T58" fmla="*/ 605 w 2662"/>
              <a:gd name="T59" fmla="*/ 1277 h 5502"/>
              <a:gd name="T60" fmla="*/ 375 w 2662"/>
              <a:gd name="T61" fmla="*/ 1396 h 5502"/>
              <a:gd name="T62" fmla="*/ 286 w 2662"/>
              <a:gd name="T63" fmla="*/ 1576 h 5502"/>
              <a:gd name="T64" fmla="*/ 93 w 2662"/>
              <a:gd name="T65" fmla="*/ 1132 h 5502"/>
              <a:gd name="T66" fmla="*/ 300 w 2662"/>
              <a:gd name="T67" fmla="*/ 1638 h 5502"/>
              <a:gd name="T68" fmla="*/ 389 w 2662"/>
              <a:gd name="T69" fmla="*/ 1457 h 5502"/>
              <a:gd name="T70" fmla="*/ 590 w 2662"/>
              <a:gd name="T71" fmla="*/ 1470 h 5502"/>
              <a:gd name="T72" fmla="*/ 1736 w 2662"/>
              <a:gd name="T73" fmla="*/ 3202 h 5502"/>
              <a:gd name="T74" fmla="*/ 169 w 2662"/>
              <a:gd name="T75" fmla="*/ 1615 h 5502"/>
              <a:gd name="T76" fmla="*/ 793 w 2662"/>
              <a:gd name="T77" fmla="*/ 5443 h 5502"/>
              <a:gd name="T78" fmla="*/ 2604 w 2662"/>
              <a:gd name="T79" fmla="*/ 3261 h 5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2" h="5502">
                <a:moveTo>
                  <a:pt x="2633" y="3202"/>
                </a:moveTo>
                <a:cubicBezTo>
                  <a:pt x="2268" y="3202"/>
                  <a:pt x="2268" y="3202"/>
                  <a:pt x="2268" y="3202"/>
                </a:cubicBezTo>
                <a:cubicBezTo>
                  <a:pt x="2101" y="1306"/>
                  <a:pt x="2101" y="1306"/>
                  <a:pt x="2101" y="1306"/>
                </a:cubicBezTo>
                <a:cubicBezTo>
                  <a:pt x="2095" y="1247"/>
                  <a:pt x="2056" y="1200"/>
                  <a:pt x="2003" y="1182"/>
                </a:cubicBezTo>
                <a:cubicBezTo>
                  <a:pt x="1914" y="169"/>
                  <a:pt x="1914" y="169"/>
                  <a:pt x="1914" y="169"/>
                </a:cubicBezTo>
                <a:cubicBezTo>
                  <a:pt x="1913" y="157"/>
                  <a:pt x="1904" y="147"/>
                  <a:pt x="1892" y="144"/>
                </a:cubicBezTo>
                <a:cubicBezTo>
                  <a:pt x="1340" y="2"/>
                  <a:pt x="1340" y="2"/>
                  <a:pt x="1340" y="2"/>
                </a:cubicBezTo>
                <a:cubicBezTo>
                  <a:pt x="1330" y="0"/>
                  <a:pt x="1321" y="2"/>
                  <a:pt x="1313" y="8"/>
                </a:cubicBezTo>
                <a:cubicBezTo>
                  <a:pt x="1306" y="15"/>
                  <a:pt x="1302" y="24"/>
                  <a:pt x="1303" y="33"/>
                </a:cubicBezTo>
                <a:cubicBezTo>
                  <a:pt x="1409" y="1234"/>
                  <a:pt x="1409" y="1234"/>
                  <a:pt x="1409" y="1234"/>
                </a:cubicBezTo>
                <a:cubicBezTo>
                  <a:pt x="1361" y="1261"/>
                  <a:pt x="1330" y="1315"/>
                  <a:pt x="1335" y="1373"/>
                </a:cubicBezTo>
                <a:cubicBezTo>
                  <a:pt x="1441" y="2581"/>
                  <a:pt x="1441" y="2581"/>
                  <a:pt x="1441" y="2581"/>
                </a:cubicBezTo>
                <a:cubicBezTo>
                  <a:pt x="665" y="1252"/>
                  <a:pt x="665" y="1252"/>
                  <a:pt x="665" y="1252"/>
                </a:cubicBezTo>
                <a:cubicBezTo>
                  <a:pt x="663" y="1248"/>
                  <a:pt x="660" y="1245"/>
                  <a:pt x="657" y="1243"/>
                </a:cubicBezTo>
                <a:cubicBezTo>
                  <a:pt x="657" y="1243"/>
                  <a:pt x="657" y="1243"/>
                  <a:pt x="657" y="1243"/>
                </a:cubicBezTo>
                <a:cubicBezTo>
                  <a:pt x="47" y="804"/>
                  <a:pt x="47" y="804"/>
                  <a:pt x="47" y="804"/>
                </a:cubicBezTo>
                <a:cubicBezTo>
                  <a:pt x="38" y="797"/>
                  <a:pt x="25" y="797"/>
                  <a:pt x="16" y="803"/>
                </a:cubicBezTo>
                <a:cubicBezTo>
                  <a:pt x="6" y="808"/>
                  <a:pt x="0" y="820"/>
                  <a:pt x="1" y="831"/>
                </a:cubicBezTo>
                <a:cubicBezTo>
                  <a:pt x="83" y="1578"/>
                  <a:pt x="83" y="1578"/>
                  <a:pt x="83" y="1578"/>
                </a:cubicBezTo>
                <a:cubicBezTo>
                  <a:pt x="83" y="1578"/>
                  <a:pt x="83" y="1578"/>
                  <a:pt x="83" y="1578"/>
                </a:cubicBezTo>
                <a:cubicBezTo>
                  <a:pt x="84" y="1582"/>
                  <a:pt x="85" y="1586"/>
                  <a:pt x="87" y="1589"/>
                </a:cubicBezTo>
                <a:cubicBezTo>
                  <a:pt x="1028" y="3202"/>
                  <a:pt x="1028" y="3202"/>
                  <a:pt x="1028" y="3202"/>
                </a:cubicBezTo>
                <a:cubicBezTo>
                  <a:pt x="764" y="3202"/>
                  <a:pt x="764" y="3202"/>
                  <a:pt x="764" y="3202"/>
                </a:cubicBezTo>
                <a:cubicBezTo>
                  <a:pt x="747" y="3202"/>
                  <a:pt x="734" y="3215"/>
                  <a:pt x="734" y="3232"/>
                </a:cubicBezTo>
                <a:cubicBezTo>
                  <a:pt x="734" y="5473"/>
                  <a:pt x="734" y="5473"/>
                  <a:pt x="734" y="5473"/>
                </a:cubicBezTo>
                <a:cubicBezTo>
                  <a:pt x="734" y="5489"/>
                  <a:pt x="747" y="5502"/>
                  <a:pt x="764" y="5502"/>
                </a:cubicBezTo>
                <a:cubicBezTo>
                  <a:pt x="2633" y="5502"/>
                  <a:pt x="2633" y="5502"/>
                  <a:pt x="2633" y="5502"/>
                </a:cubicBezTo>
                <a:cubicBezTo>
                  <a:pt x="2649" y="5502"/>
                  <a:pt x="2662" y="5489"/>
                  <a:pt x="2662" y="5473"/>
                </a:cubicBezTo>
                <a:cubicBezTo>
                  <a:pt x="2662" y="3232"/>
                  <a:pt x="2662" y="3232"/>
                  <a:pt x="2662" y="3232"/>
                </a:cubicBezTo>
                <a:cubicBezTo>
                  <a:pt x="2662" y="3215"/>
                  <a:pt x="2649" y="3202"/>
                  <a:pt x="2633" y="3202"/>
                </a:cubicBezTo>
                <a:close/>
                <a:moveTo>
                  <a:pt x="1365" y="69"/>
                </a:moveTo>
                <a:cubicBezTo>
                  <a:pt x="1858" y="195"/>
                  <a:pt x="1858" y="195"/>
                  <a:pt x="1858" y="195"/>
                </a:cubicBezTo>
                <a:cubicBezTo>
                  <a:pt x="1869" y="322"/>
                  <a:pt x="1869" y="322"/>
                  <a:pt x="1869" y="322"/>
                </a:cubicBezTo>
                <a:cubicBezTo>
                  <a:pt x="1376" y="196"/>
                  <a:pt x="1376" y="196"/>
                  <a:pt x="1376" y="196"/>
                </a:cubicBezTo>
                <a:lnTo>
                  <a:pt x="1365" y="69"/>
                </a:lnTo>
                <a:close/>
                <a:moveTo>
                  <a:pt x="1382" y="258"/>
                </a:moveTo>
                <a:cubicBezTo>
                  <a:pt x="1874" y="384"/>
                  <a:pt x="1874" y="384"/>
                  <a:pt x="1874" y="384"/>
                </a:cubicBezTo>
                <a:cubicBezTo>
                  <a:pt x="1944" y="1174"/>
                  <a:pt x="1944" y="1174"/>
                  <a:pt x="1944" y="1174"/>
                </a:cubicBezTo>
                <a:cubicBezTo>
                  <a:pt x="1944" y="1174"/>
                  <a:pt x="1944" y="1174"/>
                  <a:pt x="1944" y="1174"/>
                </a:cubicBezTo>
                <a:cubicBezTo>
                  <a:pt x="1944" y="1174"/>
                  <a:pt x="1943" y="1174"/>
                  <a:pt x="1943" y="1174"/>
                </a:cubicBezTo>
                <a:cubicBezTo>
                  <a:pt x="1507" y="1213"/>
                  <a:pt x="1507" y="1213"/>
                  <a:pt x="1507" y="1213"/>
                </a:cubicBezTo>
                <a:cubicBezTo>
                  <a:pt x="1466" y="1216"/>
                  <a:pt x="1466" y="1216"/>
                  <a:pt x="1466" y="1216"/>
                </a:cubicBezTo>
                <a:lnTo>
                  <a:pt x="1382" y="258"/>
                </a:lnTo>
                <a:close/>
                <a:moveTo>
                  <a:pt x="1393" y="1368"/>
                </a:moveTo>
                <a:cubicBezTo>
                  <a:pt x="1391" y="1345"/>
                  <a:pt x="1398" y="1323"/>
                  <a:pt x="1413" y="1305"/>
                </a:cubicBezTo>
                <a:cubicBezTo>
                  <a:pt x="1428" y="1287"/>
                  <a:pt x="1449" y="1276"/>
                  <a:pt x="1472" y="1274"/>
                </a:cubicBezTo>
                <a:cubicBezTo>
                  <a:pt x="1949" y="1232"/>
                  <a:pt x="1949" y="1232"/>
                  <a:pt x="1949" y="1232"/>
                </a:cubicBezTo>
                <a:cubicBezTo>
                  <a:pt x="1972" y="1230"/>
                  <a:pt x="1994" y="1238"/>
                  <a:pt x="2012" y="1252"/>
                </a:cubicBezTo>
                <a:cubicBezTo>
                  <a:pt x="2030" y="1267"/>
                  <a:pt x="2040" y="1288"/>
                  <a:pt x="2042" y="1311"/>
                </a:cubicBezTo>
                <a:cubicBezTo>
                  <a:pt x="2209" y="3202"/>
                  <a:pt x="2209" y="3202"/>
                  <a:pt x="2209" y="3202"/>
                </a:cubicBezTo>
                <a:cubicBezTo>
                  <a:pt x="1804" y="3202"/>
                  <a:pt x="1804" y="3202"/>
                  <a:pt x="1804" y="3202"/>
                </a:cubicBezTo>
                <a:cubicBezTo>
                  <a:pt x="1510" y="2699"/>
                  <a:pt x="1510" y="2699"/>
                  <a:pt x="1510" y="2699"/>
                </a:cubicBezTo>
                <a:lnTo>
                  <a:pt x="1393" y="1368"/>
                </a:lnTo>
                <a:close/>
                <a:moveTo>
                  <a:pt x="86" y="1069"/>
                </a:moveTo>
                <a:cubicBezTo>
                  <a:pt x="66" y="890"/>
                  <a:pt x="66" y="890"/>
                  <a:pt x="66" y="890"/>
                </a:cubicBezTo>
                <a:cubicBezTo>
                  <a:pt x="213" y="995"/>
                  <a:pt x="213" y="995"/>
                  <a:pt x="213" y="995"/>
                </a:cubicBezTo>
                <a:lnTo>
                  <a:pt x="86" y="1069"/>
                </a:lnTo>
                <a:close/>
                <a:moveTo>
                  <a:pt x="93" y="1132"/>
                </a:moveTo>
                <a:cubicBezTo>
                  <a:pt x="264" y="1032"/>
                  <a:pt x="264" y="1032"/>
                  <a:pt x="264" y="1032"/>
                </a:cubicBezTo>
                <a:cubicBezTo>
                  <a:pt x="605" y="1277"/>
                  <a:pt x="605" y="1277"/>
                  <a:pt x="605" y="1277"/>
                </a:cubicBezTo>
                <a:cubicBezTo>
                  <a:pt x="545" y="1426"/>
                  <a:pt x="545" y="1426"/>
                  <a:pt x="545" y="1426"/>
                </a:cubicBezTo>
                <a:cubicBezTo>
                  <a:pt x="375" y="1396"/>
                  <a:pt x="375" y="1396"/>
                  <a:pt x="375" y="1396"/>
                </a:cubicBezTo>
                <a:cubicBezTo>
                  <a:pt x="361" y="1393"/>
                  <a:pt x="347" y="1401"/>
                  <a:pt x="342" y="1415"/>
                </a:cubicBezTo>
                <a:cubicBezTo>
                  <a:pt x="286" y="1576"/>
                  <a:pt x="286" y="1576"/>
                  <a:pt x="286" y="1576"/>
                </a:cubicBezTo>
                <a:cubicBezTo>
                  <a:pt x="139" y="1550"/>
                  <a:pt x="139" y="1550"/>
                  <a:pt x="139" y="1550"/>
                </a:cubicBezTo>
                <a:lnTo>
                  <a:pt x="93" y="1132"/>
                </a:lnTo>
                <a:close/>
                <a:moveTo>
                  <a:pt x="169" y="1615"/>
                </a:moveTo>
                <a:cubicBezTo>
                  <a:pt x="300" y="1638"/>
                  <a:pt x="300" y="1638"/>
                  <a:pt x="300" y="1638"/>
                </a:cubicBezTo>
                <a:cubicBezTo>
                  <a:pt x="314" y="1641"/>
                  <a:pt x="328" y="1633"/>
                  <a:pt x="333" y="1619"/>
                </a:cubicBezTo>
                <a:cubicBezTo>
                  <a:pt x="389" y="1457"/>
                  <a:pt x="389" y="1457"/>
                  <a:pt x="389" y="1457"/>
                </a:cubicBezTo>
                <a:cubicBezTo>
                  <a:pt x="558" y="1488"/>
                  <a:pt x="558" y="1488"/>
                  <a:pt x="558" y="1488"/>
                </a:cubicBezTo>
                <a:cubicBezTo>
                  <a:pt x="571" y="1490"/>
                  <a:pt x="585" y="1483"/>
                  <a:pt x="590" y="1470"/>
                </a:cubicBezTo>
                <a:cubicBezTo>
                  <a:pt x="645" y="1332"/>
                  <a:pt x="645" y="1332"/>
                  <a:pt x="645" y="1332"/>
                </a:cubicBezTo>
                <a:cubicBezTo>
                  <a:pt x="1736" y="3202"/>
                  <a:pt x="1736" y="3202"/>
                  <a:pt x="1736" y="3202"/>
                </a:cubicBezTo>
                <a:cubicBezTo>
                  <a:pt x="1096" y="3202"/>
                  <a:pt x="1096" y="3202"/>
                  <a:pt x="1096" y="3202"/>
                </a:cubicBezTo>
                <a:lnTo>
                  <a:pt x="169" y="1615"/>
                </a:lnTo>
                <a:close/>
                <a:moveTo>
                  <a:pt x="2604" y="5443"/>
                </a:moveTo>
                <a:cubicBezTo>
                  <a:pt x="793" y="5443"/>
                  <a:pt x="793" y="5443"/>
                  <a:pt x="793" y="5443"/>
                </a:cubicBezTo>
                <a:cubicBezTo>
                  <a:pt x="793" y="3261"/>
                  <a:pt x="793" y="3261"/>
                  <a:pt x="793" y="3261"/>
                </a:cubicBezTo>
                <a:cubicBezTo>
                  <a:pt x="2604" y="3261"/>
                  <a:pt x="2604" y="3261"/>
                  <a:pt x="2604" y="3261"/>
                </a:cubicBezTo>
                <a:lnTo>
                  <a:pt x="2604" y="5443"/>
                </a:ln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7"/>
          <p:cNvSpPr/>
          <p:nvPr>
            <p:custDataLst>
              <p:tags r:id="rId21"/>
            </p:custDataLst>
          </p:nvPr>
        </p:nvSpPr>
        <p:spPr bwMode="auto">
          <a:xfrm>
            <a:off x="3050540" y="4806950"/>
            <a:ext cx="236855" cy="257810"/>
          </a:xfrm>
          <a:custGeom>
            <a:avLst/>
            <a:gdLst>
              <a:gd name="T0" fmla="*/ 318 w 441"/>
              <a:gd name="T1" fmla="*/ 419 h 479"/>
              <a:gd name="T2" fmla="*/ 441 w 441"/>
              <a:gd name="T3" fmla="*/ 0 h 479"/>
              <a:gd name="T4" fmla="*/ 101 w 441"/>
              <a:gd name="T5" fmla="*/ 0 h 479"/>
              <a:gd name="T6" fmla="*/ 0 w 441"/>
              <a:gd name="T7" fmla="*/ 360 h 479"/>
              <a:gd name="T8" fmla="*/ 318 w 441"/>
              <a:gd name="T9" fmla="*/ 419 h 479"/>
            </a:gdLst>
            <a:ahLst/>
            <a:cxnLst>
              <a:cxn ang="0">
                <a:pos x="T0" y="T1"/>
              </a:cxn>
              <a:cxn ang="0">
                <a:pos x="T2" y="T3"/>
              </a:cxn>
              <a:cxn ang="0">
                <a:pos x="T4" y="T5"/>
              </a:cxn>
              <a:cxn ang="0">
                <a:pos x="T6" y="T7"/>
              </a:cxn>
              <a:cxn ang="0">
                <a:pos x="T8" y="T9"/>
              </a:cxn>
            </a:cxnLst>
            <a:rect l="0" t="0" r="r" b="b"/>
            <a:pathLst>
              <a:path w="441" h="479">
                <a:moveTo>
                  <a:pt x="318" y="419"/>
                </a:moveTo>
                <a:cubicBezTo>
                  <a:pt x="441" y="0"/>
                  <a:pt x="441" y="0"/>
                  <a:pt x="441" y="0"/>
                </a:cubicBezTo>
                <a:cubicBezTo>
                  <a:pt x="101" y="0"/>
                  <a:pt x="101" y="0"/>
                  <a:pt x="101" y="0"/>
                </a:cubicBezTo>
                <a:cubicBezTo>
                  <a:pt x="0" y="360"/>
                  <a:pt x="0" y="360"/>
                  <a:pt x="0" y="360"/>
                </a:cubicBezTo>
                <a:cubicBezTo>
                  <a:pt x="164" y="479"/>
                  <a:pt x="285" y="435"/>
                  <a:pt x="318" y="419"/>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8"/>
          <p:cNvSpPr/>
          <p:nvPr>
            <p:custDataLst>
              <p:tags r:id="rId22"/>
            </p:custDataLst>
          </p:nvPr>
        </p:nvSpPr>
        <p:spPr bwMode="auto">
          <a:xfrm>
            <a:off x="3016250" y="5031740"/>
            <a:ext cx="332105" cy="172720"/>
          </a:xfrm>
          <a:custGeom>
            <a:avLst/>
            <a:gdLst>
              <a:gd name="T0" fmla="*/ 579 w 616"/>
              <a:gd name="T1" fmla="*/ 176 h 319"/>
              <a:gd name="T2" fmla="*/ 403 w 616"/>
              <a:gd name="T3" fmla="*/ 53 h 319"/>
              <a:gd name="T4" fmla="*/ 45 w 616"/>
              <a:gd name="T5" fmla="*/ 0 h 319"/>
              <a:gd name="T6" fmla="*/ 0 w 616"/>
              <a:gd name="T7" fmla="*/ 170 h 319"/>
              <a:gd name="T8" fmla="*/ 517 w 616"/>
              <a:gd name="T9" fmla="*/ 309 h 319"/>
              <a:gd name="T10" fmla="*/ 608 w 616"/>
              <a:gd name="T11" fmla="*/ 256 h 319"/>
              <a:gd name="T12" fmla="*/ 579 w 616"/>
              <a:gd name="T13" fmla="*/ 176 h 319"/>
            </a:gdLst>
            <a:ahLst/>
            <a:cxnLst>
              <a:cxn ang="0">
                <a:pos x="T0" y="T1"/>
              </a:cxn>
              <a:cxn ang="0">
                <a:pos x="T2" y="T3"/>
              </a:cxn>
              <a:cxn ang="0">
                <a:pos x="T4" y="T5"/>
              </a:cxn>
              <a:cxn ang="0">
                <a:pos x="T6" y="T7"/>
              </a:cxn>
              <a:cxn ang="0">
                <a:pos x="T8" y="T9"/>
              </a:cxn>
              <a:cxn ang="0">
                <a:pos x="T10" y="T11"/>
              </a:cxn>
              <a:cxn ang="0">
                <a:pos x="T12" y="T13"/>
              </a:cxn>
            </a:cxnLst>
            <a:rect l="0" t="0" r="r" b="b"/>
            <a:pathLst>
              <a:path w="616" h="319">
                <a:moveTo>
                  <a:pt x="579" y="176"/>
                </a:moveTo>
                <a:cubicBezTo>
                  <a:pt x="403" y="53"/>
                  <a:pt x="403" y="53"/>
                  <a:pt x="403" y="53"/>
                </a:cubicBezTo>
                <a:cubicBezTo>
                  <a:pt x="356" y="75"/>
                  <a:pt x="220" y="118"/>
                  <a:pt x="45" y="0"/>
                </a:cubicBezTo>
                <a:cubicBezTo>
                  <a:pt x="0" y="170"/>
                  <a:pt x="0" y="170"/>
                  <a:pt x="0" y="170"/>
                </a:cubicBezTo>
                <a:cubicBezTo>
                  <a:pt x="517" y="309"/>
                  <a:pt x="517" y="309"/>
                  <a:pt x="517" y="309"/>
                </a:cubicBezTo>
                <a:cubicBezTo>
                  <a:pt x="557" y="319"/>
                  <a:pt x="598" y="296"/>
                  <a:pt x="608" y="256"/>
                </a:cubicBezTo>
                <a:cubicBezTo>
                  <a:pt x="616" y="226"/>
                  <a:pt x="605" y="194"/>
                  <a:pt x="579" y="176"/>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9"/>
          <p:cNvSpPr/>
          <p:nvPr>
            <p:custDataLst>
              <p:tags r:id="rId23"/>
            </p:custDataLst>
          </p:nvPr>
        </p:nvSpPr>
        <p:spPr bwMode="auto">
          <a:xfrm>
            <a:off x="3322955" y="5031740"/>
            <a:ext cx="321945" cy="172720"/>
          </a:xfrm>
          <a:custGeom>
            <a:avLst/>
            <a:gdLst>
              <a:gd name="T0" fmla="*/ 27 w 598"/>
              <a:gd name="T1" fmla="*/ 0 h 319"/>
              <a:gd name="T2" fmla="*/ 0 w 598"/>
              <a:gd name="T3" fmla="*/ 100 h 319"/>
              <a:gd name="T4" fmla="*/ 41 w 598"/>
              <a:gd name="T5" fmla="*/ 128 h 319"/>
              <a:gd name="T6" fmla="*/ 93 w 598"/>
              <a:gd name="T7" fmla="*/ 200 h 319"/>
              <a:gd name="T8" fmla="*/ 499 w 598"/>
              <a:gd name="T9" fmla="*/ 309 h 319"/>
              <a:gd name="T10" fmla="*/ 590 w 598"/>
              <a:gd name="T11" fmla="*/ 256 h 319"/>
              <a:gd name="T12" fmla="*/ 560 w 598"/>
              <a:gd name="T13" fmla="*/ 176 h 319"/>
              <a:gd name="T14" fmla="*/ 384 w 598"/>
              <a:gd name="T15" fmla="*/ 53 h 319"/>
              <a:gd name="T16" fmla="*/ 27 w 598"/>
              <a:gd name="T1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319">
                <a:moveTo>
                  <a:pt x="27" y="0"/>
                </a:moveTo>
                <a:cubicBezTo>
                  <a:pt x="0" y="100"/>
                  <a:pt x="0" y="100"/>
                  <a:pt x="0" y="100"/>
                </a:cubicBezTo>
                <a:cubicBezTo>
                  <a:pt x="41" y="128"/>
                  <a:pt x="41" y="128"/>
                  <a:pt x="41" y="128"/>
                </a:cubicBezTo>
                <a:cubicBezTo>
                  <a:pt x="67" y="146"/>
                  <a:pt x="84" y="172"/>
                  <a:pt x="93" y="200"/>
                </a:cubicBezTo>
                <a:cubicBezTo>
                  <a:pt x="499" y="309"/>
                  <a:pt x="499" y="309"/>
                  <a:pt x="499" y="309"/>
                </a:cubicBezTo>
                <a:cubicBezTo>
                  <a:pt x="538" y="319"/>
                  <a:pt x="579" y="296"/>
                  <a:pt x="590" y="256"/>
                </a:cubicBezTo>
                <a:cubicBezTo>
                  <a:pt x="598" y="226"/>
                  <a:pt x="586" y="194"/>
                  <a:pt x="560" y="176"/>
                </a:cubicBezTo>
                <a:cubicBezTo>
                  <a:pt x="384" y="53"/>
                  <a:pt x="384" y="53"/>
                  <a:pt x="384" y="53"/>
                </a:cubicBezTo>
                <a:cubicBezTo>
                  <a:pt x="337" y="75"/>
                  <a:pt x="201" y="118"/>
                  <a:pt x="27" y="0"/>
                </a:cubicBezTo>
                <a:close/>
              </a:path>
            </a:pathLst>
          </a:custGeom>
          <a:solidFill>
            <a:srgbClr val="E7B1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
          <p:cNvSpPr/>
          <p:nvPr>
            <p:custDataLst>
              <p:tags r:id="rId24"/>
            </p:custDataLst>
          </p:nvPr>
        </p:nvSpPr>
        <p:spPr bwMode="auto">
          <a:xfrm>
            <a:off x="2329180" y="4425315"/>
            <a:ext cx="345440" cy="114935"/>
          </a:xfrm>
          <a:custGeom>
            <a:avLst/>
            <a:gdLst>
              <a:gd name="T0" fmla="*/ 24 w 643"/>
              <a:gd name="T1" fmla="*/ 132 h 214"/>
              <a:gd name="T2" fmla="*/ 0 w 643"/>
              <a:gd name="T3" fmla="*/ 171 h 214"/>
              <a:gd name="T4" fmla="*/ 44 w 643"/>
              <a:gd name="T5" fmla="*/ 214 h 214"/>
              <a:gd name="T6" fmla="*/ 528 w 643"/>
              <a:gd name="T7" fmla="*/ 214 h 214"/>
              <a:gd name="T8" fmla="*/ 569 w 643"/>
              <a:gd name="T9" fmla="*/ 214 h 214"/>
              <a:gd name="T10" fmla="*/ 612 w 643"/>
              <a:gd name="T11" fmla="*/ 180 h 214"/>
              <a:gd name="T12" fmla="*/ 643 w 643"/>
              <a:gd name="T13" fmla="*/ 31 h 214"/>
              <a:gd name="T14" fmla="*/ 283 w 643"/>
              <a:gd name="T15" fmla="*/ 0 h 214"/>
              <a:gd name="T16" fmla="*/ 24 w 643"/>
              <a:gd name="T17" fmla="*/ 13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 h="214">
                <a:moveTo>
                  <a:pt x="24" y="132"/>
                </a:moveTo>
                <a:cubicBezTo>
                  <a:pt x="10" y="139"/>
                  <a:pt x="0" y="154"/>
                  <a:pt x="0" y="171"/>
                </a:cubicBezTo>
                <a:cubicBezTo>
                  <a:pt x="0" y="195"/>
                  <a:pt x="20" y="214"/>
                  <a:pt x="44" y="214"/>
                </a:cubicBezTo>
                <a:cubicBezTo>
                  <a:pt x="528" y="214"/>
                  <a:pt x="528" y="214"/>
                  <a:pt x="528" y="214"/>
                </a:cubicBezTo>
                <a:cubicBezTo>
                  <a:pt x="569" y="214"/>
                  <a:pt x="569" y="214"/>
                  <a:pt x="569" y="214"/>
                </a:cubicBezTo>
                <a:cubicBezTo>
                  <a:pt x="590" y="214"/>
                  <a:pt x="607" y="200"/>
                  <a:pt x="612" y="180"/>
                </a:cubicBezTo>
                <a:cubicBezTo>
                  <a:pt x="643" y="31"/>
                  <a:pt x="643" y="31"/>
                  <a:pt x="643" y="31"/>
                </a:cubicBezTo>
                <a:cubicBezTo>
                  <a:pt x="283" y="0"/>
                  <a:pt x="283" y="0"/>
                  <a:pt x="283" y="0"/>
                </a:cubicBezTo>
                <a:lnTo>
                  <a:pt x="24" y="132"/>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
          <p:cNvSpPr>
            <a:spLocks noEditPoints="1"/>
          </p:cNvSpPr>
          <p:nvPr>
            <p:custDataLst>
              <p:tags r:id="rId25"/>
            </p:custDataLst>
          </p:nvPr>
        </p:nvSpPr>
        <p:spPr bwMode="auto">
          <a:xfrm>
            <a:off x="2995295" y="3018155"/>
            <a:ext cx="467995" cy="615315"/>
          </a:xfrm>
          <a:custGeom>
            <a:avLst/>
            <a:gdLst>
              <a:gd name="T0" fmla="*/ 830 w 867"/>
              <a:gd name="T1" fmla="*/ 185 h 1142"/>
              <a:gd name="T2" fmla="*/ 801 w 867"/>
              <a:gd name="T3" fmla="*/ 0 h 1142"/>
              <a:gd name="T4" fmla="*/ 387 w 867"/>
              <a:gd name="T5" fmla="*/ 198 h 1142"/>
              <a:gd name="T6" fmla="*/ 367 w 867"/>
              <a:gd name="T7" fmla="*/ 190 h 1142"/>
              <a:gd name="T8" fmla="*/ 253 w 867"/>
              <a:gd name="T9" fmla="*/ 163 h 1142"/>
              <a:gd name="T10" fmla="*/ 229 w 867"/>
              <a:gd name="T11" fmla="*/ 175 h 1142"/>
              <a:gd name="T12" fmla="*/ 210 w 867"/>
              <a:gd name="T13" fmla="*/ 263 h 1142"/>
              <a:gd name="T14" fmla="*/ 286 w 867"/>
              <a:gd name="T15" fmla="*/ 345 h 1142"/>
              <a:gd name="T16" fmla="*/ 298 w 867"/>
              <a:gd name="T17" fmla="*/ 381 h 1142"/>
              <a:gd name="T18" fmla="*/ 250 w 867"/>
              <a:gd name="T19" fmla="*/ 499 h 1142"/>
              <a:gd name="T20" fmla="*/ 0 w 867"/>
              <a:gd name="T21" fmla="*/ 721 h 1142"/>
              <a:gd name="T22" fmla="*/ 233 w 867"/>
              <a:gd name="T23" fmla="*/ 1142 h 1142"/>
              <a:gd name="T24" fmla="*/ 335 w 867"/>
              <a:gd name="T25" fmla="*/ 874 h 1142"/>
              <a:gd name="T26" fmla="*/ 372 w 867"/>
              <a:gd name="T27" fmla="*/ 735 h 1142"/>
              <a:gd name="T28" fmla="*/ 406 w 867"/>
              <a:gd name="T29" fmla="*/ 714 h 1142"/>
              <a:gd name="T30" fmla="*/ 652 w 867"/>
              <a:gd name="T31" fmla="*/ 640 h 1142"/>
              <a:gd name="T32" fmla="*/ 538 w 867"/>
              <a:gd name="T33" fmla="*/ 515 h 1142"/>
              <a:gd name="T34" fmla="*/ 596 w 867"/>
              <a:gd name="T35" fmla="*/ 504 h 1142"/>
              <a:gd name="T36" fmla="*/ 695 w 867"/>
              <a:gd name="T37" fmla="*/ 587 h 1142"/>
              <a:gd name="T38" fmla="*/ 780 w 867"/>
              <a:gd name="T39" fmla="*/ 497 h 1142"/>
              <a:gd name="T40" fmla="*/ 809 w 867"/>
              <a:gd name="T41" fmla="*/ 480 h 1142"/>
              <a:gd name="T42" fmla="*/ 866 w 867"/>
              <a:gd name="T43" fmla="*/ 425 h 1142"/>
              <a:gd name="T44" fmla="*/ 853 w 867"/>
              <a:gd name="T45" fmla="*/ 394 h 1142"/>
              <a:gd name="T46" fmla="*/ 842 w 867"/>
              <a:gd name="T47" fmla="*/ 375 h 1142"/>
              <a:gd name="T48" fmla="*/ 827 w 867"/>
              <a:gd name="T49" fmla="*/ 221 h 1142"/>
              <a:gd name="T50" fmla="*/ 830 w 867"/>
              <a:gd name="T51" fmla="*/ 185 h 1142"/>
              <a:gd name="T52" fmla="*/ 692 w 867"/>
              <a:gd name="T53" fmla="*/ 341 h 1142"/>
              <a:gd name="T54" fmla="*/ 649 w 867"/>
              <a:gd name="T55" fmla="*/ 296 h 1142"/>
              <a:gd name="T56" fmla="*/ 695 w 867"/>
              <a:gd name="T57" fmla="*/ 253 h 1142"/>
              <a:gd name="T58" fmla="*/ 738 w 867"/>
              <a:gd name="T59" fmla="*/ 299 h 1142"/>
              <a:gd name="T60" fmla="*/ 692 w 867"/>
              <a:gd name="T61" fmla="*/ 341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7" h="1142">
                <a:moveTo>
                  <a:pt x="830" y="185"/>
                </a:moveTo>
                <a:cubicBezTo>
                  <a:pt x="834" y="122"/>
                  <a:pt x="824" y="59"/>
                  <a:pt x="801" y="0"/>
                </a:cubicBezTo>
                <a:cubicBezTo>
                  <a:pt x="672" y="182"/>
                  <a:pt x="508" y="202"/>
                  <a:pt x="387" y="198"/>
                </a:cubicBezTo>
                <a:cubicBezTo>
                  <a:pt x="379" y="197"/>
                  <a:pt x="372" y="195"/>
                  <a:pt x="367" y="190"/>
                </a:cubicBezTo>
                <a:cubicBezTo>
                  <a:pt x="338" y="161"/>
                  <a:pt x="292" y="150"/>
                  <a:pt x="253" y="163"/>
                </a:cubicBezTo>
                <a:cubicBezTo>
                  <a:pt x="243" y="166"/>
                  <a:pt x="235" y="170"/>
                  <a:pt x="229" y="175"/>
                </a:cubicBezTo>
                <a:cubicBezTo>
                  <a:pt x="206" y="192"/>
                  <a:pt x="198" y="230"/>
                  <a:pt x="210" y="263"/>
                </a:cubicBezTo>
                <a:cubicBezTo>
                  <a:pt x="224" y="301"/>
                  <a:pt x="259" y="328"/>
                  <a:pt x="286" y="345"/>
                </a:cubicBezTo>
                <a:cubicBezTo>
                  <a:pt x="298" y="352"/>
                  <a:pt x="304" y="367"/>
                  <a:pt x="298" y="381"/>
                </a:cubicBezTo>
                <a:cubicBezTo>
                  <a:pt x="250" y="499"/>
                  <a:pt x="250" y="499"/>
                  <a:pt x="250" y="499"/>
                </a:cubicBezTo>
                <a:cubicBezTo>
                  <a:pt x="205" y="608"/>
                  <a:pt x="112" y="690"/>
                  <a:pt x="0" y="721"/>
                </a:cubicBezTo>
                <a:cubicBezTo>
                  <a:pt x="77" y="863"/>
                  <a:pt x="183" y="1055"/>
                  <a:pt x="233" y="1142"/>
                </a:cubicBezTo>
                <a:cubicBezTo>
                  <a:pt x="265" y="1057"/>
                  <a:pt x="324" y="902"/>
                  <a:pt x="335" y="874"/>
                </a:cubicBezTo>
                <a:cubicBezTo>
                  <a:pt x="372" y="735"/>
                  <a:pt x="372" y="735"/>
                  <a:pt x="372" y="735"/>
                </a:cubicBezTo>
                <a:cubicBezTo>
                  <a:pt x="376" y="720"/>
                  <a:pt x="391" y="711"/>
                  <a:pt x="406" y="714"/>
                </a:cubicBezTo>
                <a:cubicBezTo>
                  <a:pt x="494" y="733"/>
                  <a:pt x="590" y="704"/>
                  <a:pt x="652" y="640"/>
                </a:cubicBezTo>
                <a:cubicBezTo>
                  <a:pt x="604" y="628"/>
                  <a:pt x="553" y="594"/>
                  <a:pt x="538" y="515"/>
                </a:cubicBezTo>
                <a:cubicBezTo>
                  <a:pt x="596" y="504"/>
                  <a:pt x="596" y="504"/>
                  <a:pt x="596" y="504"/>
                </a:cubicBezTo>
                <a:cubicBezTo>
                  <a:pt x="609" y="579"/>
                  <a:pt x="669" y="587"/>
                  <a:pt x="695" y="587"/>
                </a:cubicBezTo>
                <a:cubicBezTo>
                  <a:pt x="719" y="554"/>
                  <a:pt x="744" y="521"/>
                  <a:pt x="780" y="497"/>
                </a:cubicBezTo>
                <a:cubicBezTo>
                  <a:pt x="790" y="491"/>
                  <a:pt x="799" y="485"/>
                  <a:pt x="809" y="480"/>
                </a:cubicBezTo>
                <a:cubicBezTo>
                  <a:pt x="844" y="459"/>
                  <a:pt x="867" y="445"/>
                  <a:pt x="866" y="425"/>
                </a:cubicBezTo>
                <a:cubicBezTo>
                  <a:pt x="866" y="416"/>
                  <a:pt x="860" y="406"/>
                  <a:pt x="853" y="394"/>
                </a:cubicBezTo>
                <a:cubicBezTo>
                  <a:pt x="849" y="388"/>
                  <a:pt x="845" y="382"/>
                  <a:pt x="842" y="375"/>
                </a:cubicBezTo>
                <a:cubicBezTo>
                  <a:pt x="817" y="326"/>
                  <a:pt x="822" y="270"/>
                  <a:pt x="827" y="221"/>
                </a:cubicBezTo>
                <a:cubicBezTo>
                  <a:pt x="828" y="209"/>
                  <a:pt x="829" y="197"/>
                  <a:pt x="830" y="185"/>
                </a:cubicBezTo>
                <a:close/>
                <a:moveTo>
                  <a:pt x="692" y="341"/>
                </a:moveTo>
                <a:cubicBezTo>
                  <a:pt x="667" y="341"/>
                  <a:pt x="648" y="320"/>
                  <a:pt x="649" y="296"/>
                </a:cubicBezTo>
                <a:cubicBezTo>
                  <a:pt x="650" y="271"/>
                  <a:pt x="670" y="252"/>
                  <a:pt x="695" y="253"/>
                </a:cubicBezTo>
                <a:cubicBezTo>
                  <a:pt x="719" y="254"/>
                  <a:pt x="738" y="274"/>
                  <a:pt x="738" y="299"/>
                </a:cubicBezTo>
                <a:cubicBezTo>
                  <a:pt x="737" y="323"/>
                  <a:pt x="716" y="342"/>
                  <a:pt x="692" y="341"/>
                </a:cubicBez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a:spLocks noEditPoints="1"/>
          </p:cNvSpPr>
          <p:nvPr>
            <p:custDataLst>
              <p:tags r:id="rId26"/>
            </p:custDataLst>
          </p:nvPr>
        </p:nvSpPr>
        <p:spPr bwMode="auto">
          <a:xfrm>
            <a:off x="2630170" y="2866390"/>
            <a:ext cx="804545" cy="626110"/>
          </a:xfrm>
          <a:custGeom>
            <a:avLst/>
            <a:gdLst>
              <a:gd name="T0" fmla="*/ 421 w 1495"/>
              <a:gd name="T1" fmla="*/ 997 h 1163"/>
              <a:gd name="T2" fmla="*/ 630 w 1495"/>
              <a:gd name="T3" fmla="*/ 956 h 1163"/>
              <a:gd name="T4" fmla="*/ 631 w 1495"/>
              <a:gd name="T5" fmla="*/ 956 h 1163"/>
              <a:gd name="T6" fmla="*/ 631 w 1495"/>
              <a:gd name="T7" fmla="*/ 956 h 1163"/>
              <a:gd name="T8" fmla="*/ 876 w 1495"/>
              <a:gd name="T9" fmla="*/ 761 h 1163"/>
              <a:gd name="T10" fmla="*/ 915 w 1495"/>
              <a:gd name="T11" fmla="*/ 665 h 1163"/>
              <a:gd name="T12" fmla="*/ 835 w 1495"/>
              <a:gd name="T13" fmla="*/ 567 h 1163"/>
              <a:gd name="T14" fmla="*/ 873 w 1495"/>
              <a:gd name="T15" fmla="*/ 412 h 1163"/>
              <a:gd name="T16" fmla="*/ 915 w 1495"/>
              <a:gd name="T17" fmla="*/ 391 h 1163"/>
              <a:gd name="T18" fmla="*/ 1079 w 1495"/>
              <a:gd name="T19" fmla="*/ 424 h 1163"/>
              <a:gd name="T20" fmla="*/ 1495 w 1495"/>
              <a:gd name="T21" fmla="*/ 142 h 1163"/>
              <a:gd name="T22" fmla="*/ 1092 w 1495"/>
              <a:gd name="T23" fmla="*/ 11 h 1163"/>
              <a:gd name="T24" fmla="*/ 666 w 1495"/>
              <a:gd name="T25" fmla="*/ 149 h 1163"/>
              <a:gd name="T26" fmla="*/ 396 w 1495"/>
              <a:gd name="T27" fmla="*/ 511 h 1163"/>
              <a:gd name="T28" fmla="*/ 377 w 1495"/>
              <a:gd name="T29" fmla="*/ 549 h 1163"/>
              <a:gd name="T30" fmla="*/ 249 w 1495"/>
              <a:gd name="T31" fmla="*/ 754 h 1163"/>
              <a:gd name="T32" fmla="*/ 7 w 1495"/>
              <a:gd name="T33" fmla="*/ 869 h 1163"/>
              <a:gd name="T34" fmla="*/ 149 w 1495"/>
              <a:gd name="T35" fmla="*/ 1163 h 1163"/>
              <a:gd name="T36" fmla="*/ 421 w 1495"/>
              <a:gd name="T37" fmla="*/ 997 h 1163"/>
              <a:gd name="T38" fmla="*/ 1298 w 1495"/>
              <a:gd name="T39" fmla="*/ 206 h 1163"/>
              <a:gd name="T40" fmla="*/ 1332 w 1495"/>
              <a:gd name="T41" fmla="*/ 253 h 1163"/>
              <a:gd name="T42" fmla="*/ 1076 w 1495"/>
              <a:gd name="T43" fmla="*/ 346 h 1163"/>
              <a:gd name="T44" fmla="*/ 1072 w 1495"/>
              <a:gd name="T45" fmla="*/ 287 h 1163"/>
              <a:gd name="T46" fmla="*/ 1298 w 1495"/>
              <a:gd name="T47" fmla="*/ 206 h 1163"/>
              <a:gd name="T48" fmla="*/ 705 w 1495"/>
              <a:gd name="T49" fmla="*/ 706 h 1163"/>
              <a:gd name="T50" fmla="*/ 743 w 1495"/>
              <a:gd name="T51" fmla="*/ 751 h 1163"/>
              <a:gd name="T52" fmla="*/ 438 w 1495"/>
              <a:gd name="T53" fmla="*/ 857 h 1163"/>
              <a:gd name="T54" fmla="*/ 429 w 1495"/>
              <a:gd name="T55" fmla="*/ 800 h 1163"/>
              <a:gd name="T56" fmla="*/ 705 w 1495"/>
              <a:gd name="T57" fmla="*/ 70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5" h="1163">
                <a:moveTo>
                  <a:pt x="421" y="997"/>
                </a:moveTo>
                <a:cubicBezTo>
                  <a:pt x="630" y="956"/>
                  <a:pt x="630" y="956"/>
                  <a:pt x="630" y="956"/>
                </a:cubicBezTo>
                <a:cubicBezTo>
                  <a:pt x="630" y="956"/>
                  <a:pt x="631" y="956"/>
                  <a:pt x="631" y="956"/>
                </a:cubicBezTo>
                <a:cubicBezTo>
                  <a:pt x="631" y="956"/>
                  <a:pt x="631" y="956"/>
                  <a:pt x="631" y="956"/>
                </a:cubicBezTo>
                <a:cubicBezTo>
                  <a:pt x="740" y="938"/>
                  <a:pt x="834" y="864"/>
                  <a:pt x="876" y="761"/>
                </a:cubicBezTo>
                <a:cubicBezTo>
                  <a:pt x="915" y="665"/>
                  <a:pt x="915" y="665"/>
                  <a:pt x="915" y="665"/>
                </a:cubicBezTo>
                <a:cubicBezTo>
                  <a:pt x="876" y="637"/>
                  <a:pt x="849" y="604"/>
                  <a:pt x="835" y="567"/>
                </a:cubicBezTo>
                <a:cubicBezTo>
                  <a:pt x="814" y="510"/>
                  <a:pt x="830" y="445"/>
                  <a:pt x="873" y="412"/>
                </a:cubicBezTo>
                <a:cubicBezTo>
                  <a:pt x="885" y="404"/>
                  <a:pt x="899" y="396"/>
                  <a:pt x="915" y="391"/>
                </a:cubicBezTo>
                <a:cubicBezTo>
                  <a:pt x="971" y="373"/>
                  <a:pt x="1034" y="386"/>
                  <a:pt x="1079" y="424"/>
                </a:cubicBezTo>
                <a:cubicBezTo>
                  <a:pt x="1214" y="427"/>
                  <a:pt x="1380" y="393"/>
                  <a:pt x="1495" y="142"/>
                </a:cubicBezTo>
                <a:cubicBezTo>
                  <a:pt x="1430" y="112"/>
                  <a:pt x="1250" y="33"/>
                  <a:pt x="1092" y="11"/>
                </a:cubicBezTo>
                <a:cubicBezTo>
                  <a:pt x="925" y="0"/>
                  <a:pt x="789" y="44"/>
                  <a:pt x="666" y="149"/>
                </a:cubicBezTo>
                <a:cubicBezTo>
                  <a:pt x="566" y="234"/>
                  <a:pt x="481" y="349"/>
                  <a:pt x="396" y="511"/>
                </a:cubicBezTo>
                <a:cubicBezTo>
                  <a:pt x="390" y="524"/>
                  <a:pt x="383" y="537"/>
                  <a:pt x="377" y="549"/>
                </a:cubicBezTo>
                <a:cubicBezTo>
                  <a:pt x="341" y="620"/>
                  <a:pt x="304" y="693"/>
                  <a:pt x="249" y="754"/>
                </a:cubicBezTo>
                <a:cubicBezTo>
                  <a:pt x="179" y="831"/>
                  <a:pt x="91" y="872"/>
                  <a:pt x="7" y="869"/>
                </a:cubicBezTo>
                <a:cubicBezTo>
                  <a:pt x="0" y="945"/>
                  <a:pt x="7" y="1096"/>
                  <a:pt x="149" y="1163"/>
                </a:cubicBezTo>
                <a:cubicBezTo>
                  <a:pt x="216" y="1078"/>
                  <a:pt x="312" y="1018"/>
                  <a:pt x="421" y="997"/>
                </a:cubicBezTo>
                <a:close/>
                <a:moveTo>
                  <a:pt x="1298" y="206"/>
                </a:moveTo>
                <a:cubicBezTo>
                  <a:pt x="1332" y="253"/>
                  <a:pt x="1332" y="253"/>
                  <a:pt x="1332" y="253"/>
                </a:cubicBezTo>
                <a:cubicBezTo>
                  <a:pt x="1257" y="307"/>
                  <a:pt x="1168" y="339"/>
                  <a:pt x="1076" y="346"/>
                </a:cubicBezTo>
                <a:cubicBezTo>
                  <a:pt x="1072" y="287"/>
                  <a:pt x="1072" y="287"/>
                  <a:pt x="1072" y="287"/>
                </a:cubicBezTo>
                <a:cubicBezTo>
                  <a:pt x="1152" y="282"/>
                  <a:pt x="1233" y="253"/>
                  <a:pt x="1298" y="206"/>
                </a:cubicBezTo>
                <a:close/>
                <a:moveTo>
                  <a:pt x="705" y="706"/>
                </a:moveTo>
                <a:cubicBezTo>
                  <a:pt x="743" y="751"/>
                  <a:pt x="743" y="751"/>
                  <a:pt x="743" y="751"/>
                </a:cubicBezTo>
                <a:cubicBezTo>
                  <a:pt x="654" y="824"/>
                  <a:pt x="534" y="842"/>
                  <a:pt x="438" y="857"/>
                </a:cubicBezTo>
                <a:cubicBezTo>
                  <a:pt x="429" y="800"/>
                  <a:pt x="429" y="800"/>
                  <a:pt x="429" y="800"/>
                </a:cubicBezTo>
                <a:cubicBezTo>
                  <a:pt x="523" y="785"/>
                  <a:pt x="629" y="769"/>
                  <a:pt x="705" y="706"/>
                </a:cubicBezTo>
                <a:close/>
              </a:path>
            </a:pathLst>
          </a:custGeom>
          <a:solidFill>
            <a:srgbClr val="D486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
          <p:cNvSpPr/>
          <p:nvPr>
            <p:custDataLst>
              <p:tags r:id="rId27"/>
            </p:custDataLst>
          </p:nvPr>
        </p:nvSpPr>
        <p:spPr bwMode="auto">
          <a:xfrm>
            <a:off x="3931285" y="3304540"/>
            <a:ext cx="35560" cy="71755"/>
          </a:xfrm>
          <a:custGeom>
            <a:avLst/>
            <a:gdLst>
              <a:gd name="T0" fmla="*/ 0 w 65"/>
              <a:gd name="T1" fmla="*/ 67 h 133"/>
              <a:gd name="T2" fmla="*/ 65 w 65"/>
              <a:gd name="T3" fmla="*/ 133 h 133"/>
              <a:gd name="T4" fmla="*/ 65 w 65"/>
              <a:gd name="T5" fmla="*/ 0 h 133"/>
              <a:gd name="T6" fmla="*/ 0 w 65"/>
              <a:gd name="T7" fmla="*/ 67 h 133"/>
            </a:gdLst>
            <a:ahLst/>
            <a:cxnLst>
              <a:cxn ang="0">
                <a:pos x="T0" y="T1"/>
              </a:cxn>
              <a:cxn ang="0">
                <a:pos x="T2" y="T3"/>
              </a:cxn>
              <a:cxn ang="0">
                <a:pos x="T4" y="T5"/>
              </a:cxn>
              <a:cxn ang="0">
                <a:pos x="T6" y="T7"/>
              </a:cxn>
            </a:cxnLst>
            <a:rect l="0" t="0" r="r" b="b"/>
            <a:pathLst>
              <a:path w="65" h="133">
                <a:moveTo>
                  <a:pt x="0" y="67"/>
                </a:moveTo>
                <a:cubicBezTo>
                  <a:pt x="0" y="103"/>
                  <a:pt x="29" y="133"/>
                  <a:pt x="65" y="133"/>
                </a:cubicBezTo>
                <a:cubicBezTo>
                  <a:pt x="65" y="0"/>
                  <a:pt x="65" y="0"/>
                  <a:pt x="65" y="0"/>
                </a:cubicBezTo>
                <a:cubicBezTo>
                  <a:pt x="29" y="1"/>
                  <a:pt x="0" y="31"/>
                  <a:pt x="0"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p:nvPr>
            <p:custDataLst>
              <p:tags r:id="rId28"/>
            </p:custDataLst>
          </p:nvPr>
        </p:nvSpPr>
        <p:spPr bwMode="auto">
          <a:xfrm>
            <a:off x="4100830" y="3304540"/>
            <a:ext cx="34290" cy="71755"/>
          </a:xfrm>
          <a:custGeom>
            <a:avLst/>
            <a:gdLst>
              <a:gd name="T0" fmla="*/ 65 w 65"/>
              <a:gd name="T1" fmla="*/ 67 h 133"/>
              <a:gd name="T2" fmla="*/ 0 w 65"/>
              <a:gd name="T3" fmla="*/ 0 h 133"/>
              <a:gd name="T4" fmla="*/ 0 w 65"/>
              <a:gd name="T5" fmla="*/ 133 h 133"/>
              <a:gd name="T6" fmla="*/ 65 w 65"/>
              <a:gd name="T7" fmla="*/ 67 h 133"/>
            </a:gdLst>
            <a:ahLst/>
            <a:cxnLst>
              <a:cxn ang="0">
                <a:pos x="T0" y="T1"/>
              </a:cxn>
              <a:cxn ang="0">
                <a:pos x="T2" y="T3"/>
              </a:cxn>
              <a:cxn ang="0">
                <a:pos x="T4" y="T5"/>
              </a:cxn>
              <a:cxn ang="0">
                <a:pos x="T6" y="T7"/>
              </a:cxn>
            </a:cxnLst>
            <a:rect l="0" t="0" r="r" b="b"/>
            <a:pathLst>
              <a:path w="65" h="133">
                <a:moveTo>
                  <a:pt x="65" y="67"/>
                </a:moveTo>
                <a:cubicBezTo>
                  <a:pt x="65" y="31"/>
                  <a:pt x="36" y="1"/>
                  <a:pt x="0" y="0"/>
                </a:cubicBezTo>
                <a:cubicBezTo>
                  <a:pt x="0" y="133"/>
                  <a:pt x="0" y="133"/>
                  <a:pt x="0" y="133"/>
                </a:cubicBezTo>
                <a:cubicBezTo>
                  <a:pt x="36" y="133"/>
                  <a:pt x="65" y="103"/>
                  <a:pt x="65" y="6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25"/>
          <p:cNvSpPr>
            <a:spLocks noChangeArrowheads="1"/>
          </p:cNvSpPr>
          <p:nvPr>
            <p:custDataLst>
              <p:tags r:id="rId29"/>
            </p:custDataLst>
          </p:nvPr>
        </p:nvSpPr>
        <p:spPr bwMode="auto">
          <a:xfrm>
            <a:off x="3785235" y="3439795"/>
            <a:ext cx="107315" cy="108585"/>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6"/>
          <p:cNvSpPr/>
          <p:nvPr>
            <p:custDataLst>
              <p:tags r:id="rId30"/>
            </p:custDataLst>
          </p:nvPr>
        </p:nvSpPr>
        <p:spPr bwMode="auto">
          <a:xfrm>
            <a:off x="3345180" y="4806950"/>
            <a:ext cx="202565" cy="256540"/>
          </a:xfrm>
          <a:custGeom>
            <a:avLst/>
            <a:gdLst>
              <a:gd name="T0" fmla="*/ 0 w 377"/>
              <a:gd name="T1" fmla="*/ 358 h 477"/>
              <a:gd name="T2" fmla="*/ 319 w 377"/>
              <a:gd name="T3" fmla="*/ 420 h 477"/>
              <a:gd name="T4" fmla="*/ 377 w 377"/>
              <a:gd name="T5" fmla="*/ 0 h 477"/>
              <a:gd name="T6" fmla="*/ 53 w 377"/>
              <a:gd name="T7" fmla="*/ 0 h 477"/>
              <a:gd name="T8" fmla="*/ 0 w 377"/>
              <a:gd name="T9" fmla="*/ 358 h 477"/>
            </a:gdLst>
            <a:ahLst/>
            <a:cxnLst>
              <a:cxn ang="0">
                <a:pos x="T0" y="T1"/>
              </a:cxn>
              <a:cxn ang="0">
                <a:pos x="T2" y="T3"/>
              </a:cxn>
              <a:cxn ang="0">
                <a:pos x="T4" y="T5"/>
              </a:cxn>
              <a:cxn ang="0">
                <a:pos x="T6" y="T7"/>
              </a:cxn>
              <a:cxn ang="0">
                <a:pos x="T8" y="T9"/>
              </a:cxn>
            </a:cxnLst>
            <a:rect l="0" t="0" r="r" b="b"/>
            <a:pathLst>
              <a:path w="377" h="477">
                <a:moveTo>
                  <a:pt x="0" y="358"/>
                </a:moveTo>
                <a:cubicBezTo>
                  <a:pt x="161" y="477"/>
                  <a:pt x="282" y="437"/>
                  <a:pt x="319" y="420"/>
                </a:cubicBezTo>
                <a:cubicBezTo>
                  <a:pt x="377" y="0"/>
                  <a:pt x="377" y="0"/>
                  <a:pt x="377" y="0"/>
                </a:cubicBezTo>
                <a:cubicBezTo>
                  <a:pt x="53" y="0"/>
                  <a:pt x="53" y="0"/>
                  <a:pt x="53" y="0"/>
                </a:cubicBezTo>
                <a:lnTo>
                  <a:pt x="0" y="358"/>
                </a:lnTo>
                <a:close/>
              </a:path>
            </a:pathLst>
          </a:custGeom>
          <a:solidFill>
            <a:srgbClr val="FFD6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7"/>
          <p:cNvSpPr/>
          <p:nvPr>
            <p:custDataLst>
              <p:tags r:id="rId31"/>
            </p:custDataLst>
          </p:nvPr>
        </p:nvSpPr>
        <p:spPr bwMode="auto">
          <a:xfrm>
            <a:off x="4026535" y="3526790"/>
            <a:ext cx="193675" cy="93980"/>
          </a:xfrm>
          <a:custGeom>
            <a:avLst/>
            <a:gdLst>
              <a:gd name="T0" fmla="*/ 0 w 360"/>
              <a:gd name="T1" fmla="*/ 88 h 175"/>
              <a:gd name="T2" fmla="*/ 180 w 360"/>
              <a:gd name="T3" fmla="*/ 175 h 175"/>
              <a:gd name="T4" fmla="*/ 360 w 360"/>
              <a:gd name="T5" fmla="*/ 88 h 175"/>
              <a:gd name="T6" fmla="*/ 180 w 360"/>
              <a:gd name="T7" fmla="*/ 0 h 175"/>
              <a:gd name="T8" fmla="*/ 0 w 360"/>
              <a:gd name="T9" fmla="*/ 88 h 175"/>
            </a:gdLst>
            <a:ahLst/>
            <a:cxnLst>
              <a:cxn ang="0">
                <a:pos x="T0" y="T1"/>
              </a:cxn>
              <a:cxn ang="0">
                <a:pos x="T2" y="T3"/>
              </a:cxn>
              <a:cxn ang="0">
                <a:pos x="T4" y="T5"/>
              </a:cxn>
              <a:cxn ang="0">
                <a:pos x="T6" y="T7"/>
              </a:cxn>
              <a:cxn ang="0">
                <a:pos x="T8" y="T9"/>
              </a:cxn>
            </a:cxnLst>
            <a:rect l="0" t="0" r="r" b="b"/>
            <a:pathLst>
              <a:path w="360" h="175">
                <a:moveTo>
                  <a:pt x="0" y="88"/>
                </a:moveTo>
                <a:cubicBezTo>
                  <a:pt x="32" y="118"/>
                  <a:pt x="102" y="175"/>
                  <a:pt x="180" y="175"/>
                </a:cubicBezTo>
                <a:cubicBezTo>
                  <a:pt x="258" y="175"/>
                  <a:pt x="328" y="118"/>
                  <a:pt x="360" y="88"/>
                </a:cubicBezTo>
                <a:cubicBezTo>
                  <a:pt x="328" y="57"/>
                  <a:pt x="258" y="0"/>
                  <a:pt x="180" y="0"/>
                </a:cubicBezTo>
                <a:cubicBezTo>
                  <a:pt x="102" y="0"/>
                  <a:pt x="32" y="57"/>
                  <a:pt x="0"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28"/>
          <p:cNvSpPr>
            <a:spLocks noChangeArrowheads="1"/>
          </p:cNvSpPr>
          <p:nvPr>
            <p:custDataLst>
              <p:tags r:id="rId32"/>
            </p:custDataLst>
          </p:nvPr>
        </p:nvSpPr>
        <p:spPr bwMode="auto">
          <a:xfrm>
            <a:off x="3997960" y="3304540"/>
            <a:ext cx="71755" cy="7175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29"/>
          <p:cNvSpPr/>
          <p:nvPr>
            <p:custDataLst>
              <p:tags r:id="rId33"/>
            </p:custDataLst>
          </p:nvPr>
        </p:nvSpPr>
        <p:spPr bwMode="auto">
          <a:xfrm>
            <a:off x="3997960" y="3408680"/>
            <a:ext cx="71755" cy="34290"/>
          </a:xfrm>
          <a:custGeom>
            <a:avLst/>
            <a:gdLst>
              <a:gd name="T0" fmla="*/ 133 w 133"/>
              <a:gd name="T1" fmla="*/ 0 h 65"/>
              <a:gd name="T2" fmla="*/ 0 w 133"/>
              <a:gd name="T3" fmla="*/ 0 h 65"/>
              <a:gd name="T4" fmla="*/ 67 w 133"/>
              <a:gd name="T5" fmla="*/ 65 h 65"/>
              <a:gd name="T6" fmla="*/ 133 w 133"/>
              <a:gd name="T7" fmla="*/ 0 h 65"/>
            </a:gdLst>
            <a:ahLst/>
            <a:cxnLst>
              <a:cxn ang="0">
                <a:pos x="T0" y="T1"/>
              </a:cxn>
              <a:cxn ang="0">
                <a:pos x="T2" y="T3"/>
              </a:cxn>
              <a:cxn ang="0">
                <a:pos x="T4" y="T5"/>
              </a:cxn>
              <a:cxn ang="0">
                <a:pos x="T6" y="T7"/>
              </a:cxn>
            </a:cxnLst>
            <a:rect l="0" t="0" r="r" b="b"/>
            <a:pathLst>
              <a:path w="133" h="65">
                <a:moveTo>
                  <a:pt x="133" y="0"/>
                </a:moveTo>
                <a:cubicBezTo>
                  <a:pt x="0" y="0"/>
                  <a:pt x="0" y="0"/>
                  <a:pt x="0" y="0"/>
                </a:cubicBezTo>
                <a:cubicBezTo>
                  <a:pt x="1" y="36"/>
                  <a:pt x="31" y="65"/>
                  <a:pt x="67" y="65"/>
                </a:cubicBezTo>
                <a:cubicBezTo>
                  <a:pt x="103" y="65"/>
                  <a:pt x="133" y="36"/>
                  <a:pt x="13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0"/>
          <p:cNvSpPr/>
          <p:nvPr>
            <p:custDataLst>
              <p:tags r:id="rId34"/>
            </p:custDataLst>
          </p:nvPr>
        </p:nvSpPr>
        <p:spPr bwMode="auto">
          <a:xfrm>
            <a:off x="3997960" y="3239135"/>
            <a:ext cx="71755" cy="34290"/>
          </a:xfrm>
          <a:custGeom>
            <a:avLst/>
            <a:gdLst>
              <a:gd name="T0" fmla="*/ 67 w 133"/>
              <a:gd name="T1" fmla="*/ 0 h 65"/>
              <a:gd name="T2" fmla="*/ 0 w 133"/>
              <a:gd name="T3" fmla="*/ 65 h 65"/>
              <a:gd name="T4" fmla="*/ 133 w 133"/>
              <a:gd name="T5" fmla="*/ 65 h 65"/>
              <a:gd name="T6" fmla="*/ 67 w 133"/>
              <a:gd name="T7" fmla="*/ 0 h 65"/>
            </a:gdLst>
            <a:ahLst/>
            <a:cxnLst>
              <a:cxn ang="0">
                <a:pos x="T0" y="T1"/>
              </a:cxn>
              <a:cxn ang="0">
                <a:pos x="T2" y="T3"/>
              </a:cxn>
              <a:cxn ang="0">
                <a:pos x="T4" y="T5"/>
              </a:cxn>
              <a:cxn ang="0">
                <a:pos x="T6" y="T7"/>
              </a:cxn>
            </a:cxnLst>
            <a:rect l="0" t="0" r="r" b="b"/>
            <a:pathLst>
              <a:path w="133" h="65">
                <a:moveTo>
                  <a:pt x="67" y="0"/>
                </a:moveTo>
                <a:cubicBezTo>
                  <a:pt x="31" y="0"/>
                  <a:pt x="1" y="29"/>
                  <a:pt x="0" y="65"/>
                </a:cubicBezTo>
                <a:cubicBezTo>
                  <a:pt x="133" y="65"/>
                  <a:pt x="133" y="65"/>
                  <a:pt x="133" y="65"/>
                </a:cubicBezTo>
                <a:cubicBezTo>
                  <a:pt x="133" y="29"/>
                  <a:pt x="103" y="0"/>
                  <a:pt x="6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1"/>
          <p:cNvSpPr>
            <a:spLocks noEditPoints="1"/>
          </p:cNvSpPr>
          <p:nvPr>
            <p:custDataLst>
              <p:tags r:id="rId35"/>
            </p:custDataLst>
          </p:nvPr>
        </p:nvSpPr>
        <p:spPr bwMode="auto">
          <a:xfrm>
            <a:off x="2683510" y="4228465"/>
            <a:ext cx="941705" cy="546735"/>
          </a:xfrm>
          <a:custGeom>
            <a:avLst/>
            <a:gdLst>
              <a:gd name="T0" fmla="*/ 154 w 1750"/>
              <a:gd name="T1" fmla="*/ 0 h 1015"/>
              <a:gd name="T2" fmla="*/ 46 w 1750"/>
              <a:gd name="T3" fmla="*/ 376 h 1015"/>
              <a:gd name="T4" fmla="*/ 8 w 1750"/>
              <a:gd name="T5" fmla="*/ 556 h 1015"/>
              <a:gd name="T6" fmla="*/ 0 w 1750"/>
              <a:gd name="T7" fmla="*/ 578 h 1015"/>
              <a:gd name="T8" fmla="*/ 653 w 1750"/>
              <a:gd name="T9" fmla="*/ 578 h 1015"/>
              <a:gd name="T10" fmla="*/ 676 w 1750"/>
              <a:gd name="T11" fmla="*/ 589 h 1015"/>
              <a:gd name="T12" fmla="*/ 682 w 1750"/>
              <a:gd name="T13" fmla="*/ 614 h 1015"/>
              <a:gd name="T14" fmla="*/ 596 w 1750"/>
              <a:gd name="T15" fmla="*/ 1015 h 1015"/>
              <a:gd name="T16" fmla="*/ 1693 w 1750"/>
              <a:gd name="T17" fmla="*/ 1015 h 1015"/>
              <a:gd name="T18" fmla="*/ 1532 w 1750"/>
              <a:gd name="T19" fmla="*/ 240 h 1015"/>
              <a:gd name="T20" fmla="*/ 926 w 1750"/>
              <a:gd name="T21" fmla="*/ 0 h 1015"/>
              <a:gd name="T22" fmla="*/ 154 w 1750"/>
              <a:gd name="T23" fmla="*/ 0 h 1015"/>
              <a:gd name="T24" fmla="*/ 1228 w 1750"/>
              <a:gd name="T25" fmla="*/ 363 h 1015"/>
              <a:gd name="T26" fmla="*/ 1286 w 1750"/>
              <a:gd name="T27" fmla="*/ 375 h 1015"/>
              <a:gd name="T28" fmla="*/ 1081 w 1750"/>
              <a:gd name="T29" fmla="*/ 760 h 1015"/>
              <a:gd name="T30" fmla="*/ 1039 w 1750"/>
              <a:gd name="T31" fmla="*/ 719 h 1015"/>
              <a:gd name="T32" fmla="*/ 1228 w 1750"/>
              <a:gd name="T33" fmla="*/ 363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0" h="1015">
                <a:moveTo>
                  <a:pt x="154" y="0"/>
                </a:moveTo>
                <a:cubicBezTo>
                  <a:pt x="46" y="376"/>
                  <a:pt x="46" y="376"/>
                  <a:pt x="46" y="376"/>
                </a:cubicBezTo>
                <a:cubicBezTo>
                  <a:pt x="8" y="556"/>
                  <a:pt x="8" y="556"/>
                  <a:pt x="8" y="556"/>
                </a:cubicBezTo>
                <a:cubicBezTo>
                  <a:pt x="6" y="564"/>
                  <a:pt x="3" y="571"/>
                  <a:pt x="0" y="578"/>
                </a:cubicBezTo>
                <a:cubicBezTo>
                  <a:pt x="653" y="578"/>
                  <a:pt x="653" y="578"/>
                  <a:pt x="653" y="578"/>
                </a:cubicBezTo>
                <a:cubicBezTo>
                  <a:pt x="662" y="578"/>
                  <a:pt x="670" y="582"/>
                  <a:pt x="676" y="589"/>
                </a:cubicBezTo>
                <a:cubicBezTo>
                  <a:pt x="682" y="596"/>
                  <a:pt x="684" y="605"/>
                  <a:pt x="682" y="614"/>
                </a:cubicBezTo>
                <a:cubicBezTo>
                  <a:pt x="596" y="1015"/>
                  <a:pt x="596" y="1015"/>
                  <a:pt x="596" y="1015"/>
                </a:cubicBezTo>
                <a:cubicBezTo>
                  <a:pt x="1693" y="1015"/>
                  <a:pt x="1693" y="1015"/>
                  <a:pt x="1693" y="1015"/>
                </a:cubicBezTo>
                <a:cubicBezTo>
                  <a:pt x="1708" y="913"/>
                  <a:pt x="1750" y="505"/>
                  <a:pt x="1532" y="240"/>
                </a:cubicBezTo>
                <a:cubicBezTo>
                  <a:pt x="1400" y="81"/>
                  <a:pt x="1197" y="0"/>
                  <a:pt x="926" y="0"/>
                </a:cubicBezTo>
                <a:lnTo>
                  <a:pt x="154" y="0"/>
                </a:lnTo>
                <a:close/>
                <a:moveTo>
                  <a:pt x="1228" y="363"/>
                </a:moveTo>
                <a:cubicBezTo>
                  <a:pt x="1286" y="375"/>
                  <a:pt x="1286" y="375"/>
                  <a:pt x="1286" y="375"/>
                </a:cubicBezTo>
                <a:cubicBezTo>
                  <a:pt x="1256" y="518"/>
                  <a:pt x="1183" y="655"/>
                  <a:pt x="1081" y="760"/>
                </a:cubicBezTo>
                <a:cubicBezTo>
                  <a:pt x="1039" y="719"/>
                  <a:pt x="1039" y="719"/>
                  <a:pt x="1039" y="719"/>
                </a:cubicBezTo>
                <a:cubicBezTo>
                  <a:pt x="1134" y="622"/>
                  <a:pt x="1201" y="496"/>
                  <a:pt x="1228" y="363"/>
                </a:cubicBez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2"/>
          <p:cNvSpPr/>
          <p:nvPr>
            <p:custDataLst>
              <p:tags r:id="rId36"/>
            </p:custDataLst>
          </p:nvPr>
        </p:nvSpPr>
        <p:spPr bwMode="auto">
          <a:xfrm>
            <a:off x="3688080" y="3695065"/>
            <a:ext cx="441325" cy="845185"/>
          </a:xfrm>
          <a:custGeom>
            <a:avLst/>
            <a:gdLst>
              <a:gd name="T0" fmla="*/ 126 w 820"/>
              <a:gd name="T1" fmla="*/ 17 h 1571"/>
              <a:gd name="T2" fmla="*/ 128 w 820"/>
              <a:gd name="T3" fmla="*/ 49 h 1571"/>
              <a:gd name="T4" fmla="*/ 185 w 820"/>
              <a:gd name="T5" fmla="*/ 127 h 1571"/>
              <a:gd name="T6" fmla="*/ 184 w 820"/>
              <a:gd name="T7" fmla="*/ 234 h 1571"/>
              <a:gd name="T8" fmla="*/ 0 w 820"/>
              <a:gd name="T9" fmla="*/ 945 h 1571"/>
              <a:gd name="T10" fmla="*/ 194 w 820"/>
              <a:gd name="T11" fmla="*/ 1571 h 1571"/>
              <a:gd name="T12" fmla="*/ 627 w 820"/>
              <a:gd name="T13" fmla="*/ 1571 h 1571"/>
              <a:gd name="T14" fmla="*/ 820 w 820"/>
              <a:gd name="T15" fmla="*/ 945 h 1571"/>
              <a:gd name="T16" fmla="*/ 636 w 820"/>
              <a:gd name="T17" fmla="*/ 234 h 1571"/>
              <a:gd name="T18" fmla="*/ 635 w 820"/>
              <a:gd name="T19" fmla="*/ 127 h 1571"/>
              <a:gd name="T20" fmla="*/ 692 w 820"/>
              <a:gd name="T21" fmla="*/ 49 h 1571"/>
              <a:gd name="T22" fmla="*/ 694 w 820"/>
              <a:gd name="T23" fmla="*/ 17 h 1571"/>
              <a:gd name="T24" fmla="*/ 667 w 820"/>
              <a:gd name="T25" fmla="*/ 0 h 1571"/>
              <a:gd name="T26" fmla="*/ 154 w 820"/>
              <a:gd name="T27" fmla="*/ 0 h 1571"/>
              <a:gd name="T28" fmla="*/ 126 w 820"/>
              <a:gd name="T29" fmla="*/ 17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1571">
                <a:moveTo>
                  <a:pt x="126" y="17"/>
                </a:moveTo>
                <a:cubicBezTo>
                  <a:pt x="120" y="27"/>
                  <a:pt x="121" y="39"/>
                  <a:pt x="128" y="49"/>
                </a:cubicBezTo>
                <a:cubicBezTo>
                  <a:pt x="185" y="127"/>
                  <a:pt x="185" y="127"/>
                  <a:pt x="185" y="127"/>
                </a:cubicBezTo>
                <a:cubicBezTo>
                  <a:pt x="209" y="159"/>
                  <a:pt x="208" y="202"/>
                  <a:pt x="184" y="234"/>
                </a:cubicBezTo>
                <a:cubicBezTo>
                  <a:pt x="79" y="372"/>
                  <a:pt x="0" y="678"/>
                  <a:pt x="0" y="945"/>
                </a:cubicBezTo>
                <a:cubicBezTo>
                  <a:pt x="0" y="1198"/>
                  <a:pt x="74" y="1436"/>
                  <a:pt x="194" y="1571"/>
                </a:cubicBezTo>
                <a:cubicBezTo>
                  <a:pt x="627" y="1571"/>
                  <a:pt x="627" y="1571"/>
                  <a:pt x="627" y="1571"/>
                </a:cubicBezTo>
                <a:cubicBezTo>
                  <a:pt x="746" y="1436"/>
                  <a:pt x="820" y="1198"/>
                  <a:pt x="820" y="945"/>
                </a:cubicBezTo>
                <a:cubicBezTo>
                  <a:pt x="820" y="678"/>
                  <a:pt x="741" y="372"/>
                  <a:pt x="636" y="234"/>
                </a:cubicBezTo>
                <a:cubicBezTo>
                  <a:pt x="612" y="202"/>
                  <a:pt x="611" y="159"/>
                  <a:pt x="635" y="127"/>
                </a:cubicBezTo>
                <a:cubicBezTo>
                  <a:pt x="692" y="49"/>
                  <a:pt x="692" y="49"/>
                  <a:pt x="692" y="49"/>
                </a:cubicBezTo>
                <a:cubicBezTo>
                  <a:pt x="699" y="39"/>
                  <a:pt x="700" y="27"/>
                  <a:pt x="694" y="17"/>
                </a:cubicBezTo>
                <a:cubicBezTo>
                  <a:pt x="689" y="6"/>
                  <a:pt x="679" y="0"/>
                  <a:pt x="667" y="0"/>
                </a:cubicBezTo>
                <a:cubicBezTo>
                  <a:pt x="154" y="0"/>
                  <a:pt x="154" y="0"/>
                  <a:pt x="154" y="0"/>
                </a:cubicBezTo>
                <a:cubicBezTo>
                  <a:pt x="142" y="0"/>
                  <a:pt x="131" y="6"/>
                  <a:pt x="126" y="1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3"/>
          <p:cNvSpPr/>
          <p:nvPr>
            <p:custDataLst>
              <p:tags r:id="rId37"/>
            </p:custDataLst>
          </p:nvPr>
        </p:nvSpPr>
        <p:spPr bwMode="auto">
          <a:xfrm>
            <a:off x="2497455" y="3413125"/>
            <a:ext cx="1195070" cy="996950"/>
          </a:xfrm>
          <a:custGeom>
            <a:avLst/>
            <a:gdLst>
              <a:gd name="T0" fmla="*/ 1879 w 2220"/>
              <a:gd name="T1" fmla="*/ 955 h 1853"/>
              <a:gd name="T2" fmla="*/ 1801 w 2220"/>
              <a:gd name="T3" fmla="*/ 1068 h 1853"/>
              <a:gd name="T4" fmla="*/ 1758 w 2220"/>
              <a:gd name="T5" fmla="*/ 1029 h 1853"/>
              <a:gd name="T6" fmla="*/ 1832 w 2220"/>
              <a:gd name="T7" fmla="*/ 920 h 1853"/>
              <a:gd name="T8" fmla="*/ 1763 w 2220"/>
              <a:gd name="T9" fmla="*/ 489 h 1853"/>
              <a:gd name="T10" fmla="*/ 1567 w 2220"/>
              <a:gd name="T11" fmla="*/ 264 h 1853"/>
              <a:gd name="T12" fmla="*/ 1306 w 2220"/>
              <a:gd name="T13" fmla="*/ 185 h 1853"/>
              <a:gd name="T14" fmla="*/ 1194 w 2220"/>
              <a:gd name="T15" fmla="*/ 481 h 1853"/>
              <a:gd name="T16" fmla="*/ 1169 w 2220"/>
              <a:gd name="T17" fmla="*/ 501 h 1853"/>
              <a:gd name="T18" fmla="*/ 995 w 2220"/>
              <a:gd name="T19" fmla="*/ 234 h 1853"/>
              <a:gd name="T20" fmla="*/ 866 w 2220"/>
              <a:gd name="T21" fmla="*/ 0 h 1853"/>
              <a:gd name="T22" fmla="*/ 678 w 2220"/>
              <a:gd name="T23" fmla="*/ 36 h 1853"/>
              <a:gd name="T24" fmla="*/ 365 w 2220"/>
              <a:gd name="T25" fmla="*/ 335 h 1853"/>
              <a:gd name="T26" fmla="*/ 0 w 2220"/>
              <a:gd name="T27" fmla="*/ 1823 h 1853"/>
              <a:gd name="T28" fmla="*/ 343 w 2220"/>
              <a:gd name="T29" fmla="*/ 1853 h 1853"/>
              <a:gd name="T30" fmla="*/ 753 w 2220"/>
              <a:gd name="T31" fmla="*/ 435 h 1853"/>
              <a:gd name="T32" fmla="*/ 809 w 2220"/>
              <a:gd name="T33" fmla="*/ 451 h 1853"/>
              <a:gd name="T34" fmla="*/ 518 w 2220"/>
              <a:gd name="T35" fmla="*/ 1457 h 1853"/>
              <a:gd name="T36" fmla="*/ 1255 w 2220"/>
              <a:gd name="T37" fmla="*/ 1457 h 1853"/>
              <a:gd name="T38" fmla="*/ 1521 w 2220"/>
              <a:gd name="T39" fmla="*/ 885 h 1853"/>
              <a:gd name="T40" fmla="*/ 1545 w 2220"/>
              <a:gd name="T41" fmla="*/ 639 h 1853"/>
              <a:gd name="T42" fmla="*/ 1483 w 2220"/>
              <a:gd name="T43" fmla="*/ 380 h 1853"/>
              <a:gd name="T44" fmla="*/ 1540 w 2220"/>
              <a:gd name="T45" fmla="*/ 366 h 1853"/>
              <a:gd name="T46" fmla="*/ 1602 w 2220"/>
              <a:gd name="T47" fmla="*/ 626 h 1853"/>
              <a:gd name="T48" fmla="*/ 1574 w 2220"/>
              <a:gd name="T49" fmla="*/ 910 h 1853"/>
              <a:gd name="T50" fmla="*/ 1507 w 2220"/>
              <a:gd name="T51" fmla="*/ 1052 h 1853"/>
              <a:gd name="T52" fmla="*/ 1534 w 2220"/>
              <a:gd name="T53" fmla="*/ 1159 h 1853"/>
              <a:gd name="T54" fmla="*/ 1740 w 2220"/>
              <a:gd name="T55" fmla="*/ 1320 h 1853"/>
              <a:gd name="T56" fmla="*/ 2159 w 2220"/>
              <a:gd name="T57" fmla="*/ 1320 h 1853"/>
              <a:gd name="T58" fmla="*/ 2220 w 2220"/>
              <a:gd name="T59" fmla="*/ 1002 h 1853"/>
              <a:gd name="T60" fmla="*/ 1879 w 2220"/>
              <a:gd name="T61" fmla="*/ 955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0" h="1853">
                <a:moveTo>
                  <a:pt x="1879" y="955"/>
                </a:moveTo>
                <a:cubicBezTo>
                  <a:pt x="1867" y="980"/>
                  <a:pt x="1842" y="1022"/>
                  <a:pt x="1801" y="1068"/>
                </a:cubicBezTo>
                <a:cubicBezTo>
                  <a:pt x="1758" y="1029"/>
                  <a:pt x="1758" y="1029"/>
                  <a:pt x="1758" y="1029"/>
                </a:cubicBezTo>
                <a:cubicBezTo>
                  <a:pt x="1802" y="980"/>
                  <a:pt x="1824" y="936"/>
                  <a:pt x="1832" y="920"/>
                </a:cubicBezTo>
                <a:cubicBezTo>
                  <a:pt x="1763" y="489"/>
                  <a:pt x="1763" y="489"/>
                  <a:pt x="1763" y="489"/>
                </a:cubicBezTo>
                <a:cubicBezTo>
                  <a:pt x="1746" y="384"/>
                  <a:pt x="1669" y="296"/>
                  <a:pt x="1567" y="264"/>
                </a:cubicBezTo>
                <a:cubicBezTo>
                  <a:pt x="1306" y="185"/>
                  <a:pt x="1306" y="185"/>
                  <a:pt x="1306" y="185"/>
                </a:cubicBezTo>
                <a:cubicBezTo>
                  <a:pt x="1259" y="307"/>
                  <a:pt x="1197" y="471"/>
                  <a:pt x="1194" y="481"/>
                </a:cubicBezTo>
                <a:cubicBezTo>
                  <a:pt x="1190" y="492"/>
                  <a:pt x="1180" y="500"/>
                  <a:pt x="1169" y="501"/>
                </a:cubicBezTo>
                <a:cubicBezTo>
                  <a:pt x="1144" y="503"/>
                  <a:pt x="1143" y="503"/>
                  <a:pt x="995" y="234"/>
                </a:cubicBezTo>
                <a:cubicBezTo>
                  <a:pt x="941" y="137"/>
                  <a:pt x="888" y="40"/>
                  <a:pt x="866" y="0"/>
                </a:cubicBezTo>
                <a:cubicBezTo>
                  <a:pt x="678" y="36"/>
                  <a:pt x="678" y="36"/>
                  <a:pt x="678" y="36"/>
                </a:cubicBezTo>
                <a:cubicBezTo>
                  <a:pt x="525" y="66"/>
                  <a:pt x="402" y="183"/>
                  <a:pt x="365" y="335"/>
                </a:cubicBezTo>
                <a:cubicBezTo>
                  <a:pt x="0" y="1823"/>
                  <a:pt x="0" y="1823"/>
                  <a:pt x="0" y="1823"/>
                </a:cubicBezTo>
                <a:cubicBezTo>
                  <a:pt x="343" y="1853"/>
                  <a:pt x="343" y="1853"/>
                  <a:pt x="343" y="1853"/>
                </a:cubicBezTo>
                <a:cubicBezTo>
                  <a:pt x="753" y="435"/>
                  <a:pt x="753" y="435"/>
                  <a:pt x="753" y="435"/>
                </a:cubicBezTo>
                <a:cubicBezTo>
                  <a:pt x="809" y="451"/>
                  <a:pt x="809" y="451"/>
                  <a:pt x="809" y="451"/>
                </a:cubicBezTo>
                <a:cubicBezTo>
                  <a:pt x="518" y="1457"/>
                  <a:pt x="518" y="1457"/>
                  <a:pt x="518" y="1457"/>
                </a:cubicBezTo>
                <a:cubicBezTo>
                  <a:pt x="1255" y="1457"/>
                  <a:pt x="1255" y="1457"/>
                  <a:pt x="1255" y="1457"/>
                </a:cubicBezTo>
                <a:cubicBezTo>
                  <a:pt x="1521" y="885"/>
                  <a:pt x="1521" y="885"/>
                  <a:pt x="1521" y="885"/>
                </a:cubicBezTo>
                <a:cubicBezTo>
                  <a:pt x="1556" y="809"/>
                  <a:pt x="1565" y="721"/>
                  <a:pt x="1545" y="639"/>
                </a:cubicBezTo>
                <a:cubicBezTo>
                  <a:pt x="1483" y="380"/>
                  <a:pt x="1483" y="380"/>
                  <a:pt x="1483" y="380"/>
                </a:cubicBezTo>
                <a:cubicBezTo>
                  <a:pt x="1540" y="366"/>
                  <a:pt x="1540" y="366"/>
                  <a:pt x="1540" y="366"/>
                </a:cubicBezTo>
                <a:cubicBezTo>
                  <a:pt x="1602" y="626"/>
                  <a:pt x="1602" y="626"/>
                  <a:pt x="1602" y="626"/>
                </a:cubicBezTo>
                <a:cubicBezTo>
                  <a:pt x="1625" y="720"/>
                  <a:pt x="1615" y="821"/>
                  <a:pt x="1574" y="910"/>
                </a:cubicBezTo>
                <a:cubicBezTo>
                  <a:pt x="1507" y="1052"/>
                  <a:pt x="1507" y="1052"/>
                  <a:pt x="1507" y="1052"/>
                </a:cubicBezTo>
                <a:cubicBezTo>
                  <a:pt x="1534" y="1159"/>
                  <a:pt x="1534" y="1159"/>
                  <a:pt x="1534" y="1159"/>
                </a:cubicBezTo>
                <a:cubicBezTo>
                  <a:pt x="1558" y="1254"/>
                  <a:pt x="1642" y="1320"/>
                  <a:pt x="1740" y="1320"/>
                </a:cubicBezTo>
                <a:cubicBezTo>
                  <a:pt x="2159" y="1320"/>
                  <a:pt x="2159" y="1320"/>
                  <a:pt x="2159" y="1320"/>
                </a:cubicBezTo>
                <a:cubicBezTo>
                  <a:pt x="2170" y="1210"/>
                  <a:pt x="2191" y="1100"/>
                  <a:pt x="2220" y="1002"/>
                </a:cubicBezTo>
                <a:lnTo>
                  <a:pt x="1879" y="955"/>
                </a:lnTo>
                <a:close/>
              </a:path>
            </a:pathLst>
          </a:custGeom>
          <a:solidFill>
            <a:schemeClr val="accent3">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4"/>
          <p:cNvSpPr/>
          <p:nvPr>
            <p:custDataLst>
              <p:tags r:id="rId38"/>
            </p:custDataLst>
          </p:nvPr>
        </p:nvSpPr>
        <p:spPr bwMode="auto">
          <a:xfrm>
            <a:off x="3343910" y="3154045"/>
            <a:ext cx="48895" cy="48895"/>
          </a:xfrm>
          <a:custGeom>
            <a:avLst/>
            <a:gdLst>
              <a:gd name="T0" fmla="*/ 47 w 90"/>
              <a:gd name="T1" fmla="*/ 1 h 90"/>
              <a:gd name="T2" fmla="*/ 1 w 90"/>
              <a:gd name="T3" fmla="*/ 44 h 90"/>
              <a:gd name="T4" fmla="*/ 44 w 90"/>
              <a:gd name="T5" fmla="*/ 89 h 90"/>
              <a:gd name="T6" fmla="*/ 90 w 90"/>
              <a:gd name="T7" fmla="*/ 47 h 90"/>
              <a:gd name="T8" fmla="*/ 47 w 90"/>
              <a:gd name="T9" fmla="*/ 1 h 90"/>
            </a:gdLst>
            <a:ahLst/>
            <a:cxnLst>
              <a:cxn ang="0">
                <a:pos x="T0" y="T1"/>
              </a:cxn>
              <a:cxn ang="0">
                <a:pos x="T2" y="T3"/>
              </a:cxn>
              <a:cxn ang="0">
                <a:pos x="T4" y="T5"/>
              </a:cxn>
              <a:cxn ang="0">
                <a:pos x="T6" y="T7"/>
              </a:cxn>
              <a:cxn ang="0">
                <a:pos x="T8" y="T9"/>
              </a:cxn>
            </a:cxnLst>
            <a:rect l="0" t="0" r="r" b="b"/>
            <a:pathLst>
              <a:path w="90" h="90">
                <a:moveTo>
                  <a:pt x="47" y="1"/>
                </a:moveTo>
                <a:cubicBezTo>
                  <a:pt x="22" y="0"/>
                  <a:pt x="2" y="19"/>
                  <a:pt x="1" y="44"/>
                </a:cubicBezTo>
                <a:cubicBezTo>
                  <a:pt x="0" y="68"/>
                  <a:pt x="19" y="89"/>
                  <a:pt x="44" y="89"/>
                </a:cubicBezTo>
                <a:cubicBezTo>
                  <a:pt x="68" y="90"/>
                  <a:pt x="89" y="71"/>
                  <a:pt x="90" y="47"/>
                </a:cubicBezTo>
                <a:cubicBezTo>
                  <a:pt x="90" y="22"/>
                  <a:pt x="71" y="2"/>
                  <a:pt x="47" y="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custDataLst>
              <p:tags r:id="rId39"/>
            </p:custDataLst>
          </p:nvPr>
        </p:nvSpPr>
        <p:spPr bwMode="auto">
          <a:xfrm>
            <a:off x="3206750" y="2976880"/>
            <a:ext cx="140335" cy="76200"/>
          </a:xfrm>
          <a:custGeom>
            <a:avLst/>
            <a:gdLst>
              <a:gd name="T0" fmla="*/ 260 w 260"/>
              <a:gd name="T1" fmla="*/ 47 h 140"/>
              <a:gd name="T2" fmla="*/ 226 w 260"/>
              <a:gd name="T3" fmla="*/ 0 h 140"/>
              <a:gd name="T4" fmla="*/ 0 w 260"/>
              <a:gd name="T5" fmla="*/ 81 h 140"/>
              <a:gd name="T6" fmla="*/ 4 w 260"/>
              <a:gd name="T7" fmla="*/ 140 h 140"/>
              <a:gd name="T8" fmla="*/ 260 w 260"/>
              <a:gd name="T9" fmla="*/ 47 h 140"/>
            </a:gdLst>
            <a:ahLst/>
            <a:cxnLst>
              <a:cxn ang="0">
                <a:pos x="T0" y="T1"/>
              </a:cxn>
              <a:cxn ang="0">
                <a:pos x="T2" y="T3"/>
              </a:cxn>
              <a:cxn ang="0">
                <a:pos x="T4" y="T5"/>
              </a:cxn>
              <a:cxn ang="0">
                <a:pos x="T6" y="T7"/>
              </a:cxn>
              <a:cxn ang="0">
                <a:pos x="T8" y="T9"/>
              </a:cxn>
            </a:cxnLst>
            <a:rect l="0" t="0" r="r" b="b"/>
            <a:pathLst>
              <a:path w="260" h="140">
                <a:moveTo>
                  <a:pt x="260" y="47"/>
                </a:moveTo>
                <a:cubicBezTo>
                  <a:pt x="226" y="0"/>
                  <a:pt x="226" y="0"/>
                  <a:pt x="226" y="0"/>
                </a:cubicBezTo>
                <a:cubicBezTo>
                  <a:pt x="161" y="47"/>
                  <a:pt x="80" y="76"/>
                  <a:pt x="0" y="81"/>
                </a:cubicBezTo>
                <a:cubicBezTo>
                  <a:pt x="4" y="140"/>
                  <a:pt x="4" y="140"/>
                  <a:pt x="4" y="140"/>
                </a:cubicBezTo>
                <a:cubicBezTo>
                  <a:pt x="96" y="133"/>
                  <a:pt x="185" y="101"/>
                  <a:pt x="260" y="47"/>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6"/>
          <p:cNvSpPr>
            <a:spLocks noEditPoints="1"/>
          </p:cNvSpPr>
          <p:nvPr>
            <p:custDataLst>
              <p:tags r:id="rId40"/>
            </p:custDataLst>
          </p:nvPr>
        </p:nvSpPr>
        <p:spPr bwMode="auto">
          <a:xfrm>
            <a:off x="2297430" y="2833370"/>
            <a:ext cx="1961515" cy="2397760"/>
          </a:xfrm>
          <a:custGeom>
            <a:avLst/>
            <a:gdLst>
              <a:gd name="T0" fmla="*/ 3475 w 3645"/>
              <a:gd name="T1" fmla="*/ 942 h 4455"/>
              <a:gd name="T2" fmla="*/ 3101 w 3645"/>
              <a:gd name="T3" fmla="*/ 1067 h 4455"/>
              <a:gd name="T4" fmla="*/ 3022 w 3645"/>
              <a:gd name="T5" fmla="*/ 1226 h 4455"/>
              <a:gd name="T6" fmla="*/ 2737 w 3645"/>
              <a:gd name="T7" fmla="*/ 1540 h 4455"/>
              <a:gd name="T8" fmla="*/ 2609 w 3645"/>
              <a:gd name="T9" fmla="*/ 2022 h 4455"/>
              <a:gd name="T10" fmla="*/ 1719 w 3645"/>
              <a:gd name="T11" fmla="*/ 1119 h 4455"/>
              <a:gd name="T12" fmla="*/ 2222 w 3645"/>
              <a:gd name="T13" fmla="*/ 765 h 4455"/>
              <a:gd name="T14" fmla="*/ 2136 w 3645"/>
              <a:gd name="T15" fmla="*/ 284 h 4455"/>
              <a:gd name="T16" fmla="*/ 1246 w 3645"/>
              <a:gd name="T17" fmla="*/ 164 h 4455"/>
              <a:gd name="T18" fmla="*/ 582 w 3645"/>
              <a:gd name="T19" fmla="*/ 873 h 4455"/>
              <a:gd name="T20" fmla="*/ 56 w 3645"/>
              <a:gd name="T21" fmla="*/ 3036 h 4455"/>
              <a:gd name="T22" fmla="*/ 1336 w 3645"/>
              <a:gd name="T23" fmla="*/ 3229 h 4455"/>
              <a:gd name="T24" fmla="*/ 1336 w 3645"/>
              <a:gd name="T25" fmla="*/ 4029 h 4455"/>
              <a:gd name="T26" fmla="*/ 1838 w 3645"/>
              <a:gd name="T27" fmla="*/ 4450 h 4455"/>
              <a:gd name="T28" fmla="*/ 2425 w 3645"/>
              <a:gd name="T29" fmla="*/ 4455 h 4455"/>
              <a:gd name="T30" fmla="*/ 2437 w 3645"/>
              <a:gd name="T31" fmla="*/ 3666 h 4455"/>
              <a:gd name="T32" fmla="*/ 1850 w 3645"/>
              <a:gd name="T33" fmla="*/ 2251 h 4455"/>
              <a:gd name="T34" fmla="*/ 2764 w 3645"/>
              <a:gd name="T35" fmla="*/ 3229 h 4455"/>
              <a:gd name="T36" fmla="*/ 3265 w 3645"/>
              <a:gd name="T37" fmla="*/ 1760 h 4455"/>
              <a:gd name="T38" fmla="*/ 3174 w 3645"/>
              <a:gd name="T39" fmla="*/ 1417 h 4455"/>
              <a:gd name="T40" fmla="*/ 3351 w 3645"/>
              <a:gd name="T41" fmla="*/ 875 h 4455"/>
              <a:gd name="T42" fmla="*/ 3036 w 3645"/>
              <a:gd name="T43" fmla="*/ 942 h 4455"/>
              <a:gd name="T44" fmla="*/ 2863 w 3645"/>
              <a:gd name="T45" fmla="*/ 1126 h 4455"/>
              <a:gd name="T46" fmla="*/ 2164 w 3645"/>
              <a:gd name="T47" fmla="*/ 768 h 4455"/>
              <a:gd name="T48" fmla="*/ 1836 w 3645"/>
              <a:gd name="T49" fmla="*/ 858 h 4455"/>
              <a:gd name="T50" fmla="*/ 1531 w 3645"/>
              <a:gd name="T51" fmla="*/ 1485 h 4455"/>
              <a:gd name="T52" fmla="*/ 1508 w 3645"/>
              <a:gd name="T53" fmla="*/ 606 h 4455"/>
              <a:gd name="T54" fmla="*/ 2099 w 3645"/>
              <a:gd name="T55" fmla="*/ 343 h 4455"/>
              <a:gd name="T56" fmla="*/ 867 w 3645"/>
              <a:gd name="T57" fmla="*/ 813 h 4455"/>
              <a:gd name="T58" fmla="*/ 2113 w 3645"/>
              <a:gd name="T59" fmla="*/ 201 h 4455"/>
              <a:gd name="T60" fmla="*/ 1533 w 3645"/>
              <a:gd name="T61" fmla="*/ 724 h 4455"/>
              <a:gd name="T62" fmla="*/ 1039 w 3645"/>
              <a:gd name="T63" fmla="*/ 1056 h 4455"/>
              <a:gd name="T64" fmla="*/ 586 w 3645"/>
              <a:gd name="T65" fmla="*/ 3170 h 4455"/>
              <a:gd name="T66" fmla="*/ 701 w 3645"/>
              <a:gd name="T67" fmla="*/ 2987 h 4455"/>
              <a:gd name="T68" fmla="*/ 1398 w 3645"/>
              <a:gd name="T69" fmla="*/ 4026 h 4455"/>
              <a:gd name="T70" fmla="*/ 1856 w 3645"/>
              <a:gd name="T71" fmla="*/ 4149 h 4455"/>
              <a:gd name="T72" fmla="*/ 1336 w 3645"/>
              <a:gd name="T73" fmla="*/ 4255 h 4455"/>
              <a:gd name="T74" fmla="*/ 2467 w 3645"/>
              <a:gd name="T75" fmla="*/ 4261 h 4455"/>
              <a:gd name="T76" fmla="*/ 1907 w 3645"/>
              <a:gd name="T77" fmla="*/ 4185 h 4455"/>
              <a:gd name="T78" fmla="*/ 1948 w 3645"/>
              <a:gd name="T79" fmla="*/ 4024 h 4455"/>
              <a:gd name="T80" fmla="*/ 2412 w 3645"/>
              <a:gd name="T81" fmla="*/ 3607 h 4455"/>
              <a:gd name="T82" fmla="*/ 719 w 3645"/>
              <a:gd name="T83" fmla="*/ 3170 h 4455"/>
              <a:gd name="T84" fmla="*/ 2251 w 3645"/>
              <a:gd name="T85" fmla="*/ 2832 h 4455"/>
              <a:gd name="T86" fmla="*/ 1974 w 3645"/>
              <a:gd name="T87" fmla="*/ 1703 h 4455"/>
              <a:gd name="T88" fmla="*/ 1627 w 3645"/>
              <a:gd name="T89" fmla="*/ 2534 h 4455"/>
              <a:gd name="T90" fmla="*/ 372 w 3645"/>
              <a:gd name="T91" fmla="*/ 2900 h 4455"/>
              <a:gd name="T92" fmla="*/ 1541 w 3645"/>
              <a:gd name="T93" fmla="*/ 1578 h 4455"/>
              <a:gd name="T94" fmla="*/ 2204 w 3645"/>
              <a:gd name="T95" fmla="*/ 1997 h 4455"/>
              <a:gd name="T96" fmla="*/ 2531 w 3645"/>
              <a:gd name="T97" fmla="*/ 2397 h 4455"/>
              <a:gd name="T98" fmla="*/ 3218 w 3645"/>
              <a:gd name="T99" fmla="*/ 1726 h 4455"/>
              <a:gd name="T100" fmla="*/ 2583 w 3645"/>
              <a:gd name="T101" fmla="*/ 2544 h 4455"/>
              <a:gd name="T102" fmla="*/ 2737 w 3645"/>
              <a:gd name="T103" fmla="*/ 1599 h 4455"/>
              <a:gd name="T104" fmla="*/ 3226 w 3645"/>
              <a:gd name="T105" fmla="*/ 752 h 4455"/>
              <a:gd name="T106" fmla="*/ 3159 w 3645"/>
              <a:gd name="T107" fmla="*/ 875 h 4455"/>
              <a:gd name="T108" fmla="*/ 3393 w 3645"/>
              <a:gd name="T109" fmla="*/ 1461 h 4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5" h="4455">
                <a:moveTo>
                  <a:pt x="3393" y="1228"/>
                </a:moveTo>
                <a:cubicBezTo>
                  <a:pt x="3326" y="1228"/>
                  <a:pt x="3267" y="1258"/>
                  <a:pt x="3224" y="1289"/>
                </a:cubicBezTo>
                <a:cubicBezTo>
                  <a:pt x="3237" y="1246"/>
                  <a:pt x="3246" y="1210"/>
                  <a:pt x="3250" y="1188"/>
                </a:cubicBezTo>
                <a:cubicBezTo>
                  <a:pt x="3307" y="1177"/>
                  <a:pt x="3350" y="1127"/>
                  <a:pt x="3351" y="1067"/>
                </a:cubicBezTo>
                <a:cubicBezTo>
                  <a:pt x="3419" y="1066"/>
                  <a:pt x="3475" y="1010"/>
                  <a:pt x="3475" y="942"/>
                </a:cubicBezTo>
                <a:cubicBezTo>
                  <a:pt x="3475" y="873"/>
                  <a:pt x="3419" y="818"/>
                  <a:pt x="3351" y="817"/>
                </a:cubicBezTo>
                <a:cubicBezTo>
                  <a:pt x="3350" y="749"/>
                  <a:pt x="3294" y="693"/>
                  <a:pt x="3226" y="693"/>
                </a:cubicBezTo>
                <a:cubicBezTo>
                  <a:pt x="3157" y="693"/>
                  <a:pt x="3102" y="749"/>
                  <a:pt x="3101" y="817"/>
                </a:cubicBezTo>
                <a:cubicBezTo>
                  <a:pt x="3033" y="818"/>
                  <a:pt x="2977" y="873"/>
                  <a:pt x="2977" y="942"/>
                </a:cubicBezTo>
                <a:cubicBezTo>
                  <a:pt x="2977" y="1010"/>
                  <a:pt x="3033" y="1066"/>
                  <a:pt x="3101" y="1067"/>
                </a:cubicBezTo>
                <a:cubicBezTo>
                  <a:pt x="3102" y="1123"/>
                  <a:pt x="3139" y="1170"/>
                  <a:pt x="3191" y="1185"/>
                </a:cubicBezTo>
                <a:cubicBezTo>
                  <a:pt x="3175" y="1255"/>
                  <a:pt x="3127" y="1436"/>
                  <a:pt x="3023" y="1540"/>
                </a:cubicBezTo>
                <a:cubicBezTo>
                  <a:pt x="2934" y="1540"/>
                  <a:pt x="2934" y="1540"/>
                  <a:pt x="2934" y="1540"/>
                </a:cubicBezTo>
                <a:cubicBezTo>
                  <a:pt x="2908" y="1379"/>
                  <a:pt x="2908" y="1379"/>
                  <a:pt x="2908" y="1379"/>
                </a:cubicBezTo>
                <a:cubicBezTo>
                  <a:pt x="2974" y="1359"/>
                  <a:pt x="3022" y="1298"/>
                  <a:pt x="3022" y="1226"/>
                </a:cubicBezTo>
                <a:cubicBezTo>
                  <a:pt x="3022" y="1139"/>
                  <a:pt x="2951" y="1068"/>
                  <a:pt x="2863" y="1068"/>
                </a:cubicBezTo>
                <a:cubicBezTo>
                  <a:pt x="2776" y="1068"/>
                  <a:pt x="2704" y="1139"/>
                  <a:pt x="2704" y="1226"/>
                </a:cubicBezTo>
                <a:cubicBezTo>
                  <a:pt x="2704" y="1310"/>
                  <a:pt x="2769" y="1378"/>
                  <a:pt x="2850" y="1385"/>
                </a:cubicBezTo>
                <a:cubicBezTo>
                  <a:pt x="2875" y="1540"/>
                  <a:pt x="2875" y="1540"/>
                  <a:pt x="2875" y="1540"/>
                </a:cubicBezTo>
                <a:cubicBezTo>
                  <a:pt x="2737" y="1540"/>
                  <a:pt x="2737" y="1540"/>
                  <a:pt x="2737" y="1540"/>
                </a:cubicBezTo>
                <a:cubicBezTo>
                  <a:pt x="2703" y="1540"/>
                  <a:pt x="2672" y="1559"/>
                  <a:pt x="2657" y="1589"/>
                </a:cubicBezTo>
                <a:cubicBezTo>
                  <a:pt x="2641" y="1619"/>
                  <a:pt x="2644" y="1655"/>
                  <a:pt x="2664" y="1682"/>
                </a:cubicBezTo>
                <a:cubicBezTo>
                  <a:pt x="2721" y="1760"/>
                  <a:pt x="2721" y="1760"/>
                  <a:pt x="2721" y="1760"/>
                </a:cubicBezTo>
                <a:cubicBezTo>
                  <a:pt x="2729" y="1771"/>
                  <a:pt x="2729" y="1786"/>
                  <a:pt x="2721" y="1797"/>
                </a:cubicBezTo>
                <a:cubicBezTo>
                  <a:pt x="2678" y="1853"/>
                  <a:pt x="2640" y="1931"/>
                  <a:pt x="2609" y="2022"/>
                </a:cubicBezTo>
                <a:cubicBezTo>
                  <a:pt x="2259" y="1975"/>
                  <a:pt x="2259" y="1975"/>
                  <a:pt x="2259" y="1975"/>
                </a:cubicBezTo>
                <a:cubicBezTo>
                  <a:pt x="2192" y="1557"/>
                  <a:pt x="2192" y="1557"/>
                  <a:pt x="2192" y="1557"/>
                </a:cubicBezTo>
                <a:cubicBezTo>
                  <a:pt x="2172" y="1430"/>
                  <a:pt x="2079" y="1323"/>
                  <a:pt x="1956" y="1286"/>
                </a:cubicBezTo>
                <a:cubicBezTo>
                  <a:pt x="1696" y="1207"/>
                  <a:pt x="1696" y="1207"/>
                  <a:pt x="1696" y="1207"/>
                </a:cubicBezTo>
                <a:cubicBezTo>
                  <a:pt x="1719" y="1119"/>
                  <a:pt x="1719" y="1119"/>
                  <a:pt x="1719" y="1119"/>
                </a:cubicBezTo>
                <a:cubicBezTo>
                  <a:pt x="1820" y="1131"/>
                  <a:pt x="1926" y="1094"/>
                  <a:pt x="1995" y="1020"/>
                </a:cubicBezTo>
                <a:cubicBezTo>
                  <a:pt x="2011" y="1003"/>
                  <a:pt x="2026" y="984"/>
                  <a:pt x="2039" y="965"/>
                </a:cubicBezTo>
                <a:cubicBezTo>
                  <a:pt x="2062" y="936"/>
                  <a:pt x="2083" y="907"/>
                  <a:pt x="2111" y="889"/>
                </a:cubicBezTo>
                <a:cubicBezTo>
                  <a:pt x="2118" y="884"/>
                  <a:pt x="2127" y="879"/>
                  <a:pt x="2136" y="873"/>
                </a:cubicBezTo>
                <a:cubicBezTo>
                  <a:pt x="2176" y="850"/>
                  <a:pt x="2226" y="822"/>
                  <a:pt x="2222" y="765"/>
                </a:cubicBezTo>
                <a:cubicBezTo>
                  <a:pt x="2221" y="741"/>
                  <a:pt x="2210" y="723"/>
                  <a:pt x="2200" y="707"/>
                </a:cubicBezTo>
                <a:cubicBezTo>
                  <a:pt x="2197" y="702"/>
                  <a:pt x="2194" y="697"/>
                  <a:pt x="2192" y="692"/>
                </a:cubicBezTo>
                <a:cubicBezTo>
                  <a:pt x="2174" y="657"/>
                  <a:pt x="2178" y="615"/>
                  <a:pt x="2183" y="569"/>
                </a:cubicBezTo>
                <a:cubicBezTo>
                  <a:pt x="2184" y="557"/>
                  <a:pt x="2185" y="544"/>
                  <a:pt x="2186" y="532"/>
                </a:cubicBezTo>
                <a:cubicBezTo>
                  <a:pt x="2191" y="446"/>
                  <a:pt x="2174" y="361"/>
                  <a:pt x="2136" y="284"/>
                </a:cubicBezTo>
                <a:cubicBezTo>
                  <a:pt x="2151" y="258"/>
                  <a:pt x="2165" y="229"/>
                  <a:pt x="2178" y="198"/>
                </a:cubicBezTo>
                <a:cubicBezTo>
                  <a:pt x="2184" y="184"/>
                  <a:pt x="2178" y="167"/>
                  <a:pt x="2164" y="161"/>
                </a:cubicBezTo>
                <a:cubicBezTo>
                  <a:pt x="2155" y="156"/>
                  <a:pt x="1923" y="40"/>
                  <a:pt x="1716" y="13"/>
                </a:cubicBezTo>
                <a:cubicBezTo>
                  <a:pt x="1716" y="12"/>
                  <a:pt x="1715" y="12"/>
                  <a:pt x="1714" y="12"/>
                </a:cubicBezTo>
                <a:cubicBezTo>
                  <a:pt x="1531" y="0"/>
                  <a:pt x="1382" y="48"/>
                  <a:pt x="1246" y="164"/>
                </a:cubicBezTo>
                <a:cubicBezTo>
                  <a:pt x="1141" y="254"/>
                  <a:pt x="1051" y="374"/>
                  <a:pt x="963" y="544"/>
                </a:cubicBezTo>
                <a:cubicBezTo>
                  <a:pt x="956" y="556"/>
                  <a:pt x="950" y="569"/>
                  <a:pt x="943" y="582"/>
                </a:cubicBezTo>
                <a:cubicBezTo>
                  <a:pt x="909" y="649"/>
                  <a:pt x="873" y="719"/>
                  <a:pt x="823" y="774"/>
                </a:cubicBezTo>
                <a:cubicBezTo>
                  <a:pt x="774" y="829"/>
                  <a:pt x="690" y="882"/>
                  <a:pt x="604" y="868"/>
                </a:cubicBezTo>
                <a:cubicBezTo>
                  <a:pt x="597" y="866"/>
                  <a:pt x="589" y="868"/>
                  <a:pt x="582" y="873"/>
                </a:cubicBezTo>
                <a:cubicBezTo>
                  <a:pt x="576" y="877"/>
                  <a:pt x="572" y="884"/>
                  <a:pt x="571" y="892"/>
                </a:cubicBezTo>
                <a:cubicBezTo>
                  <a:pt x="560" y="959"/>
                  <a:pt x="543" y="1176"/>
                  <a:pt x="733" y="1270"/>
                </a:cubicBezTo>
                <a:cubicBezTo>
                  <a:pt x="710" y="1309"/>
                  <a:pt x="692" y="1352"/>
                  <a:pt x="680" y="1398"/>
                </a:cubicBezTo>
                <a:cubicBezTo>
                  <a:pt x="310" y="2906"/>
                  <a:pt x="310" y="2906"/>
                  <a:pt x="310" y="2906"/>
                </a:cubicBezTo>
                <a:cubicBezTo>
                  <a:pt x="56" y="3036"/>
                  <a:pt x="56" y="3036"/>
                  <a:pt x="56" y="3036"/>
                </a:cubicBezTo>
                <a:cubicBezTo>
                  <a:pt x="21" y="3054"/>
                  <a:pt x="0" y="3088"/>
                  <a:pt x="0" y="3127"/>
                </a:cubicBezTo>
                <a:cubicBezTo>
                  <a:pt x="0" y="3183"/>
                  <a:pt x="46" y="3229"/>
                  <a:pt x="102" y="3229"/>
                </a:cubicBezTo>
                <a:cubicBezTo>
                  <a:pt x="586" y="3229"/>
                  <a:pt x="586" y="3229"/>
                  <a:pt x="586" y="3229"/>
                </a:cubicBezTo>
                <a:cubicBezTo>
                  <a:pt x="627" y="3229"/>
                  <a:pt x="627" y="3229"/>
                  <a:pt x="627" y="3229"/>
                </a:cubicBezTo>
                <a:cubicBezTo>
                  <a:pt x="1336" y="3229"/>
                  <a:pt x="1336" y="3229"/>
                  <a:pt x="1336" y="3229"/>
                </a:cubicBezTo>
                <a:cubicBezTo>
                  <a:pt x="1251" y="3630"/>
                  <a:pt x="1251" y="3630"/>
                  <a:pt x="1251" y="3630"/>
                </a:cubicBezTo>
                <a:cubicBezTo>
                  <a:pt x="1249" y="3639"/>
                  <a:pt x="1251" y="3648"/>
                  <a:pt x="1257" y="3655"/>
                </a:cubicBezTo>
                <a:cubicBezTo>
                  <a:pt x="1262" y="3662"/>
                  <a:pt x="1271" y="3666"/>
                  <a:pt x="1279" y="3666"/>
                </a:cubicBezTo>
                <a:cubicBezTo>
                  <a:pt x="1439" y="3666"/>
                  <a:pt x="1439" y="3666"/>
                  <a:pt x="1439" y="3666"/>
                </a:cubicBezTo>
                <a:cubicBezTo>
                  <a:pt x="1336" y="4029"/>
                  <a:pt x="1336" y="4029"/>
                  <a:pt x="1336" y="4029"/>
                </a:cubicBezTo>
                <a:cubicBezTo>
                  <a:pt x="1336" y="4029"/>
                  <a:pt x="1336" y="4029"/>
                  <a:pt x="1336" y="4029"/>
                </a:cubicBezTo>
                <a:cubicBezTo>
                  <a:pt x="1336" y="4029"/>
                  <a:pt x="1336" y="4029"/>
                  <a:pt x="1336" y="4029"/>
                </a:cubicBezTo>
                <a:cubicBezTo>
                  <a:pt x="1272" y="4268"/>
                  <a:pt x="1272" y="4268"/>
                  <a:pt x="1272" y="4268"/>
                </a:cubicBezTo>
                <a:cubicBezTo>
                  <a:pt x="1268" y="4284"/>
                  <a:pt x="1277" y="4300"/>
                  <a:pt x="1293" y="4304"/>
                </a:cubicBezTo>
                <a:cubicBezTo>
                  <a:pt x="1838" y="4450"/>
                  <a:pt x="1838" y="4450"/>
                  <a:pt x="1838" y="4450"/>
                </a:cubicBezTo>
                <a:cubicBezTo>
                  <a:pt x="1850" y="4453"/>
                  <a:pt x="1861" y="4455"/>
                  <a:pt x="1873" y="4455"/>
                </a:cubicBezTo>
                <a:cubicBezTo>
                  <a:pt x="1931" y="4455"/>
                  <a:pt x="1985" y="4415"/>
                  <a:pt x="2001" y="4356"/>
                </a:cubicBezTo>
                <a:cubicBezTo>
                  <a:pt x="2001" y="4353"/>
                  <a:pt x="2002" y="4350"/>
                  <a:pt x="2003" y="4346"/>
                </a:cubicBezTo>
                <a:cubicBezTo>
                  <a:pt x="2391" y="4450"/>
                  <a:pt x="2391" y="4450"/>
                  <a:pt x="2391" y="4450"/>
                </a:cubicBezTo>
                <a:cubicBezTo>
                  <a:pt x="2402" y="4453"/>
                  <a:pt x="2414" y="4455"/>
                  <a:pt x="2425" y="4455"/>
                </a:cubicBezTo>
                <a:cubicBezTo>
                  <a:pt x="2483" y="4455"/>
                  <a:pt x="2537" y="4415"/>
                  <a:pt x="2553" y="4356"/>
                </a:cubicBezTo>
                <a:cubicBezTo>
                  <a:pt x="2567" y="4303"/>
                  <a:pt x="2546" y="4245"/>
                  <a:pt x="2501" y="4213"/>
                </a:cubicBezTo>
                <a:cubicBezTo>
                  <a:pt x="2325" y="4091"/>
                  <a:pt x="2325" y="4091"/>
                  <a:pt x="2325" y="4091"/>
                </a:cubicBezTo>
                <a:cubicBezTo>
                  <a:pt x="2384" y="3666"/>
                  <a:pt x="2384" y="3666"/>
                  <a:pt x="2384" y="3666"/>
                </a:cubicBezTo>
                <a:cubicBezTo>
                  <a:pt x="2437" y="3666"/>
                  <a:pt x="2437" y="3666"/>
                  <a:pt x="2437" y="3666"/>
                </a:cubicBezTo>
                <a:cubicBezTo>
                  <a:pt x="2451" y="3666"/>
                  <a:pt x="2463" y="3656"/>
                  <a:pt x="2466" y="3642"/>
                </a:cubicBezTo>
                <a:cubicBezTo>
                  <a:pt x="2470" y="3621"/>
                  <a:pt x="2563" y="3119"/>
                  <a:pt x="2296" y="2795"/>
                </a:cubicBezTo>
                <a:cubicBezTo>
                  <a:pt x="2160" y="2631"/>
                  <a:pt x="1957" y="2544"/>
                  <a:pt x="1691" y="2535"/>
                </a:cubicBezTo>
                <a:cubicBezTo>
                  <a:pt x="1840" y="2213"/>
                  <a:pt x="1840" y="2213"/>
                  <a:pt x="1840" y="2213"/>
                </a:cubicBezTo>
                <a:cubicBezTo>
                  <a:pt x="1850" y="2251"/>
                  <a:pt x="1850" y="2251"/>
                  <a:pt x="1850" y="2251"/>
                </a:cubicBezTo>
                <a:cubicBezTo>
                  <a:pt x="1880" y="2371"/>
                  <a:pt x="1988" y="2455"/>
                  <a:pt x="2112" y="2455"/>
                </a:cubicBezTo>
                <a:cubicBezTo>
                  <a:pt x="2527" y="2455"/>
                  <a:pt x="2527" y="2455"/>
                  <a:pt x="2527" y="2455"/>
                </a:cubicBezTo>
                <a:cubicBezTo>
                  <a:pt x="2525" y="2485"/>
                  <a:pt x="2524" y="2515"/>
                  <a:pt x="2524" y="2544"/>
                </a:cubicBezTo>
                <a:cubicBezTo>
                  <a:pt x="2524" y="2821"/>
                  <a:pt x="2606" y="3073"/>
                  <a:pt x="2742" y="3219"/>
                </a:cubicBezTo>
                <a:cubicBezTo>
                  <a:pt x="2748" y="3225"/>
                  <a:pt x="2756" y="3229"/>
                  <a:pt x="2764" y="3229"/>
                </a:cubicBezTo>
                <a:cubicBezTo>
                  <a:pt x="3222" y="3229"/>
                  <a:pt x="3222" y="3229"/>
                  <a:pt x="3222" y="3229"/>
                </a:cubicBezTo>
                <a:cubicBezTo>
                  <a:pt x="3231" y="3229"/>
                  <a:pt x="3238" y="3225"/>
                  <a:pt x="3244" y="3219"/>
                </a:cubicBezTo>
                <a:cubicBezTo>
                  <a:pt x="3380" y="3073"/>
                  <a:pt x="3462" y="2821"/>
                  <a:pt x="3462" y="2544"/>
                </a:cubicBezTo>
                <a:cubicBezTo>
                  <a:pt x="3462" y="2261"/>
                  <a:pt x="3379" y="1947"/>
                  <a:pt x="3266" y="1797"/>
                </a:cubicBezTo>
                <a:cubicBezTo>
                  <a:pt x="3257" y="1786"/>
                  <a:pt x="3257" y="1771"/>
                  <a:pt x="3265" y="1760"/>
                </a:cubicBezTo>
                <a:cubicBezTo>
                  <a:pt x="3322" y="1682"/>
                  <a:pt x="3322" y="1682"/>
                  <a:pt x="3322" y="1682"/>
                </a:cubicBezTo>
                <a:cubicBezTo>
                  <a:pt x="3342" y="1655"/>
                  <a:pt x="3345" y="1619"/>
                  <a:pt x="3329" y="1589"/>
                </a:cubicBezTo>
                <a:cubicBezTo>
                  <a:pt x="3314" y="1559"/>
                  <a:pt x="3284" y="1540"/>
                  <a:pt x="3250" y="1540"/>
                </a:cubicBezTo>
                <a:cubicBezTo>
                  <a:pt x="3100" y="1540"/>
                  <a:pt x="3100" y="1540"/>
                  <a:pt x="3100" y="1540"/>
                </a:cubicBezTo>
                <a:cubicBezTo>
                  <a:pt x="3130" y="1502"/>
                  <a:pt x="3154" y="1460"/>
                  <a:pt x="3174" y="1417"/>
                </a:cubicBezTo>
                <a:cubicBezTo>
                  <a:pt x="3213" y="1454"/>
                  <a:pt x="3295" y="1519"/>
                  <a:pt x="3393" y="1519"/>
                </a:cubicBezTo>
                <a:cubicBezTo>
                  <a:pt x="3527" y="1519"/>
                  <a:pt x="3631" y="1398"/>
                  <a:pt x="3635" y="1392"/>
                </a:cubicBezTo>
                <a:cubicBezTo>
                  <a:pt x="3645" y="1381"/>
                  <a:pt x="3645" y="1366"/>
                  <a:pt x="3635" y="1355"/>
                </a:cubicBezTo>
                <a:cubicBezTo>
                  <a:pt x="3631" y="1349"/>
                  <a:pt x="3527" y="1228"/>
                  <a:pt x="3393" y="1228"/>
                </a:cubicBezTo>
                <a:close/>
                <a:moveTo>
                  <a:pt x="3351" y="875"/>
                </a:moveTo>
                <a:cubicBezTo>
                  <a:pt x="3387" y="876"/>
                  <a:pt x="3416" y="906"/>
                  <a:pt x="3416" y="942"/>
                </a:cubicBezTo>
                <a:cubicBezTo>
                  <a:pt x="3416" y="978"/>
                  <a:pt x="3387" y="1008"/>
                  <a:pt x="3351" y="1008"/>
                </a:cubicBezTo>
                <a:lnTo>
                  <a:pt x="3351" y="875"/>
                </a:lnTo>
                <a:close/>
                <a:moveTo>
                  <a:pt x="3101" y="1008"/>
                </a:moveTo>
                <a:cubicBezTo>
                  <a:pt x="3065" y="1008"/>
                  <a:pt x="3036" y="978"/>
                  <a:pt x="3036" y="942"/>
                </a:cubicBezTo>
                <a:cubicBezTo>
                  <a:pt x="3036" y="906"/>
                  <a:pt x="3065" y="876"/>
                  <a:pt x="3101" y="875"/>
                </a:cubicBezTo>
                <a:lnTo>
                  <a:pt x="3101" y="1008"/>
                </a:lnTo>
                <a:close/>
                <a:moveTo>
                  <a:pt x="2863" y="1327"/>
                </a:moveTo>
                <a:cubicBezTo>
                  <a:pt x="2808" y="1327"/>
                  <a:pt x="2763" y="1282"/>
                  <a:pt x="2763" y="1226"/>
                </a:cubicBezTo>
                <a:cubicBezTo>
                  <a:pt x="2763" y="1171"/>
                  <a:pt x="2808" y="1126"/>
                  <a:pt x="2863" y="1126"/>
                </a:cubicBezTo>
                <a:cubicBezTo>
                  <a:pt x="2919" y="1126"/>
                  <a:pt x="2964" y="1171"/>
                  <a:pt x="2964" y="1226"/>
                </a:cubicBezTo>
                <a:cubicBezTo>
                  <a:pt x="2964" y="1282"/>
                  <a:pt x="2919" y="1327"/>
                  <a:pt x="2863" y="1327"/>
                </a:cubicBezTo>
                <a:close/>
                <a:moveTo>
                  <a:pt x="2140" y="718"/>
                </a:moveTo>
                <a:cubicBezTo>
                  <a:pt x="2143" y="725"/>
                  <a:pt x="2147" y="731"/>
                  <a:pt x="2151" y="737"/>
                </a:cubicBezTo>
                <a:cubicBezTo>
                  <a:pt x="2158" y="749"/>
                  <a:pt x="2164" y="759"/>
                  <a:pt x="2164" y="768"/>
                </a:cubicBezTo>
                <a:cubicBezTo>
                  <a:pt x="2165" y="788"/>
                  <a:pt x="2142" y="802"/>
                  <a:pt x="2107" y="823"/>
                </a:cubicBezTo>
                <a:cubicBezTo>
                  <a:pt x="2097" y="828"/>
                  <a:pt x="2088" y="834"/>
                  <a:pt x="2078" y="840"/>
                </a:cubicBezTo>
                <a:cubicBezTo>
                  <a:pt x="2042" y="864"/>
                  <a:pt x="2017" y="897"/>
                  <a:pt x="1993" y="930"/>
                </a:cubicBezTo>
                <a:cubicBezTo>
                  <a:pt x="1967" y="930"/>
                  <a:pt x="1907" y="922"/>
                  <a:pt x="1894" y="847"/>
                </a:cubicBezTo>
                <a:cubicBezTo>
                  <a:pt x="1836" y="858"/>
                  <a:pt x="1836" y="858"/>
                  <a:pt x="1836" y="858"/>
                </a:cubicBezTo>
                <a:cubicBezTo>
                  <a:pt x="1851" y="937"/>
                  <a:pt x="1902" y="971"/>
                  <a:pt x="1950" y="983"/>
                </a:cubicBezTo>
                <a:cubicBezTo>
                  <a:pt x="1888" y="1047"/>
                  <a:pt x="1792" y="1076"/>
                  <a:pt x="1704" y="1057"/>
                </a:cubicBezTo>
                <a:cubicBezTo>
                  <a:pt x="1689" y="1054"/>
                  <a:pt x="1674" y="1063"/>
                  <a:pt x="1670" y="1078"/>
                </a:cubicBezTo>
                <a:cubicBezTo>
                  <a:pt x="1633" y="1217"/>
                  <a:pt x="1633" y="1217"/>
                  <a:pt x="1633" y="1217"/>
                </a:cubicBezTo>
                <a:cubicBezTo>
                  <a:pt x="1622" y="1245"/>
                  <a:pt x="1563" y="1400"/>
                  <a:pt x="1531" y="1485"/>
                </a:cubicBezTo>
                <a:cubicBezTo>
                  <a:pt x="1481" y="1398"/>
                  <a:pt x="1375" y="1206"/>
                  <a:pt x="1298" y="1064"/>
                </a:cubicBezTo>
                <a:cubicBezTo>
                  <a:pt x="1410" y="1033"/>
                  <a:pt x="1503" y="951"/>
                  <a:pt x="1548" y="842"/>
                </a:cubicBezTo>
                <a:cubicBezTo>
                  <a:pt x="1596" y="724"/>
                  <a:pt x="1596" y="724"/>
                  <a:pt x="1596" y="724"/>
                </a:cubicBezTo>
                <a:cubicBezTo>
                  <a:pt x="1602" y="710"/>
                  <a:pt x="1596" y="695"/>
                  <a:pt x="1584" y="688"/>
                </a:cubicBezTo>
                <a:cubicBezTo>
                  <a:pt x="1557" y="671"/>
                  <a:pt x="1522" y="644"/>
                  <a:pt x="1508" y="606"/>
                </a:cubicBezTo>
                <a:cubicBezTo>
                  <a:pt x="1496" y="573"/>
                  <a:pt x="1504" y="535"/>
                  <a:pt x="1527" y="518"/>
                </a:cubicBezTo>
                <a:cubicBezTo>
                  <a:pt x="1533" y="513"/>
                  <a:pt x="1541" y="509"/>
                  <a:pt x="1551" y="506"/>
                </a:cubicBezTo>
                <a:cubicBezTo>
                  <a:pt x="1590" y="493"/>
                  <a:pt x="1636" y="504"/>
                  <a:pt x="1665" y="533"/>
                </a:cubicBezTo>
                <a:cubicBezTo>
                  <a:pt x="1670" y="538"/>
                  <a:pt x="1677" y="540"/>
                  <a:pt x="1685" y="541"/>
                </a:cubicBezTo>
                <a:cubicBezTo>
                  <a:pt x="1806" y="545"/>
                  <a:pt x="1970" y="525"/>
                  <a:pt x="2099" y="343"/>
                </a:cubicBezTo>
                <a:cubicBezTo>
                  <a:pt x="2122" y="402"/>
                  <a:pt x="2132" y="465"/>
                  <a:pt x="2128" y="528"/>
                </a:cubicBezTo>
                <a:cubicBezTo>
                  <a:pt x="2127" y="540"/>
                  <a:pt x="2126" y="552"/>
                  <a:pt x="2125" y="564"/>
                </a:cubicBezTo>
                <a:cubicBezTo>
                  <a:pt x="2120" y="613"/>
                  <a:pt x="2115" y="669"/>
                  <a:pt x="2140" y="718"/>
                </a:cubicBezTo>
                <a:close/>
                <a:moveTo>
                  <a:pt x="625" y="928"/>
                </a:moveTo>
                <a:cubicBezTo>
                  <a:pt x="709" y="931"/>
                  <a:pt x="797" y="890"/>
                  <a:pt x="867" y="813"/>
                </a:cubicBezTo>
                <a:cubicBezTo>
                  <a:pt x="922" y="752"/>
                  <a:pt x="959" y="679"/>
                  <a:pt x="995" y="608"/>
                </a:cubicBezTo>
                <a:cubicBezTo>
                  <a:pt x="1001" y="596"/>
                  <a:pt x="1008" y="583"/>
                  <a:pt x="1014" y="570"/>
                </a:cubicBezTo>
                <a:cubicBezTo>
                  <a:pt x="1099" y="408"/>
                  <a:pt x="1184" y="293"/>
                  <a:pt x="1284" y="208"/>
                </a:cubicBezTo>
                <a:cubicBezTo>
                  <a:pt x="1407" y="103"/>
                  <a:pt x="1543" y="59"/>
                  <a:pt x="1710" y="70"/>
                </a:cubicBezTo>
                <a:cubicBezTo>
                  <a:pt x="1868" y="92"/>
                  <a:pt x="2048" y="171"/>
                  <a:pt x="2113" y="201"/>
                </a:cubicBezTo>
                <a:cubicBezTo>
                  <a:pt x="1998" y="452"/>
                  <a:pt x="1832" y="486"/>
                  <a:pt x="1697" y="483"/>
                </a:cubicBezTo>
                <a:cubicBezTo>
                  <a:pt x="1652" y="445"/>
                  <a:pt x="1589" y="432"/>
                  <a:pt x="1533" y="450"/>
                </a:cubicBezTo>
                <a:cubicBezTo>
                  <a:pt x="1517" y="455"/>
                  <a:pt x="1503" y="463"/>
                  <a:pt x="1491" y="471"/>
                </a:cubicBezTo>
                <a:cubicBezTo>
                  <a:pt x="1448" y="504"/>
                  <a:pt x="1432" y="569"/>
                  <a:pt x="1453" y="626"/>
                </a:cubicBezTo>
                <a:cubicBezTo>
                  <a:pt x="1467" y="663"/>
                  <a:pt x="1494" y="696"/>
                  <a:pt x="1533" y="724"/>
                </a:cubicBezTo>
                <a:cubicBezTo>
                  <a:pt x="1494" y="820"/>
                  <a:pt x="1494" y="820"/>
                  <a:pt x="1494" y="820"/>
                </a:cubicBezTo>
                <a:cubicBezTo>
                  <a:pt x="1452" y="923"/>
                  <a:pt x="1358" y="997"/>
                  <a:pt x="1249" y="1015"/>
                </a:cubicBezTo>
                <a:cubicBezTo>
                  <a:pt x="1249" y="1015"/>
                  <a:pt x="1249" y="1015"/>
                  <a:pt x="1249" y="1015"/>
                </a:cubicBezTo>
                <a:cubicBezTo>
                  <a:pt x="1249" y="1015"/>
                  <a:pt x="1248" y="1015"/>
                  <a:pt x="1248" y="1015"/>
                </a:cubicBezTo>
                <a:cubicBezTo>
                  <a:pt x="1039" y="1056"/>
                  <a:pt x="1039" y="1056"/>
                  <a:pt x="1039" y="1056"/>
                </a:cubicBezTo>
                <a:cubicBezTo>
                  <a:pt x="930" y="1077"/>
                  <a:pt x="834" y="1137"/>
                  <a:pt x="767" y="1222"/>
                </a:cubicBezTo>
                <a:cubicBezTo>
                  <a:pt x="625" y="1155"/>
                  <a:pt x="618" y="1004"/>
                  <a:pt x="625" y="928"/>
                </a:cubicBezTo>
                <a:close/>
                <a:moveTo>
                  <a:pt x="670" y="3136"/>
                </a:moveTo>
                <a:cubicBezTo>
                  <a:pt x="665" y="3156"/>
                  <a:pt x="648" y="3170"/>
                  <a:pt x="627" y="3170"/>
                </a:cubicBezTo>
                <a:cubicBezTo>
                  <a:pt x="586" y="3170"/>
                  <a:pt x="586" y="3170"/>
                  <a:pt x="586" y="3170"/>
                </a:cubicBezTo>
                <a:cubicBezTo>
                  <a:pt x="102" y="3170"/>
                  <a:pt x="102" y="3170"/>
                  <a:pt x="102" y="3170"/>
                </a:cubicBezTo>
                <a:cubicBezTo>
                  <a:pt x="78" y="3170"/>
                  <a:pt x="58" y="3151"/>
                  <a:pt x="58" y="3127"/>
                </a:cubicBezTo>
                <a:cubicBezTo>
                  <a:pt x="58" y="3110"/>
                  <a:pt x="68" y="3095"/>
                  <a:pt x="82" y="3088"/>
                </a:cubicBezTo>
                <a:cubicBezTo>
                  <a:pt x="341" y="2956"/>
                  <a:pt x="341" y="2956"/>
                  <a:pt x="341" y="2956"/>
                </a:cubicBezTo>
                <a:cubicBezTo>
                  <a:pt x="701" y="2987"/>
                  <a:pt x="701" y="2987"/>
                  <a:pt x="701" y="2987"/>
                </a:cubicBezTo>
                <a:lnTo>
                  <a:pt x="670" y="3136"/>
                </a:lnTo>
                <a:close/>
                <a:moveTo>
                  <a:pt x="1499" y="3666"/>
                </a:moveTo>
                <a:cubicBezTo>
                  <a:pt x="1839" y="3666"/>
                  <a:pt x="1839" y="3666"/>
                  <a:pt x="1839" y="3666"/>
                </a:cubicBezTo>
                <a:cubicBezTo>
                  <a:pt x="1716" y="4085"/>
                  <a:pt x="1716" y="4085"/>
                  <a:pt x="1716" y="4085"/>
                </a:cubicBezTo>
                <a:cubicBezTo>
                  <a:pt x="1683" y="4101"/>
                  <a:pt x="1562" y="4145"/>
                  <a:pt x="1398" y="4026"/>
                </a:cubicBezTo>
                <a:lnTo>
                  <a:pt x="1499" y="3666"/>
                </a:lnTo>
                <a:close/>
                <a:moveTo>
                  <a:pt x="1899" y="3666"/>
                </a:moveTo>
                <a:cubicBezTo>
                  <a:pt x="1942" y="3666"/>
                  <a:pt x="1942" y="3666"/>
                  <a:pt x="1942" y="3666"/>
                </a:cubicBezTo>
                <a:cubicBezTo>
                  <a:pt x="1888" y="4031"/>
                  <a:pt x="1888" y="4031"/>
                  <a:pt x="1888" y="4031"/>
                </a:cubicBezTo>
                <a:cubicBezTo>
                  <a:pt x="1856" y="4149"/>
                  <a:pt x="1856" y="4149"/>
                  <a:pt x="1856" y="4149"/>
                </a:cubicBezTo>
                <a:cubicBezTo>
                  <a:pt x="1775" y="4092"/>
                  <a:pt x="1775" y="4092"/>
                  <a:pt x="1775" y="4092"/>
                </a:cubicBezTo>
                <a:lnTo>
                  <a:pt x="1899" y="3666"/>
                </a:lnTo>
                <a:close/>
                <a:moveTo>
                  <a:pt x="1944" y="4341"/>
                </a:moveTo>
                <a:cubicBezTo>
                  <a:pt x="1934" y="4381"/>
                  <a:pt x="1893" y="4404"/>
                  <a:pt x="1853" y="4394"/>
                </a:cubicBezTo>
                <a:cubicBezTo>
                  <a:pt x="1336" y="4255"/>
                  <a:pt x="1336" y="4255"/>
                  <a:pt x="1336" y="4255"/>
                </a:cubicBezTo>
                <a:cubicBezTo>
                  <a:pt x="1381" y="4085"/>
                  <a:pt x="1381" y="4085"/>
                  <a:pt x="1381" y="4085"/>
                </a:cubicBezTo>
                <a:cubicBezTo>
                  <a:pt x="1556" y="4203"/>
                  <a:pt x="1692" y="4160"/>
                  <a:pt x="1739" y="4138"/>
                </a:cubicBezTo>
                <a:cubicBezTo>
                  <a:pt x="1915" y="4261"/>
                  <a:pt x="1915" y="4261"/>
                  <a:pt x="1915" y="4261"/>
                </a:cubicBezTo>
                <a:cubicBezTo>
                  <a:pt x="1941" y="4279"/>
                  <a:pt x="1952" y="4311"/>
                  <a:pt x="1944" y="4341"/>
                </a:cubicBezTo>
                <a:close/>
                <a:moveTo>
                  <a:pt x="2467" y="4261"/>
                </a:moveTo>
                <a:cubicBezTo>
                  <a:pt x="2493" y="4279"/>
                  <a:pt x="2505" y="4311"/>
                  <a:pt x="2497" y="4341"/>
                </a:cubicBezTo>
                <a:cubicBezTo>
                  <a:pt x="2486" y="4381"/>
                  <a:pt x="2445" y="4404"/>
                  <a:pt x="2406" y="4394"/>
                </a:cubicBezTo>
                <a:cubicBezTo>
                  <a:pt x="2000" y="4285"/>
                  <a:pt x="2000" y="4285"/>
                  <a:pt x="2000" y="4285"/>
                </a:cubicBezTo>
                <a:cubicBezTo>
                  <a:pt x="1991" y="4257"/>
                  <a:pt x="1974" y="4231"/>
                  <a:pt x="1948" y="4213"/>
                </a:cubicBezTo>
                <a:cubicBezTo>
                  <a:pt x="1907" y="4185"/>
                  <a:pt x="1907" y="4185"/>
                  <a:pt x="1907" y="4185"/>
                </a:cubicBezTo>
                <a:cubicBezTo>
                  <a:pt x="1934" y="4085"/>
                  <a:pt x="1934" y="4085"/>
                  <a:pt x="1934" y="4085"/>
                </a:cubicBezTo>
                <a:cubicBezTo>
                  <a:pt x="2108" y="4203"/>
                  <a:pt x="2244" y="4160"/>
                  <a:pt x="2291" y="4138"/>
                </a:cubicBezTo>
                <a:lnTo>
                  <a:pt x="2467" y="4261"/>
                </a:lnTo>
                <a:close/>
                <a:moveTo>
                  <a:pt x="2267" y="4086"/>
                </a:moveTo>
                <a:cubicBezTo>
                  <a:pt x="2230" y="4103"/>
                  <a:pt x="2109" y="4143"/>
                  <a:pt x="1948" y="4024"/>
                </a:cubicBezTo>
                <a:cubicBezTo>
                  <a:pt x="2001" y="3666"/>
                  <a:pt x="2001" y="3666"/>
                  <a:pt x="2001" y="3666"/>
                </a:cubicBezTo>
                <a:cubicBezTo>
                  <a:pt x="2325" y="3666"/>
                  <a:pt x="2325" y="3666"/>
                  <a:pt x="2325" y="3666"/>
                </a:cubicBezTo>
                <a:lnTo>
                  <a:pt x="2267" y="4086"/>
                </a:lnTo>
                <a:close/>
                <a:moveTo>
                  <a:pt x="2251" y="2832"/>
                </a:moveTo>
                <a:cubicBezTo>
                  <a:pt x="2469" y="3097"/>
                  <a:pt x="2427" y="3505"/>
                  <a:pt x="2412" y="3607"/>
                </a:cubicBezTo>
                <a:cubicBezTo>
                  <a:pt x="1315" y="3607"/>
                  <a:pt x="1315" y="3607"/>
                  <a:pt x="1315" y="3607"/>
                </a:cubicBezTo>
                <a:cubicBezTo>
                  <a:pt x="1401" y="3206"/>
                  <a:pt x="1401" y="3206"/>
                  <a:pt x="1401" y="3206"/>
                </a:cubicBezTo>
                <a:cubicBezTo>
                  <a:pt x="1403" y="3197"/>
                  <a:pt x="1401" y="3188"/>
                  <a:pt x="1395" y="3181"/>
                </a:cubicBezTo>
                <a:cubicBezTo>
                  <a:pt x="1389" y="3174"/>
                  <a:pt x="1381" y="3170"/>
                  <a:pt x="1372" y="3170"/>
                </a:cubicBezTo>
                <a:cubicBezTo>
                  <a:pt x="719" y="3170"/>
                  <a:pt x="719" y="3170"/>
                  <a:pt x="719" y="3170"/>
                </a:cubicBezTo>
                <a:cubicBezTo>
                  <a:pt x="722" y="3163"/>
                  <a:pt x="725" y="3156"/>
                  <a:pt x="727" y="3148"/>
                </a:cubicBezTo>
                <a:cubicBezTo>
                  <a:pt x="765" y="2968"/>
                  <a:pt x="765" y="2968"/>
                  <a:pt x="765" y="2968"/>
                </a:cubicBezTo>
                <a:cubicBezTo>
                  <a:pt x="873" y="2592"/>
                  <a:pt x="873" y="2592"/>
                  <a:pt x="873" y="2592"/>
                </a:cubicBezTo>
                <a:cubicBezTo>
                  <a:pt x="1645" y="2592"/>
                  <a:pt x="1645" y="2592"/>
                  <a:pt x="1645" y="2592"/>
                </a:cubicBezTo>
                <a:cubicBezTo>
                  <a:pt x="1916" y="2592"/>
                  <a:pt x="2119" y="2673"/>
                  <a:pt x="2251" y="2832"/>
                </a:cubicBezTo>
                <a:close/>
                <a:moveTo>
                  <a:pt x="2112" y="2397"/>
                </a:moveTo>
                <a:cubicBezTo>
                  <a:pt x="2014" y="2397"/>
                  <a:pt x="1930" y="2331"/>
                  <a:pt x="1906" y="2236"/>
                </a:cubicBezTo>
                <a:cubicBezTo>
                  <a:pt x="1879" y="2129"/>
                  <a:pt x="1879" y="2129"/>
                  <a:pt x="1879" y="2129"/>
                </a:cubicBezTo>
                <a:cubicBezTo>
                  <a:pt x="1946" y="1987"/>
                  <a:pt x="1946" y="1987"/>
                  <a:pt x="1946" y="1987"/>
                </a:cubicBezTo>
                <a:cubicBezTo>
                  <a:pt x="1987" y="1898"/>
                  <a:pt x="1997" y="1797"/>
                  <a:pt x="1974" y="1703"/>
                </a:cubicBezTo>
                <a:cubicBezTo>
                  <a:pt x="1912" y="1443"/>
                  <a:pt x="1912" y="1443"/>
                  <a:pt x="1912" y="1443"/>
                </a:cubicBezTo>
                <a:cubicBezTo>
                  <a:pt x="1855" y="1457"/>
                  <a:pt x="1855" y="1457"/>
                  <a:pt x="1855" y="1457"/>
                </a:cubicBezTo>
                <a:cubicBezTo>
                  <a:pt x="1917" y="1716"/>
                  <a:pt x="1917" y="1716"/>
                  <a:pt x="1917" y="1716"/>
                </a:cubicBezTo>
                <a:cubicBezTo>
                  <a:pt x="1937" y="1798"/>
                  <a:pt x="1928" y="1886"/>
                  <a:pt x="1893" y="1962"/>
                </a:cubicBezTo>
                <a:cubicBezTo>
                  <a:pt x="1627" y="2534"/>
                  <a:pt x="1627" y="2534"/>
                  <a:pt x="1627" y="2534"/>
                </a:cubicBezTo>
                <a:cubicBezTo>
                  <a:pt x="890" y="2534"/>
                  <a:pt x="890" y="2534"/>
                  <a:pt x="890" y="2534"/>
                </a:cubicBezTo>
                <a:cubicBezTo>
                  <a:pt x="1181" y="1528"/>
                  <a:pt x="1181" y="1528"/>
                  <a:pt x="1181" y="1528"/>
                </a:cubicBezTo>
                <a:cubicBezTo>
                  <a:pt x="1125" y="1512"/>
                  <a:pt x="1125" y="1512"/>
                  <a:pt x="1125" y="1512"/>
                </a:cubicBezTo>
                <a:cubicBezTo>
                  <a:pt x="715" y="2930"/>
                  <a:pt x="715" y="2930"/>
                  <a:pt x="715" y="2930"/>
                </a:cubicBezTo>
                <a:cubicBezTo>
                  <a:pt x="372" y="2900"/>
                  <a:pt x="372" y="2900"/>
                  <a:pt x="372" y="2900"/>
                </a:cubicBezTo>
                <a:cubicBezTo>
                  <a:pt x="737" y="1412"/>
                  <a:pt x="737" y="1412"/>
                  <a:pt x="737" y="1412"/>
                </a:cubicBezTo>
                <a:cubicBezTo>
                  <a:pt x="774" y="1260"/>
                  <a:pt x="897" y="1143"/>
                  <a:pt x="1050" y="1113"/>
                </a:cubicBezTo>
                <a:cubicBezTo>
                  <a:pt x="1238" y="1077"/>
                  <a:pt x="1238" y="1077"/>
                  <a:pt x="1238" y="1077"/>
                </a:cubicBezTo>
                <a:cubicBezTo>
                  <a:pt x="1260" y="1117"/>
                  <a:pt x="1313" y="1214"/>
                  <a:pt x="1367" y="1311"/>
                </a:cubicBezTo>
                <a:cubicBezTo>
                  <a:pt x="1515" y="1580"/>
                  <a:pt x="1516" y="1580"/>
                  <a:pt x="1541" y="1578"/>
                </a:cubicBezTo>
                <a:cubicBezTo>
                  <a:pt x="1552" y="1577"/>
                  <a:pt x="1562" y="1569"/>
                  <a:pt x="1566" y="1558"/>
                </a:cubicBezTo>
                <a:cubicBezTo>
                  <a:pt x="1569" y="1548"/>
                  <a:pt x="1631" y="1384"/>
                  <a:pt x="1678" y="1262"/>
                </a:cubicBezTo>
                <a:cubicBezTo>
                  <a:pt x="1939" y="1341"/>
                  <a:pt x="1939" y="1341"/>
                  <a:pt x="1939" y="1341"/>
                </a:cubicBezTo>
                <a:cubicBezTo>
                  <a:pt x="2041" y="1373"/>
                  <a:pt x="2118" y="1461"/>
                  <a:pt x="2135" y="1566"/>
                </a:cubicBezTo>
                <a:cubicBezTo>
                  <a:pt x="2204" y="1997"/>
                  <a:pt x="2204" y="1997"/>
                  <a:pt x="2204" y="1997"/>
                </a:cubicBezTo>
                <a:cubicBezTo>
                  <a:pt x="2196" y="2013"/>
                  <a:pt x="2174" y="2057"/>
                  <a:pt x="2130" y="2106"/>
                </a:cubicBezTo>
                <a:cubicBezTo>
                  <a:pt x="2173" y="2145"/>
                  <a:pt x="2173" y="2145"/>
                  <a:pt x="2173" y="2145"/>
                </a:cubicBezTo>
                <a:cubicBezTo>
                  <a:pt x="2214" y="2099"/>
                  <a:pt x="2239" y="2057"/>
                  <a:pt x="2251" y="2032"/>
                </a:cubicBezTo>
                <a:cubicBezTo>
                  <a:pt x="2592" y="2079"/>
                  <a:pt x="2592" y="2079"/>
                  <a:pt x="2592" y="2079"/>
                </a:cubicBezTo>
                <a:cubicBezTo>
                  <a:pt x="2563" y="2177"/>
                  <a:pt x="2542" y="2287"/>
                  <a:pt x="2531" y="2397"/>
                </a:cubicBezTo>
                <a:lnTo>
                  <a:pt x="2112" y="2397"/>
                </a:lnTo>
                <a:close/>
                <a:moveTo>
                  <a:pt x="3250" y="1599"/>
                </a:moveTo>
                <a:cubicBezTo>
                  <a:pt x="3262" y="1599"/>
                  <a:pt x="3272" y="1605"/>
                  <a:pt x="3277" y="1616"/>
                </a:cubicBezTo>
                <a:cubicBezTo>
                  <a:pt x="3283" y="1626"/>
                  <a:pt x="3282" y="1638"/>
                  <a:pt x="3275" y="1648"/>
                </a:cubicBezTo>
                <a:cubicBezTo>
                  <a:pt x="3218" y="1726"/>
                  <a:pt x="3218" y="1726"/>
                  <a:pt x="3218" y="1726"/>
                </a:cubicBezTo>
                <a:cubicBezTo>
                  <a:pt x="3194" y="1758"/>
                  <a:pt x="3195" y="1801"/>
                  <a:pt x="3219" y="1833"/>
                </a:cubicBezTo>
                <a:cubicBezTo>
                  <a:pt x="3324" y="1971"/>
                  <a:pt x="3403" y="2277"/>
                  <a:pt x="3403" y="2544"/>
                </a:cubicBezTo>
                <a:cubicBezTo>
                  <a:pt x="3403" y="2797"/>
                  <a:pt x="3329" y="3035"/>
                  <a:pt x="3210" y="3170"/>
                </a:cubicBezTo>
                <a:cubicBezTo>
                  <a:pt x="2777" y="3170"/>
                  <a:pt x="2777" y="3170"/>
                  <a:pt x="2777" y="3170"/>
                </a:cubicBezTo>
                <a:cubicBezTo>
                  <a:pt x="2657" y="3035"/>
                  <a:pt x="2583" y="2797"/>
                  <a:pt x="2583" y="2544"/>
                </a:cubicBezTo>
                <a:cubicBezTo>
                  <a:pt x="2583" y="2277"/>
                  <a:pt x="2662" y="1971"/>
                  <a:pt x="2767" y="1833"/>
                </a:cubicBezTo>
                <a:cubicBezTo>
                  <a:pt x="2791" y="1801"/>
                  <a:pt x="2792" y="1758"/>
                  <a:pt x="2768" y="1726"/>
                </a:cubicBezTo>
                <a:cubicBezTo>
                  <a:pt x="2711" y="1648"/>
                  <a:pt x="2711" y="1648"/>
                  <a:pt x="2711" y="1648"/>
                </a:cubicBezTo>
                <a:cubicBezTo>
                  <a:pt x="2704" y="1638"/>
                  <a:pt x="2703" y="1626"/>
                  <a:pt x="2709" y="1616"/>
                </a:cubicBezTo>
                <a:cubicBezTo>
                  <a:pt x="2714" y="1605"/>
                  <a:pt x="2725" y="1599"/>
                  <a:pt x="2737" y="1599"/>
                </a:cubicBezTo>
                <a:lnTo>
                  <a:pt x="3250" y="1599"/>
                </a:lnTo>
                <a:close/>
                <a:moveTo>
                  <a:pt x="3226" y="752"/>
                </a:moveTo>
                <a:cubicBezTo>
                  <a:pt x="3262" y="752"/>
                  <a:pt x="3292" y="781"/>
                  <a:pt x="3292" y="817"/>
                </a:cubicBezTo>
                <a:cubicBezTo>
                  <a:pt x="3159" y="817"/>
                  <a:pt x="3159" y="817"/>
                  <a:pt x="3159" y="817"/>
                </a:cubicBezTo>
                <a:cubicBezTo>
                  <a:pt x="3160" y="781"/>
                  <a:pt x="3190" y="752"/>
                  <a:pt x="3226" y="752"/>
                </a:cubicBezTo>
                <a:close/>
                <a:moveTo>
                  <a:pt x="3159" y="875"/>
                </a:moveTo>
                <a:cubicBezTo>
                  <a:pt x="3292" y="875"/>
                  <a:pt x="3292" y="875"/>
                  <a:pt x="3292" y="875"/>
                </a:cubicBezTo>
                <a:cubicBezTo>
                  <a:pt x="3292" y="1008"/>
                  <a:pt x="3292" y="1008"/>
                  <a:pt x="3292" y="1008"/>
                </a:cubicBezTo>
                <a:cubicBezTo>
                  <a:pt x="3159" y="1008"/>
                  <a:pt x="3159" y="1008"/>
                  <a:pt x="3159" y="1008"/>
                </a:cubicBezTo>
                <a:lnTo>
                  <a:pt x="3159" y="875"/>
                </a:lnTo>
                <a:close/>
                <a:moveTo>
                  <a:pt x="3159" y="1067"/>
                </a:moveTo>
                <a:cubicBezTo>
                  <a:pt x="3292" y="1067"/>
                  <a:pt x="3292" y="1067"/>
                  <a:pt x="3292" y="1067"/>
                </a:cubicBezTo>
                <a:cubicBezTo>
                  <a:pt x="3292" y="1103"/>
                  <a:pt x="3262" y="1132"/>
                  <a:pt x="3226" y="1132"/>
                </a:cubicBezTo>
                <a:cubicBezTo>
                  <a:pt x="3190" y="1132"/>
                  <a:pt x="3160" y="1103"/>
                  <a:pt x="3159" y="1067"/>
                </a:cubicBezTo>
                <a:close/>
                <a:moveTo>
                  <a:pt x="3393" y="1461"/>
                </a:moveTo>
                <a:cubicBezTo>
                  <a:pt x="3315" y="1461"/>
                  <a:pt x="3245" y="1404"/>
                  <a:pt x="3213" y="1374"/>
                </a:cubicBezTo>
                <a:cubicBezTo>
                  <a:pt x="3245" y="1343"/>
                  <a:pt x="3315" y="1286"/>
                  <a:pt x="3393" y="1286"/>
                </a:cubicBezTo>
                <a:cubicBezTo>
                  <a:pt x="3471" y="1286"/>
                  <a:pt x="3541" y="1343"/>
                  <a:pt x="3573" y="1374"/>
                </a:cubicBezTo>
                <a:cubicBezTo>
                  <a:pt x="3541" y="1404"/>
                  <a:pt x="3471" y="1461"/>
                  <a:pt x="3393" y="1461"/>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7" name="Freeform 37"/>
          <p:cNvSpPr/>
          <p:nvPr>
            <p:custDataLst>
              <p:tags r:id="rId41"/>
            </p:custDataLst>
          </p:nvPr>
        </p:nvSpPr>
        <p:spPr bwMode="auto">
          <a:xfrm>
            <a:off x="3244215" y="4423410"/>
            <a:ext cx="132715" cy="214630"/>
          </a:xfrm>
          <a:custGeom>
            <a:avLst/>
            <a:gdLst>
              <a:gd name="T0" fmla="*/ 247 w 247"/>
              <a:gd name="T1" fmla="*/ 12 h 397"/>
              <a:gd name="T2" fmla="*/ 189 w 247"/>
              <a:gd name="T3" fmla="*/ 0 h 397"/>
              <a:gd name="T4" fmla="*/ 0 w 247"/>
              <a:gd name="T5" fmla="*/ 356 h 397"/>
              <a:gd name="T6" fmla="*/ 42 w 247"/>
              <a:gd name="T7" fmla="*/ 397 h 397"/>
              <a:gd name="T8" fmla="*/ 247 w 247"/>
              <a:gd name="T9" fmla="*/ 12 h 397"/>
            </a:gdLst>
            <a:ahLst/>
            <a:cxnLst>
              <a:cxn ang="0">
                <a:pos x="T0" y="T1"/>
              </a:cxn>
              <a:cxn ang="0">
                <a:pos x="T2" y="T3"/>
              </a:cxn>
              <a:cxn ang="0">
                <a:pos x="T4" y="T5"/>
              </a:cxn>
              <a:cxn ang="0">
                <a:pos x="T6" y="T7"/>
              </a:cxn>
              <a:cxn ang="0">
                <a:pos x="T8" y="T9"/>
              </a:cxn>
            </a:cxnLst>
            <a:rect l="0" t="0" r="r" b="b"/>
            <a:pathLst>
              <a:path w="247" h="397">
                <a:moveTo>
                  <a:pt x="247" y="12"/>
                </a:moveTo>
                <a:cubicBezTo>
                  <a:pt x="189" y="0"/>
                  <a:pt x="189" y="0"/>
                  <a:pt x="189" y="0"/>
                </a:cubicBezTo>
                <a:cubicBezTo>
                  <a:pt x="162" y="133"/>
                  <a:pt x="95" y="259"/>
                  <a:pt x="0" y="356"/>
                </a:cubicBezTo>
                <a:cubicBezTo>
                  <a:pt x="42" y="397"/>
                  <a:pt x="42" y="397"/>
                  <a:pt x="42" y="397"/>
                </a:cubicBezTo>
                <a:cubicBezTo>
                  <a:pt x="144" y="292"/>
                  <a:pt x="217" y="155"/>
                  <a:pt x="247" y="12"/>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p:nvPr>
            <p:custDataLst>
              <p:tags r:id="rId42"/>
            </p:custDataLst>
          </p:nvPr>
        </p:nvSpPr>
        <p:spPr bwMode="auto">
          <a:xfrm>
            <a:off x="2860675" y="3246120"/>
            <a:ext cx="168275" cy="80645"/>
          </a:xfrm>
          <a:custGeom>
            <a:avLst/>
            <a:gdLst>
              <a:gd name="T0" fmla="*/ 314 w 314"/>
              <a:gd name="T1" fmla="*/ 45 h 151"/>
              <a:gd name="T2" fmla="*/ 276 w 314"/>
              <a:gd name="T3" fmla="*/ 0 h 151"/>
              <a:gd name="T4" fmla="*/ 0 w 314"/>
              <a:gd name="T5" fmla="*/ 94 h 151"/>
              <a:gd name="T6" fmla="*/ 9 w 314"/>
              <a:gd name="T7" fmla="*/ 151 h 151"/>
              <a:gd name="T8" fmla="*/ 314 w 314"/>
              <a:gd name="T9" fmla="*/ 45 h 151"/>
            </a:gdLst>
            <a:ahLst/>
            <a:cxnLst>
              <a:cxn ang="0">
                <a:pos x="T0" y="T1"/>
              </a:cxn>
              <a:cxn ang="0">
                <a:pos x="T2" y="T3"/>
              </a:cxn>
              <a:cxn ang="0">
                <a:pos x="T4" y="T5"/>
              </a:cxn>
              <a:cxn ang="0">
                <a:pos x="T6" y="T7"/>
              </a:cxn>
              <a:cxn ang="0">
                <a:pos x="T8" y="T9"/>
              </a:cxn>
            </a:cxnLst>
            <a:rect l="0" t="0" r="r" b="b"/>
            <a:pathLst>
              <a:path w="314" h="151">
                <a:moveTo>
                  <a:pt x="314" y="45"/>
                </a:moveTo>
                <a:cubicBezTo>
                  <a:pt x="276" y="0"/>
                  <a:pt x="276" y="0"/>
                  <a:pt x="276" y="0"/>
                </a:cubicBezTo>
                <a:cubicBezTo>
                  <a:pt x="200" y="63"/>
                  <a:pt x="94" y="79"/>
                  <a:pt x="0" y="94"/>
                </a:cubicBezTo>
                <a:cubicBezTo>
                  <a:pt x="9" y="151"/>
                  <a:pt x="9" y="151"/>
                  <a:pt x="9" y="151"/>
                </a:cubicBezTo>
                <a:cubicBezTo>
                  <a:pt x="105" y="136"/>
                  <a:pt x="225" y="118"/>
                  <a:pt x="314" y="45"/>
                </a:cubicBezTo>
                <a:close/>
              </a:path>
            </a:pathLst>
          </a:custGeom>
          <a:solidFill>
            <a:srgbClr val="3120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43"/>
            </p:custDataLst>
          </p:nvPr>
        </p:nvSpPr>
        <p:spPr>
          <a:xfrm>
            <a:off x="5113421" y="2733959"/>
            <a:ext cx="5843448" cy="2023201"/>
          </a:xfrm>
          <a:ln>
            <a:noFill/>
          </a:ln>
        </p:spPr>
        <p:txBody>
          <a:bodyPr vert="horz" lIns="0" tIns="0" rIns="0" bIns="0" rtlCol="0" anchor="t" anchorCtr="0">
            <a:normAutofit/>
          </a:bodyPr>
          <a:lstStyle>
            <a:lvl1pPr>
              <a:defRPr kumimoji="0" lang="zh-CN" altLang="en-US" sz="6000" i="0" u="none" strike="noStrike" cap="none" spc="600" normalizeH="0" dirty="0">
                <a:ln w="25400" cap="rnd">
                  <a:solidFill>
                    <a:schemeClr val="tx1"/>
                  </a:solidFill>
                  <a:round/>
                </a:ln>
                <a:solidFill>
                  <a:schemeClr val="accent2"/>
                </a:solidFill>
                <a:effectLst>
                  <a:outerShdw dist="50800" dir="3600000" algn="ctr" rotWithShape="0">
                    <a:schemeClr val="accent3"/>
                  </a:outerShdw>
                </a:effectLst>
                <a:uFillTx/>
                <a:latin typeface="+中文标题" charset="0"/>
              </a:defRPr>
            </a:lvl1pPr>
          </a:lstStyle>
          <a:p>
            <a:pPr marL="0" marR="0" lvl="0" fontAlgn="auto">
              <a:buClrTx/>
              <a:buSzTx/>
              <a:buFontTx/>
            </a:pPr>
            <a:r>
              <a:rPr lang="zh-CN" altLang="en-US" dirty="0"/>
              <a:t>单击此处编辑母版标题样式</a:t>
            </a:r>
            <a:endParaRPr lang="zh-CN" altLang="en-US" dirty="0"/>
          </a:p>
        </p:txBody>
      </p:sp>
      <p:sp>
        <p:nvSpPr>
          <p:cNvPr id="4" name="日期占位符 3"/>
          <p:cNvSpPr>
            <a:spLocks noGrp="1"/>
          </p:cNvSpPr>
          <p:nvPr>
            <p:ph type="dt" sz="half" idx="10"/>
            <p:custDataLst>
              <p:tags r:id="rId4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5"/>
            </p:custDataLst>
          </p:nvPr>
        </p:nvSpPr>
        <p:spPr/>
        <p:txBody>
          <a:bodyPr/>
          <a:lstStyle/>
          <a:p>
            <a:endParaRPr lang="zh-CN" altLang="en-US"/>
          </a:p>
        </p:txBody>
      </p:sp>
      <p:sp>
        <p:nvSpPr>
          <p:cNvPr id="6" name="灯片编号占位符 5"/>
          <p:cNvSpPr>
            <a:spLocks noGrp="1"/>
          </p:cNvSpPr>
          <p:nvPr>
            <p:ph type="sldNum" sz="quarter" idx="12"/>
            <p:custDataLst>
              <p:tags r:id="rId46"/>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47"/>
            </p:custDataLst>
          </p:nvPr>
        </p:nvSpPr>
        <p:spPr>
          <a:xfrm>
            <a:off x="5113421" y="1438126"/>
            <a:ext cx="5843448" cy="1224000"/>
          </a:xfrm>
        </p:spPr>
        <p:txBody>
          <a:bodyPr anchor="ctr">
            <a:noAutofit/>
          </a:bodyPr>
          <a:lstStyle>
            <a:lvl1pPr marL="0" indent="0" algn="l">
              <a:buNone/>
              <a:defRPr sz="7200" b="1"/>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7600" y="0"/>
            <a:ext cx="9540000" cy="8316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
        <p:nvSpPr>
          <p:cNvPr id="5" name="矩形 4"/>
          <p:cNvSpPr/>
          <p:nvPr>
            <p:custDataLst>
              <p:tags r:id="rId5"/>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7"/>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仅内容">
    <p:spTree>
      <p:nvGrpSpPr>
        <p:cNvPr id="1" name=""/>
        <p:cNvGrpSpPr/>
        <p:nvPr/>
      </p:nvGrpSpPr>
      <p:grpSpPr>
        <a:xfrm>
          <a:off x="0" y="0"/>
          <a:ext cx="0" cy="0"/>
          <a:chOff x="0" y="0"/>
          <a:chExt cx="0" cy="0"/>
        </a:xfrm>
      </p:grpSpPr>
      <p:sp>
        <p:nvSpPr>
          <p:cNvPr id="2" name="矩形 1"/>
          <p:cNvSpPr/>
          <p:nvPr>
            <p:custDataLst>
              <p:tags r:id="rId2"/>
            </p:custDataLst>
          </p:nvPr>
        </p:nvSpPr>
        <p:spPr>
          <a:xfrm>
            <a:off x="-8256" y="-16274"/>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474345" y="419725"/>
            <a:ext cx="11226800" cy="6125855"/>
          </a:xfrm>
          <a:prstGeom prst="rect">
            <a:avLst/>
          </a:prstGeom>
          <a:solidFill>
            <a:srgbClr val="FFF8F3"/>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6441005"/>
            <a:ext cx="12192000" cy="423545"/>
          </a:xfrm>
          <a:prstGeom prst="rect">
            <a:avLst/>
          </a:prstGeom>
          <a:solidFill>
            <a:schemeClr val="accent1">
              <a:lumMod val="40000"/>
              <a:lumOff val="60000"/>
            </a:schemeClr>
          </a:solidFill>
          <a:ln w="38100">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custDataLst>
              <p:tags r:id="rId5"/>
            </p:custDataLst>
          </p:nvPr>
        </p:nvSpPr>
        <p:spPr>
          <a:xfrm>
            <a:off x="695960" y="360045"/>
            <a:ext cx="10801985" cy="581787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322.xml"/><Relationship Id="rId23" Type="http://schemas.openxmlformats.org/officeDocument/2006/relationships/tags" Target="../tags/tag321.xml"/><Relationship Id="rId22" Type="http://schemas.openxmlformats.org/officeDocument/2006/relationships/tags" Target="../tags/tag320.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slideLayout" Target="../slideLayouts/slideLayout2.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644.xml"/><Relationship Id="rId23" Type="http://schemas.openxmlformats.org/officeDocument/2006/relationships/tags" Target="../tags/tag643.xml"/><Relationship Id="rId22" Type="http://schemas.openxmlformats.org/officeDocument/2006/relationships/tags" Target="../tags/tag642.xml"/><Relationship Id="rId21" Type="http://schemas.openxmlformats.org/officeDocument/2006/relationships/tags" Target="../tags/tag641.xml"/><Relationship Id="rId20" Type="http://schemas.openxmlformats.org/officeDocument/2006/relationships/tags" Target="../tags/tag640.xml"/><Relationship Id="rId2" Type="http://schemas.openxmlformats.org/officeDocument/2006/relationships/slideLayout" Target="../slideLayouts/slideLayout13.xml"/><Relationship Id="rId19" Type="http://schemas.openxmlformats.org/officeDocument/2006/relationships/tags" Target="../tags/tag639.xml"/><Relationship Id="rId18" Type="http://schemas.openxmlformats.org/officeDocument/2006/relationships/tags" Target="../tags/tag638.xml"/><Relationship Id="rId17" Type="http://schemas.openxmlformats.org/officeDocument/2006/relationships/tags" Target="../tags/tag637.xml"/><Relationship Id="rId16" Type="http://schemas.openxmlformats.org/officeDocument/2006/relationships/tags" Target="../tags/tag636.xml"/><Relationship Id="rId15" Type="http://schemas.openxmlformats.org/officeDocument/2006/relationships/tags" Target="../tags/tag635.xml"/><Relationship Id="rId14" Type="http://schemas.openxmlformats.org/officeDocument/2006/relationships/tags" Target="../tags/tag634.xml"/><Relationship Id="rId13" Type="http://schemas.openxmlformats.org/officeDocument/2006/relationships/tags" Target="../tags/tag633.xml"/><Relationship Id="rId12" Type="http://schemas.openxmlformats.org/officeDocument/2006/relationships/tags" Target="../tags/tag63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custDataLst>
              <p:tags r:id="rId12"/>
            </p:custDataLst>
          </p:nvPr>
        </p:nvSpPr>
        <p:spPr>
          <a:xfrm>
            <a:off x="-4127"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1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14"/>
            </p:custDataLst>
          </p:nvPr>
        </p:nvSpPr>
        <p:spPr>
          <a:xfrm>
            <a:off x="304800" y="830770"/>
            <a:ext cx="11582400" cy="6027230"/>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15"/>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16"/>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17"/>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18"/>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9"/>
            </p:custDataLst>
          </p:nvPr>
        </p:nvSpPr>
        <p:spPr>
          <a:xfrm>
            <a:off x="695960" y="360000"/>
            <a:ext cx="10800000" cy="720000"/>
          </a:xfrm>
          <a:prstGeom prst="rect">
            <a:avLst/>
          </a:prstGeom>
          <a:ln>
            <a:noFill/>
          </a:ln>
        </p:spPr>
        <p:txBody>
          <a:bodyPr vert="horz" lIns="0" tIns="0" rIns="0" bIns="0" rtlCol="0" anchor="ctr" anchorCtr="0">
            <a:noAutofit/>
          </a:body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21"/>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1"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lang="zh-CN" altLang="en-US" sz="3200" b="1" kern="1200" spc="200" baseline="0" dirty="0">
          <a:ln w="9525" cap="rnd">
            <a:solidFill>
              <a:srgbClr val="000000"/>
            </a:solidFill>
            <a:round/>
          </a:ln>
          <a:solidFill>
            <a:srgbClr val="FFFFFF"/>
          </a:solidFill>
          <a:effectLst>
            <a:outerShdw dist="63500" dir="3600000" algn="ctr" rotWithShape="0">
              <a:srgbClr val="000000"/>
            </a:outerShdw>
          </a:effectLst>
          <a:latin typeface="+mj-ea"/>
          <a:ea typeface="+mj-ea"/>
          <a:cs typeface="+mj-cs"/>
        </a:defRPr>
      </a:lvl1pPr>
    </p:titleStyle>
    <p:bodyStyle>
      <a:lvl1pPr marL="265430" indent="-265430" algn="l" defTabSz="914400" rtl="0" eaLnBrk="1" latinLnBrk="0" hangingPunct="1">
        <a:lnSpc>
          <a:spcPct val="130000"/>
        </a:lnSpc>
        <a:spcBef>
          <a:spcPts val="1000"/>
        </a:spcBef>
        <a:buClr>
          <a:schemeClr val="accent1"/>
        </a:buClr>
        <a:buFont typeface="Wingdings" panose="05000000000000000000" pitchFamily="2" charset="2"/>
        <a:buChar char="l"/>
        <a:defRPr sz="2000" kern="1200">
          <a:solidFill>
            <a:schemeClr val="tx1"/>
          </a:solidFill>
          <a:latin typeface="+mn-lt"/>
          <a:ea typeface="+mn-ea"/>
          <a:cs typeface="+mn-cs"/>
        </a:defRPr>
      </a:lvl1pPr>
      <a:lvl2pPr marL="538480" indent="-20828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76530"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030605" indent="-15557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4127" y="0"/>
            <a:ext cx="12200255" cy="6874274"/>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13"/>
            </p:custDataLst>
          </p:nvPr>
        </p:nvSpPr>
        <p:spPr>
          <a:xfrm>
            <a:off x="0" y="0"/>
            <a:ext cx="12192000" cy="831379"/>
          </a:xfrm>
          <a:prstGeom prst="rect">
            <a:avLst/>
          </a:prstGeom>
          <a:solidFill>
            <a:schemeClr val="accent1"/>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14"/>
            </p:custDataLst>
          </p:nvPr>
        </p:nvSpPr>
        <p:spPr>
          <a:xfrm>
            <a:off x="304800" y="830770"/>
            <a:ext cx="11582400" cy="6027230"/>
          </a:xfrm>
          <a:prstGeom prst="rect">
            <a:avLst/>
          </a:prstGeom>
          <a:solidFill>
            <a:schemeClr val="bg2"/>
          </a:solid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15"/>
            </p:custDataLst>
          </p:nvPr>
        </p:nvSpPr>
        <p:spPr>
          <a:xfrm>
            <a:off x="10330815" y="293370"/>
            <a:ext cx="244475" cy="244475"/>
          </a:xfrm>
          <a:prstGeom prst="ellipse">
            <a:avLst/>
          </a:prstGeom>
          <a:solidFill>
            <a:schemeClr val="accent2"/>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16"/>
            </p:custDataLst>
          </p:nvPr>
        </p:nvSpPr>
        <p:spPr>
          <a:xfrm>
            <a:off x="10712450" y="293370"/>
            <a:ext cx="244475" cy="244475"/>
          </a:xfrm>
          <a:prstGeom prst="ellipse">
            <a:avLst/>
          </a:prstGeom>
          <a:solidFill>
            <a:schemeClr val="accent3"/>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17"/>
            </p:custDataLst>
          </p:nvPr>
        </p:nvSpPr>
        <p:spPr>
          <a:xfrm>
            <a:off x="11093450" y="293370"/>
            <a:ext cx="244475" cy="244475"/>
          </a:xfrm>
          <a:prstGeom prst="ellipse">
            <a:avLst/>
          </a:prstGeom>
          <a:solidFill>
            <a:schemeClr val="accent4"/>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18"/>
            </p:custDataLst>
          </p:nvPr>
        </p:nvSpPr>
        <p:spPr>
          <a:xfrm>
            <a:off x="11475085" y="293370"/>
            <a:ext cx="244475" cy="244475"/>
          </a:xfrm>
          <a:prstGeom prst="ellipse">
            <a:avLst/>
          </a:prstGeom>
          <a:solidFill>
            <a:schemeClr val="accent6"/>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9"/>
            </p:custDataLst>
          </p:nvPr>
        </p:nvSpPr>
        <p:spPr>
          <a:xfrm>
            <a:off x="695960" y="360000"/>
            <a:ext cx="10800000" cy="720000"/>
          </a:xfrm>
          <a:prstGeom prst="rect">
            <a:avLst/>
          </a:prstGeom>
          <a:ln>
            <a:noFill/>
          </a:ln>
        </p:spPr>
        <p:txBody>
          <a:bodyPr vert="horz" lIns="0" tIns="0" rIns="0" bIns="0" rtlCol="0" anchor="ctr" anchorCtr="0">
            <a:noAutofit/>
          </a:body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21"/>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1"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lang="zh-CN" altLang="en-US" sz="3200" b="1" kern="1200" spc="200" baseline="0" dirty="0">
          <a:ln w="9525" cap="rnd">
            <a:solidFill>
              <a:srgbClr val="000000"/>
            </a:solidFill>
            <a:round/>
          </a:ln>
          <a:solidFill>
            <a:srgbClr val="FFFFFF"/>
          </a:solidFill>
          <a:effectLst>
            <a:outerShdw dist="63500" dir="3600000" algn="ctr" rotWithShape="0">
              <a:srgbClr val="000000"/>
            </a:outerShdw>
          </a:effectLst>
          <a:latin typeface="+mj-ea"/>
          <a:ea typeface="+mj-ea"/>
          <a:cs typeface="+mj-cs"/>
        </a:defRPr>
      </a:lvl1pPr>
    </p:titleStyle>
    <p:bodyStyle>
      <a:lvl1pPr marL="265430" indent="-265430" algn="l" defTabSz="914400" rtl="0" eaLnBrk="1" latinLnBrk="0" hangingPunct="1">
        <a:lnSpc>
          <a:spcPct val="130000"/>
        </a:lnSpc>
        <a:spcBef>
          <a:spcPts val="1000"/>
        </a:spcBef>
        <a:buClr>
          <a:schemeClr val="accent1"/>
        </a:buClr>
        <a:buFont typeface="Wingdings" panose="05000000000000000000" pitchFamily="2" charset="2"/>
        <a:buChar char="l"/>
        <a:defRPr sz="2000" kern="1200">
          <a:solidFill>
            <a:schemeClr val="tx1"/>
          </a:solidFill>
          <a:latin typeface="+mn-lt"/>
          <a:ea typeface="+mn-ea"/>
          <a:cs typeface="+mn-cs"/>
        </a:defRPr>
      </a:lvl1pPr>
      <a:lvl2pPr marL="538480" indent="-20828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76530"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030605" indent="-15557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tags" Target="../tags/tag645.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tags" Target="../tags/tag696.xml"/><Relationship Id="rId3" Type="http://schemas.openxmlformats.org/officeDocument/2006/relationships/tags" Target="../tags/tag695.xml"/><Relationship Id="rId2" Type="http://schemas.openxmlformats.org/officeDocument/2006/relationships/tags" Target="../tags/tag694.xml"/><Relationship Id="rId10" Type="http://schemas.openxmlformats.org/officeDocument/2006/relationships/notesSlide" Target="../notesSlides/notesSlide4.xml"/><Relationship Id="rId1" Type="http://schemas.openxmlformats.org/officeDocument/2006/relationships/tags" Target="../tags/tag693.xml"/></Relationships>
</file>

<file path=ppt/slides/_rels/slide11.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tags" Target="../tags/tag708.xml"/><Relationship Id="rId7" Type="http://schemas.openxmlformats.org/officeDocument/2006/relationships/tags" Target="../tags/tag707.xml"/><Relationship Id="rId6" Type="http://schemas.openxmlformats.org/officeDocument/2006/relationships/tags" Target="../tags/tag706.xml"/><Relationship Id="rId5" Type="http://schemas.openxmlformats.org/officeDocument/2006/relationships/tags" Target="../tags/tag705.xml"/><Relationship Id="rId4" Type="http://schemas.openxmlformats.org/officeDocument/2006/relationships/tags" Target="../tags/tag704.xml"/><Relationship Id="rId3" Type="http://schemas.openxmlformats.org/officeDocument/2006/relationships/tags" Target="../tags/tag703.xml"/><Relationship Id="rId2" Type="http://schemas.openxmlformats.org/officeDocument/2006/relationships/tags" Target="../tags/tag702.xml"/><Relationship Id="rId12" Type="http://schemas.openxmlformats.org/officeDocument/2006/relationships/notesSlide" Target="../notesSlides/notesSlide5.xml"/><Relationship Id="rId11" Type="http://schemas.openxmlformats.org/officeDocument/2006/relationships/slideLayout" Target="../slideLayouts/slideLayout18.xml"/><Relationship Id="rId10" Type="http://schemas.openxmlformats.org/officeDocument/2006/relationships/tags" Target="../tags/tag710.xml"/><Relationship Id="rId1" Type="http://schemas.openxmlformats.org/officeDocument/2006/relationships/tags" Target="../tags/tag70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12.xml"/><Relationship Id="rId1" Type="http://schemas.openxmlformats.org/officeDocument/2006/relationships/tags" Target="../tags/tag711.xml"/></Relationships>
</file>

<file path=ppt/slides/_rels/slide13.xml.rels><?xml version="1.0" encoding="UTF-8" standalone="yes"?>
<Relationships xmlns="http://schemas.openxmlformats.org/package/2006/relationships"><Relationship Id="rId9" Type="http://schemas.openxmlformats.org/officeDocument/2006/relationships/tags" Target="../tags/tag719.xml"/><Relationship Id="rId8" Type="http://schemas.openxmlformats.org/officeDocument/2006/relationships/tags" Target="../tags/tag718.xml"/><Relationship Id="rId7" Type="http://schemas.openxmlformats.org/officeDocument/2006/relationships/tags" Target="../tags/tag717.xml"/><Relationship Id="rId6" Type="http://schemas.openxmlformats.org/officeDocument/2006/relationships/tags" Target="../tags/tag716.xml"/><Relationship Id="rId5" Type="http://schemas.openxmlformats.org/officeDocument/2006/relationships/image" Target="../media/image8.jpeg"/><Relationship Id="rId4" Type="http://schemas.openxmlformats.org/officeDocument/2006/relationships/tags" Target="../tags/tag715.xml"/><Relationship Id="rId3" Type="http://schemas.openxmlformats.org/officeDocument/2006/relationships/image" Target="../media/image7.jpeg"/><Relationship Id="rId2" Type="http://schemas.openxmlformats.org/officeDocument/2006/relationships/tags" Target="../tags/tag714.xml"/><Relationship Id="rId13" Type="http://schemas.openxmlformats.org/officeDocument/2006/relationships/notesSlide" Target="../notesSlides/notesSlide6.xml"/><Relationship Id="rId12" Type="http://schemas.openxmlformats.org/officeDocument/2006/relationships/slideLayout" Target="../slideLayouts/slideLayout18.xml"/><Relationship Id="rId11" Type="http://schemas.openxmlformats.org/officeDocument/2006/relationships/tags" Target="../tags/tag721.xml"/><Relationship Id="rId10" Type="http://schemas.openxmlformats.org/officeDocument/2006/relationships/tags" Target="../tags/tag720.xml"/><Relationship Id="rId1" Type="http://schemas.openxmlformats.org/officeDocument/2006/relationships/tags" Target="../tags/tag71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27.xml"/><Relationship Id="rId5" Type="http://schemas.openxmlformats.org/officeDocument/2006/relationships/tags" Target="../tags/tag726.xml"/><Relationship Id="rId4" Type="http://schemas.openxmlformats.org/officeDocument/2006/relationships/tags" Target="../tags/tag725.xml"/><Relationship Id="rId3" Type="http://schemas.openxmlformats.org/officeDocument/2006/relationships/tags" Target="../tags/tag724.xml"/><Relationship Id="rId2" Type="http://schemas.openxmlformats.org/officeDocument/2006/relationships/tags" Target="../tags/tag723.xml"/><Relationship Id="rId1" Type="http://schemas.openxmlformats.org/officeDocument/2006/relationships/tags" Target="../tags/tag7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730.xml"/><Relationship Id="rId2" Type="http://schemas.openxmlformats.org/officeDocument/2006/relationships/tags" Target="../tags/tag729.xml"/><Relationship Id="rId1" Type="http://schemas.openxmlformats.org/officeDocument/2006/relationships/tags" Target="../tags/tag728.xml"/></Relationships>
</file>

<file path=ppt/slides/_rels/slide2.xml.rels><?xml version="1.0" encoding="UTF-8" standalone="yes"?>
<Relationships xmlns="http://schemas.openxmlformats.org/package/2006/relationships"><Relationship Id="rId9" Type="http://schemas.openxmlformats.org/officeDocument/2006/relationships/tags" Target="../tags/tag657.xml"/><Relationship Id="rId8" Type="http://schemas.openxmlformats.org/officeDocument/2006/relationships/tags" Target="../tags/tag656.xml"/><Relationship Id="rId7" Type="http://schemas.openxmlformats.org/officeDocument/2006/relationships/tags" Target="../tags/tag655.xml"/><Relationship Id="rId6" Type="http://schemas.openxmlformats.org/officeDocument/2006/relationships/tags" Target="../tags/tag654.xml"/><Relationship Id="rId5" Type="http://schemas.openxmlformats.org/officeDocument/2006/relationships/tags" Target="../tags/tag653.xml"/><Relationship Id="rId4" Type="http://schemas.openxmlformats.org/officeDocument/2006/relationships/tags" Target="../tags/tag652.xml"/><Relationship Id="rId3" Type="http://schemas.openxmlformats.org/officeDocument/2006/relationships/tags" Target="../tags/tag651.xml"/><Relationship Id="rId2" Type="http://schemas.openxmlformats.org/officeDocument/2006/relationships/tags" Target="../tags/tag650.xml"/><Relationship Id="rId18" Type="http://schemas.openxmlformats.org/officeDocument/2006/relationships/slideLayout" Target="../slideLayouts/slideLayout14.xml"/><Relationship Id="rId17" Type="http://schemas.openxmlformats.org/officeDocument/2006/relationships/tags" Target="../tags/tag665.xml"/><Relationship Id="rId16" Type="http://schemas.openxmlformats.org/officeDocument/2006/relationships/tags" Target="../tags/tag664.xml"/><Relationship Id="rId15" Type="http://schemas.openxmlformats.org/officeDocument/2006/relationships/tags" Target="../tags/tag663.xml"/><Relationship Id="rId14" Type="http://schemas.openxmlformats.org/officeDocument/2006/relationships/tags" Target="../tags/tag662.xml"/><Relationship Id="rId13" Type="http://schemas.openxmlformats.org/officeDocument/2006/relationships/tags" Target="../tags/tag661.xml"/><Relationship Id="rId12" Type="http://schemas.openxmlformats.org/officeDocument/2006/relationships/tags" Target="../tags/tag660.xml"/><Relationship Id="rId11" Type="http://schemas.openxmlformats.org/officeDocument/2006/relationships/tags" Target="../tags/tag659.xml"/><Relationship Id="rId10" Type="http://schemas.openxmlformats.org/officeDocument/2006/relationships/tags" Target="../tags/tag658.xml"/><Relationship Id="rId1" Type="http://schemas.openxmlformats.org/officeDocument/2006/relationships/tags" Target="../tags/tag64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67.xml"/><Relationship Id="rId1" Type="http://schemas.openxmlformats.org/officeDocument/2006/relationships/tags" Target="../tags/tag66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669.xml"/><Relationship Id="rId2" Type="http://schemas.openxmlformats.org/officeDocument/2006/relationships/image" Target="../media/image1.jpeg"/><Relationship Id="rId1" Type="http://schemas.openxmlformats.org/officeDocument/2006/relationships/tags" Target="../tags/tag6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71.xml"/><Relationship Id="rId1" Type="http://schemas.openxmlformats.org/officeDocument/2006/relationships/tags" Target="../tags/tag670.xml"/></Relationships>
</file>

<file path=ppt/slides/_rels/slide6.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678.xml"/><Relationship Id="rId7" Type="http://schemas.openxmlformats.org/officeDocument/2006/relationships/tags" Target="../tags/tag677.xml"/><Relationship Id="rId6" Type="http://schemas.openxmlformats.org/officeDocument/2006/relationships/tags" Target="../tags/tag676.xml"/><Relationship Id="rId5" Type="http://schemas.openxmlformats.org/officeDocument/2006/relationships/tags" Target="../tags/tag675.xml"/><Relationship Id="rId4" Type="http://schemas.openxmlformats.org/officeDocument/2006/relationships/tags" Target="../tags/tag674.xml"/><Relationship Id="rId3" Type="http://schemas.openxmlformats.org/officeDocument/2006/relationships/image" Target="../media/image2.jpeg"/><Relationship Id="rId2" Type="http://schemas.openxmlformats.org/officeDocument/2006/relationships/tags" Target="../tags/tag673.xml"/><Relationship Id="rId16" Type="http://schemas.openxmlformats.org/officeDocument/2006/relationships/notesSlide" Target="../notesSlides/notesSlide2.xml"/><Relationship Id="rId15" Type="http://schemas.openxmlformats.org/officeDocument/2006/relationships/slideLayout" Target="../slideLayouts/slideLayout18.xml"/><Relationship Id="rId14" Type="http://schemas.openxmlformats.org/officeDocument/2006/relationships/tags" Target="../tags/tag682.xml"/><Relationship Id="rId13" Type="http://schemas.openxmlformats.org/officeDocument/2006/relationships/tags" Target="../tags/tag681.xml"/><Relationship Id="rId12" Type="http://schemas.openxmlformats.org/officeDocument/2006/relationships/tags" Target="../tags/tag680.xml"/><Relationship Id="rId11" Type="http://schemas.openxmlformats.org/officeDocument/2006/relationships/image" Target="../media/image4.jpeg"/><Relationship Id="rId10" Type="http://schemas.openxmlformats.org/officeDocument/2006/relationships/tags" Target="../tags/tag679.xml"/><Relationship Id="rId1" Type="http://schemas.openxmlformats.org/officeDocument/2006/relationships/tags" Target="../tags/tag67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1.xml"/><Relationship Id="rId7" Type="http://schemas.openxmlformats.org/officeDocument/2006/relationships/tags" Target="../tags/tag688.xml"/><Relationship Id="rId6" Type="http://schemas.openxmlformats.org/officeDocument/2006/relationships/tags" Target="../tags/tag687.xml"/><Relationship Id="rId5" Type="http://schemas.openxmlformats.org/officeDocument/2006/relationships/tags" Target="../tags/tag686.xml"/><Relationship Id="rId4" Type="http://schemas.openxmlformats.org/officeDocument/2006/relationships/image" Target="../media/image5.png"/><Relationship Id="rId3" Type="http://schemas.openxmlformats.org/officeDocument/2006/relationships/tags" Target="../tags/tag685.xml"/><Relationship Id="rId2" Type="http://schemas.openxmlformats.org/officeDocument/2006/relationships/tags" Target="../tags/tag684.xml"/><Relationship Id="rId1" Type="http://schemas.openxmlformats.org/officeDocument/2006/relationships/tags" Target="../tags/tag68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690.xml"/><Relationship Id="rId2" Type="http://schemas.openxmlformats.org/officeDocument/2006/relationships/tags" Target="../tags/tag689.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92.xml"/><Relationship Id="rId1" Type="http://schemas.openxmlformats.org/officeDocument/2006/relationships/tags" Target="../tags/tag6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p:cNvSpPr>
            <a:spLocks noGrp="1"/>
          </p:cNvSpPr>
          <p:nvPr>
            <p:ph type="ctrTitle"/>
            <p:custDataLst>
              <p:tags r:id="rId1"/>
            </p:custDataLst>
          </p:nvPr>
        </p:nvSpPr>
        <p:spPr>
          <a:xfrm>
            <a:off x="982345" y="1318260"/>
            <a:ext cx="7811135" cy="2473960"/>
          </a:xfrm>
        </p:spPr>
        <p:txBody>
          <a:bodyPr anchor="ctr" anchorCtr="0">
            <a:noAutofit/>
          </a:bodyPr>
          <a:p>
            <a:pPr algn="ctr">
              <a:lnSpc>
                <a:spcPct val="120000"/>
              </a:lnSpc>
            </a:pPr>
            <a:r>
              <a:rPr lang="zh-CN" altLang="en-US" sz="5400" dirty="0">
                <a:latin typeface="+mj-ea"/>
              </a:rPr>
              <a:t>Homework Tracker for Students</a:t>
            </a:r>
            <a:endParaRPr lang="zh-CN" altLang="en-US" sz="5400" dirty="0">
              <a:latin typeface="+mj-ea"/>
            </a:endParaRPr>
          </a:p>
        </p:txBody>
      </p:sp>
      <p:sp>
        <p:nvSpPr>
          <p:cNvPr id="10" name="署名"/>
          <p:cNvSpPr>
            <a:spLocks noGrp="1"/>
          </p:cNvSpPr>
          <p:nvPr>
            <p:custDataLst>
              <p:tags r:id="rId2"/>
            </p:custDataLst>
          </p:nvPr>
        </p:nvSpPr>
        <p:spPr>
          <a:xfrm>
            <a:off x="1446665" y="4784975"/>
            <a:ext cx="2160000" cy="504000"/>
          </a:xfrm>
          <a:prstGeom prst="roundRect">
            <a:avLst>
              <a:gd name="adj" fmla="val 50000"/>
            </a:avLst>
          </a:prstGeom>
          <a:solidFill>
            <a:schemeClr val="accent3"/>
          </a:solidFill>
          <a:ln w="31750">
            <a:solidFill>
              <a:schemeClr val="tx1"/>
            </a:solidFill>
          </a:ln>
        </p:spPr>
        <p:txBody>
          <a:bodyPr vert="horz" lIns="0" tIns="0" rIns="0" bIns="0" rtlCol="0" anchor="ctr">
            <a:normAutofit/>
          </a:bodyPr>
          <a:lstStyle>
            <a:lvl1pPr marL="0" indent="0" algn="ctr" defTabSz="914400" rtl="0" eaLnBrk="1" latinLnBrk="0" hangingPunct="1">
              <a:lnSpc>
                <a:spcPct val="100000"/>
              </a:lnSpc>
              <a:spcBef>
                <a:spcPts val="1000"/>
              </a:spcBef>
              <a:buClr>
                <a:schemeClr val="accent1"/>
              </a:buClr>
              <a:buFont typeface="Wingdings" panose="05000000000000000000" pitchFamily="2" charset="2"/>
              <a:buNone/>
              <a:defRPr sz="1800" b="1" kern="1200">
                <a:solidFill>
                  <a:schemeClr val="tx1"/>
                </a:solidFill>
                <a:latin typeface="+mn-lt"/>
                <a:ea typeface="+mn-ea"/>
                <a:cs typeface="+mn-cs"/>
              </a:defRPr>
            </a:lvl1pPr>
            <a:lvl2pPr marL="538480" indent="-20828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76530"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030605" indent="-15557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Xiaochen Zhang</a:t>
            </a:r>
            <a:endParaRPr lang="zh-CN" altLang="en-US" dirty="0"/>
          </a:p>
        </p:txBody>
      </p:sp>
      <p:sp>
        <p:nvSpPr>
          <p:cNvPr id="5" name="副标题"/>
          <p:cNvSpPr>
            <a:spLocks noGrp="1"/>
          </p:cNvSpPr>
          <p:nvPr>
            <p:ph type="subTitle" idx="1"/>
            <p:custDataLst>
              <p:tags r:id="rId3"/>
            </p:custDataLst>
          </p:nvPr>
        </p:nvSpPr>
        <p:spPr>
          <a:xfrm>
            <a:off x="1530350" y="3870325"/>
            <a:ext cx="6713538" cy="658813"/>
          </a:xfrm>
        </p:spPr>
        <p:txBody>
          <a:bodyPr anchor="ctr" anchorCtr="0"/>
          <a:lstStyle/>
          <a:p>
            <a:pPr algn="l"/>
            <a:r>
              <a:rPr lang="en-US" altLang="zh-CN" dirty="0"/>
              <a:t> A Software Design Proposal</a:t>
            </a:r>
            <a:endParaRPr lang="en-US" altLang="zh-CN"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350520" y="96475"/>
            <a:ext cx="10800000" cy="720000"/>
          </a:xfrm>
        </p:spPr>
        <p:txBody>
          <a:bodyPr wrap="square">
            <a:normAutofit/>
          </a:bodyPr>
          <a:lstStyle/>
          <a:p>
            <a:r>
              <a:rPr lang="zh-CN" altLang="en-US"/>
              <a:t>Planning Process</a:t>
            </a:r>
            <a:r>
              <a:rPr lang="en-US" altLang="zh-CN"/>
              <a:t>:</a:t>
            </a:r>
            <a:endParaRPr lang="en-US" altLang="zh-CN"/>
          </a:p>
        </p:txBody>
      </p:sp>
      <p:sp>
        <p:nvSpPr>
          <p:cNvPr id="2" name="矩形 1"/>
          <p:cNvSpPr/>
          <p:nvPr>
            <p:custDataLst>
              <p:tags r:id="rId2"/>
            </p:custDataLst>
          </p:nvPr>
        </p:nvSpPr>
        <p:spPr>
          <a:xfrm>
            <a:off x="1435735" y="1072515"/>
            <a:ext cx="9670415" cy="1461770"/>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3730" tIns="135864" rIns="228978" bIns="135864" rtlCol="0" anchor="ctr">
            <a:noAutofit/>
          </a:bodyPr>
          <a:lstStyle/>
          <a:p>
            <a:pPr>
              <a:lnSpc>
                <a:spcPct val="130000"/>
              </a:lnSpc>
            </a:pPr>
            <a:r>
              <a:rPr lang="zh-CN" altLang="en-US" sz="2000" dirty="0">
                <a:solidFill>
                  <a:schemeClr val="tx1">
                    <a:lumMod val="85000"/>
                    <a:lumOff val="15000"/>
                  </a:schemeClr>
                </a:solidFill>
                <a:latin typeface="+mn-ea"/>
                <a:cs typeface="+mn-ea"/>
              </a:rPr>
              <a:t>Identifying the Problem: Recognized the need for a specialized tool to help students manage their academic tasks, focusing on the issues of missed deadlines and poor task organization.</a:t>
            </a:r>
            <a:endParaRPr lang="zh-CN" altLang="en-US" sz="2000" dirty="0">
              <a:solidFill>
                <a:schemeClr val="tx1">
                  <a:lumMod val="85000"/>
                  <a:lumOff val="15000"/>
                </a:schemeClr>
              </a:solidFill>
              <a:latin typeface="+mn-ea"/>
              <a:cs typeface="+mn-ea"/>
            </a:endParaRPr>
          </a:p>
        </p:txBody>
      </p:sp>
      <p:sp>
        <p:nvSpPr>
          <p:cNvPr id="14" name="矩形 13"/>
          <p:cNvSpPr/>
          <p:nvPr>
            <p:custDataLst>
              <p:tags r:id="rId3"/>
            </p:custDataLst>
          </p:nvPr>
        </p:nvSpPr>
        <p:spPr>
          <a:xfrm>
            <a:off x="1085850" y="1072515"/>
            <a:ext cx="257175" cy="146177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custDataLst>
              <p:tags r:id="rId4"/>
            </p:custDataLst>
          </p:nvPr>
        </p:nvSpPr>
        <p:spPr>
          <a:xfrm>
            <a:off x="1435735" y="2807970"/>
            <a:ext cx="9670415" cy="1482725"/>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3730" tIns="135864" rIns="228978" bIns="135864" rtlCol="0" anchor="ctr">
            <a:noAutofit/>
          </a:bodyPr>
          <a:lstStyle/>
          <a:p>
            <a:pPr>
              <a:lnSpc>
                <a:spcPct val="130000"/>
              </a:lnSpc>
            </a:pPr>
            <a:r>
              <a:rPr lang="zh-CN" altLang="en-US" sz="2000" dirty="0">
                <a:solidFill>
                  <a:schemeClr val="tx1">
                    <a:lumMod val="85000"/>
                    <a:lumOff val="15000"/>
                  </a:schemeClr>
                </a:solidFill>
                <a:latin typeface="+mn-ea"/>
                <a:cs typeface="+mn-ea"/>
              </a:rPr>
              <a:t>Researching Existing Solutions: Analyzed tools like Google Keep, Microsoft To-Do, and Todoist to understand their strengths and limitations in a student context.</a:t>
            </a:r>
            <a:endParaRPr lang="zh-CN" altLang="en-US" sz="2000" dirty="0">
              <a:solidFill>
                <a:schemeClr val="tx1">
                  <a:lumMod val="85000"/>
                  <a:lumOff val="15000"/>
                </a:schemeClr>
              </a:solidFill>
              <a:latin typeface="+mn-ea"/>
              <a:cs typeface="+mn-ea"/>
            </a:endParaRPr>
          </a:p>
        </p:txBody>
      </p:sp>
      <p:sp>
        <p:nvSpPr>
          <p:cNvPr id="6" name="矩形 5"/>
          <p:cNvSpPr/>
          <p:nvPr>
            <p:custDataLst>
              <p:tags r:id="rId5"/>
            </p:custDataLst>
          </p:nvPr>
        </p:nvSpPr>
        <p:spPr>
          <a:xfrm>
            <a:off x="1085850" y="2807970"/>
            <a:ext cx="257175" cy="148272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6"/>
            </p:custDataLst>
          </p:nvPr>
        </p:nvSpPr>
        <p:spPr>
          <a:xfrm>
            <a:off x="1435735" y="4563745"/>
            <a:ext cx="9670415" cy="1571625"/>
          </a:xfrm>
          <a:prstGeom prst="rect">
            <a:avLst/>
          </a:prstGeom>
          <a:solidFill>
            <a:schemeClr val="accent3">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3730" tIns="135864" rIns="228978" bIns="135864" rtlCol="0" anchor="ctr">
            <a:noAutofit/>
          </a:bodyPr>
          <a:lstStyle/>
          <a:p>
            <a:pPr>
              <a:lnSpc>
                <a:spcPct val="130000"/>
              </a:lnSpc>
            </a:pPr>
            <a:r>
              <a:rPr lang="zh-CN" altLang="en-US" sz="2000" dirty="0">
                <a:solidFill>
                  <a:schemeClr val="tx1">
                    <a:lumMod val="85000"/>
                    <a:lumOff val="15000"/>
                  </a:schemeClr>
                </a:solidFill>
                <a:latin typeface="+mn-ea"/>
                <a:cs typeface="+mn-ea"/>
              </a:rPr>
              <a:t>Feature Development: Decided to include features missing in current solutions, such as subject-based categorization, real-time progress tracking, and smart reminders tailored for academic tasks.</a:t>
            </a:r>
            <a:endParaRPr lang="zh-CN" altLang="en-US" sz="2000" dirty="0">
              <a:solidFill>
                <a:schemeClr val="tx1">
                  <a:lumMod val="85000"/>
                  <a:lumOff val="15000"/>
                </a:schemeClr>
              </a:solidFill>
              <a:latin typeface="+mn-ea"/>
              <a:cs typeface="+mn-ea"/>
            </a:endParaRPr>
          </a:p>
        </p:txBody>
      </p:sp>
      <p:sp>
        <p:nvSpPr>
          <p:cNvPr id="18" name="矩形 17"/>
          <p:cNvSpPr/>
          <p:nvPr>
            <p:custDataLst>
              <p:tags r:id="rId7"/>
            </p:custDataLst>
          </p:nvPr>
        </p:nvSpPr>
        <p:spPr>
          <a:xfrm>
            <a:off x="1085850" y="4563745"/>
            <a:ext cx="257175" cy="1571625"/>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custDataLst>
              <p:tags r:id="rId1"/>
            </p:custDataLst>
          </p:nvPr>
        </p:nvSpPr>
        <p:spPr>
          <a:xfrm>
            <a:off x="6219825" y="1185545"/>
            <a:ext cx="2567940" cy="5281295"/>
          </a:xfrm>
          <a:custGeom>
            <a:avLst/>
            <a:gdLst>
              <a:gd name="connsiteX0" fmla="*/ 221625 w 2544124"/>
              <a:gd name="connsiteY0" fmla="*/ 0 h 3182029"/>
              <a:gd name="connsiteX1" fmla="*/ 2225375 w 2544124"/>
              <a:gd name="connsiteY1" fmla="*/ 0 h 3182029"/>
              <a:gd name="connsiteX2" fmla="*/ 2446348 w 2544124"/>
              <a:gd name="connsiteY2" fmla="*/ 221001 h 3182029"/>
              <a:gd name="connsiteX3" fmla="*/ 2446348 w 2544124"/>
              <a:gd name="connsiteY3" fmla="*/ 1498115 h 3182029"/>
              <a:gd name="connsiteX4" fmla="*/ 2544124 w 2544124"/>
              <a:gd name="connsiteY4" fmla="*/ 1590688 h 3182029"/>
              <a:gd name="connsiteX5" fmla="*/ 2446348 w 2544124"/>
              <a:gd name="connsiteY5" fmla="*/ 1683261 h 3182029"/>
              <a:gd name="connsiteX6" fmla="*/ 2446348 w 2544124"/>
              <a:gd name="connsiteY6" fmla="*/ 2961027 h 3182029"/>
              <a:gd name="connsiteX7" fmla="*/ 2225375 w 2544124"/>
              <a:gd name="connsiteY7" fmla="*/ 3182029 h 3182029"/>
              <a:gd name="connsiteX8" fmla="*/ 221625 w 2544124"/>
              <a:gd name="connsiteY8" fmla="*/ 3182029 h 3182029"/>
              <a:gd name="connsiteX9" fmla="*/ 0 w 2544124"/>
              <a:gd name="connsiteY9" fmla="*/ 2961027 h 3182029"/>
              <a:gd name="connsiteX10" fmla="*/ 0 w 2544124"/>
              <a:gd name="connsiteY10" fmla="*/ 221001 h 3182029"/>
              <a:gd name="connsiteX11" fmla="*/ 221625 w 2544124"/>
              <a:gd name="connsiteY11" fmla="*/ 0 h 3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4124" h="3182029">
                <a:moveTo>
                  <a:pt x="221625" y="0"/>
                </a:moveTo>
                <a:lnTo>
                  <a:pt x="2225375" y="0"/>
                </a:lnTo>
                <a:cubicBezTo>
                  <a:pt x="2347920" y="0"/>
                  <a:pt x="2446348" y="99092"/>
                  <a:pt x="2446348" y="221001"/>
                </a:cubicBezTo>
                <a:lnTo>
                  <a:pt x="2446348" y="1498115"/>
                </a:lnTo>
                <a:lnTo>
                  <a:pt x="2544124" y="1590688"/>
                </a:lnTo>
                <a:lnTo>
                  <a:pt x="2446348" y="1683261"/>
                </a:lnTo>
                <a:lnTo>
                  <a:pt x="2446348" y="2961027"/>
                </a:lnTo>
                <a:cubicBezTo>
                  <a:pt x="2446348" y="3082937"/>
                  <a:pt x="2347920" y="3182029"/>
                  <a:pt x="2225375" y="3182029"/>
                </a:cubicBezTo>
                <a:lnTo>
                  <a:pt x="221625" y="3182029"/>
                </a:lnTo>
                <a:cubicBezTo>
                  <a:pt x="99079" y="3182029"/>
                  <a:pt x="0" y="3082937"/>
                  <a:pt x="0" y="2961027"/>
                </a:cubicBezTo>
                <a:lnTo>
                  <a:pt x="0" y="221001"/>
                </a:lnTo>
                <a:cubicBezTo>
                  <a:pt x="0" y="99092"/>
                  <a:pt x="99079" y="0"/>
                  <a:pt x="221625" y="0"/>
                </a:cubicBezTo>
                <a:close/>
              </a:path>
            </a:pathLst>
          </a:custGeom>
          <a:gradFill>
            <a:gsLst>
              <a:gs pos="0">
                <a:schemeClr val="accent1"/>
              </a:gs>
              <a:gs pos="100000">
                <a:schemeClr val="accent1">
                  <a:alpha val="6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8118" tIns="463888" rIns="300380" bIns="821396" numCol="1" spcCol="0" rtlCol="0" fromWordArt="0" anchor="b" anchorCtr="0" forceAA="0" compatLnSpc="1">
            <a:noAutofit/>
          </a:bodyPr>
          <a:lstStyle/>
          <a:p>
            <a:pPr>
              <a:lnSpc>
                <a:spcPct val="130000"/>
              </a:lnSpc>
            </a:pPr>
            <a:r>
              <a:rPr lang="zh-CN" altLang="zh-CN" sz="1600" dirty="0">
                <a:solidFill>
                  <a:srgbClr val="FFFFFF"/>
                </a:solidFill>
                <a:latin typeface="+mn-ea"/>
                <a:cs typeface="+mn-ea"/>
                <a:sym typeface="+mn-ea"/>
              </a:rPr>
              <a:t>The software will send notifications based on task priority and deadlines. As a deadline approaches, reminders will increase in frequency to ensure that students focus on completing the most urgent tasks first.</a:t>
            </a:r>
            <a:endParaRPr lang="zh-CN" altLang="zh-CN" sz="1600" dirty="0">
              <a:solidFill>
                <a:srgbClr val="FFFFFF"/>
              </a:solidFill>
              <a:latin typeface="+mn-ea"/>
              <a:cs typeface="+mn-ea"/>
              <a:sym typeface="+mn-ea"/>
            </a:endParaRPr>
          </a:p>
        </p:txBody>
      </p:sp>
      <p:sp>
        <p:nvSpPr>
          <p:cNvPr id="27" name="任意多边形: 形状 26"/>
          <p:cNvSpPr/>
          <p:nvPr>
            <p:custDataLst>
              <p:tags r:id="rId2"/>
            </p:custDataLst>
          </p:nvPr>
        </p:nvSpPr>
        <p:spPr>
          <a:xfrm>
            <a:off x="3421380" y="1184910"/>
            <a:ext cx="2567940" cy="5281930"/>
          </a:xfrm>
          <a:custGeom>
            <a:avLst/>
            <a:gdLst>
              <a:gd name="connsiteX0" fmla="*/ 221625 w 2544124"/>
              <a:gd name="connsiteY0" fmla="*/ 0 h 3182029"/>
              <a:gd name="connsiteX1" fmla="*/ 2225375 w 2544124"/>
              <a:gd name="connsiteY1" fmla="*/ 0 h 3182029"/>
              <a:gd name="connsiteX2" fmla="*/ 2446348 w 2544124"/>
              <a:gd name="connsiteY2" fmla="*/ 221001 h 3182029"/>
              <a:gd name="connsiteX3" fmla="*/ 2446348 w 2544124"/>
              <a:gd name="connsiteY3" fmla="*/ 1498115 h 3182029"/>
              <a:gd name="connsiteX4" fmla="*/ 2544124 w 2544124"/>
              <a:gd name="connsiteY4" fmla="*/ 1590688 h 3182029"/>
              <a:gd name="connsiteX5" fmla="*/ 2446348 w 2544124"/>
              <a:gd name="connsiteY5" fmla="*/ 1683261 h 3182029"/>
              <a:gd name="connsiteX6" fmla="*/ 2446348 w 2544124"/>
              <a:gd name="connsiteY6" fmla="*/ 2961027 h 3182029"/>
              <a:gd name="connsiteX7" fmla="*/ 2225375 w 2544124"/>
              <a:gd name="connsiteY7" fmla="*/ 3182029 h 3182029"/>
              <a:gd name="connsiteX8" fmla="*/ 221625 w 2544124"/>
              <a:gd name="connsiteY8" fmla="*/ 3182029 h 3182029"/>
              <a:gd name="connsiteX9" fmla="*/ 0 w 2544124"/>
              <a:gd name="connsiteY9" fmla="*/ 2961027 h 3182029"/>
              <a:gd name="connsiteX10" fmla="*/ 0 w 2544124"/>
              <a:gd name="connsiteY10" fmla="*/ 221001 h 3182029"/>
              <a:gd name="connsiteX11" fmla="*/ 221625 w 2544124"/>
              <a:gd name="connsiteY11" fmla="*/ 0 h 3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4124" h="3182029">
                <a:moveTo>
                  <a:pt x="221625" y="0"/>
                </a:moveTo>
                <a:lnTo>
                  <a:pt x="2225375" y="0"/>
                </a:lnTo>
                <a:cubicBezTo>
                  <a:pt x="2347920" y="0"/>
                  <a:pt x="2446348" y="99092"/>
                  <a:pt x="2446348" y="221001"/>
                </a:cubicBezTo>
                <a:lnTo>
                  <a:pt x="2446348" y="1498115"/>
                </a:lnTo>
                <a:lnTo>
                  <a:pt x="2544124" y="1590688"/>
                </a:lnTo>
                <a:lnTo>
                  <a:pt x="2446348" y="1683261"/>
                </a:lnTo>
                <a:lnTo>
                  <a:pt x="2446348" y="2961027"/>
                </a:lnTo>
                <a:cubicBezTo>
                  <a:pt x="2446348" y="3082937"/>
                  <a:pt x="2347920" y="3182029"/>
                  <a:pt x="2225375" y="3182029"/>
                </a:cubicBezTo>
                <a:lnTo>
                  <a:pt x="221625" y="3182029"/>
                </a:lnTo>
                <a:cubicBezTo>
                  <a:pt x="99079" y="3182029"/>
                  <a:pt x="0" y="3082937"/>
                  <a:pt x="0" y="2961027"/>
                </a:cubicBezTo>
                <a:lnTo>
                  <a:pt x="0" y="221001"/>
                </a:lnTo>
                <a:cubicBezTo>
                  <a:pt x="0" y="99092"/>
                  <a:pt x="99079" y="0"/>
                  <a:pt x="221625" y="0"/>
                </a:cubicBezTo>
                <a:close/>
              </a:path>
            </a:pathLst>
          </a:custGeom>
          <a:gradFill>
            <a:gsLst>
              <a:gs pos="0">
                <a:schemeClr val="accent2"/>
              </a:gs>
              <a:gs pos="100000">
                <a:schemeClr val="accent2">
                  <a:alpha val="60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8348" tIns="463888" rIns="313486" bIns="821396" numCol="1" spcCol="0" rtlCol="0" fromWordArt="0" anchor="t" anchorCtr="0" forceAA="0" compatLnSpc="1">
            <a:noAutofit/>
          </a:bodyPr>
          <a:lstStyle/>
          <a:p>
            <a:pPr>
              <a:lnSpc>
                <a:spcPct val="130000"/>
              </a:lnSpc>
            </a:pPr>
            <a:endParaRPr lang="zh-CN" altLang="zh-CN" sz="1600" dirty="0">
              <a:solidFill>
                <a:srgbClr val="FFFFFF"/>
              </a:solidFill>
              <a:latin typeface="+mn-ea"/>
              <a:cs typeface="+mn-ea"/>
              <a:sym typeface="+mn-ea"/>
            </a:endParaRPr>
          </a:p>
          <a:p>
            <a:pPr>
              <a:lnSpc>
                <a:spcPct val="130000"/>
              </a:lnSpc>
            </a:pPr>
            <a:r>
              <a:rPr lang="zh-CN" altLang="zh-CN" sz="1600" dirty="0">
                <a:solidFill>
                  <a:srgbClr val="FFFFFF"/>
                </a:solidFill>
                <a:latin typeface="+mn-ea"/>
                <a:cs typeface="+mn-ea"/>
                <a:sym typeface="+mn-ea"/>
              </a:rPr>
              <a:t>Students can update their progress on tasks, which will be reflected in a visual progress bar. This feature helps students stay on track and provides a clear overview of what has been completed and what still needs to be done.</a:t>
            </a:r>
            <a:endParaRPr lang="zh-CN" altLang="zh-CN" sz="1600" dirty="0">
              <a:solidFill>
                <a:srgbClr val="FFFFFF"/>
              </a:solidFill>
              <a:latin typeface="+mn-ea"/>
              <a:cs typeface="+mn-ea"/>
              <a:sym typeface="+mn-ea"/>
            </a:endParaRPr>
          </a:p>
        </p:txBody>
      </p:sp>
      <p:sp>
        <p:nvSpPr>
          <p:cNvPr id="22" name="装饰"/>
          <p:cNvSpPr/>
          <p:nvPr>
            <p:custDataLst>
              <p:tags r:id="rId3"/>
            </p:custDataLst>
          </p:nvPr>
        </p:nvSpPr>
        <p:spPr>
          <a:xfrm>
            <a:off x="622300" y="1185545"/>
            <a:ext cx="2567940" cy="5281295"/>
          </a:xfrm>
          <a:custGeom>
            <a:avLst/>
            <a:gdLst>
              <a:gd name="adj" fmla="val 9036"/>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903" h="4881">
                <a:moveTo>
                  <a:pt x="339" y="0"/>
                </a:moveTo>
                <a:lnTo>
                  <a:pt x="3414" y="0"/>
                </a:lnTo>
                <a:cubicBezTo>
                  <a:pt x="3601" y="0"/>
                  <a:pt x="3753" y="152"/>
                  <a:pt x="3753" y="339"/>
                </a:cubicBezTo>
                <a:lnTo>
                  <a:pt x="3753" y="2298"/>
                </a:lnTo>
                <a:lnTo>
                  <a:pt x="3903" y="2440"/>
                </a:lnTo>
                <a:lnTo>
                  <a:pt x="3753" y="2582"/>
                </a:lnTo>
                <a:lnTo>
                  <a:pt x="3753" y="4542"/>
                </a:lnTo>
                <a:cubicBezTo>
                  <a:pt x="3753" y="4729"/>
                  <a:pt x="3601" y="4881"/>
                  <a:pt x="3414" y="4881"/>
                </a:cubicBezTo>
                <a:lnTo>
                  <a:pt x="339" y="4881"/>
                </a:lnTo>
                <a:cubicBezTo>
                  <a:pt x="152" y="4881"/>
                  <a:pt x="0" y="4729"/>
                  <a:pt x="0" y="4542"/>
                </a:cubicBezTo>
                <a:lnTo>
                  <a:pt x="0" y="339"/>
                </a:lnTo>
                <a:cubicBezTo>
                  <a:pt x="0" y="152"/>
                  <a:pt x="152" y="0"/>
                  <a:pt x="339" y="0"/>
                </a:cubicBezTo>
                <a:close/>
              </a:path>
            </a:pathLst>
          </a:custGeom>
          <a:gradFill>
            <a:gsLst>
              <a:gs pos="0">
                <a:schemeClr val="accent1"/>
              </a:gs>
              <a:gs pos="100000">
                <a:schemeClr val="accent1">
                  <a:alpha val="60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17942" tIns="463889" rIns="331037" bIns="820760" rtlCol="0" anchor="b" anchorCtr="0">
            <a:noAutofit/>
          </a:bodyPr>
          <a:lstStyle/>
          <a:p>
            <a:pPr>
              <a:lnSpc>
                <a:spcPct val="140000"/>
              </a:lnSpc>
            </a:pPr>
            <a:r>
              <a:rPr lang="zh-CN" altLang="zh-CN" sz="1600" dirty="0">
                <a:solidFill>
                  <a:srgbClr val="FFFFFF"/>
                </a:solidFill>
                <a:latin typeface="+mn-ea"/>
                <a:cs typeface="+mn-ea"/>
                <a:sym typeface="+mn-ea"/>
              </a:rPr>
              <a:t>The software will automatically categorize tasks by subject, allowing students to quickly access and manage their assignments. This feature mirrors the academic structure, making it easier for students to organize their workload.</a:t>
            </a:r>
            <a:endParaRPr lang="zh-CN" altLang="zh-CN" sz="1600" dirty="0">
              <a:solidFill>
                <a:srgbClr val="FFFFFF"/>
              </a:solidFill>
              <a:latin typeface="+mn-ea"/>
              <a:cs typeface="+mn-ea"/>
              <a:sym typeface="+mn-ea"/>
            </a:endParaRPr>
          </a:p>
        </p:txBody>
      </p:sp>
      <p:sp>
        <p:nvSpPr>
          <p:cNvPr id="26" name="装饰"/>
          <p:cNvSpPr/>
          <p:nvPr>
            <p:custDataLst>
              <p:tags r:id="rId4"/>
            </p:custDataLst>
          </p:nvPr>
        </p:nvSpPr>
        <p:spPr>
          <a:xfrm>
            <a:off x="9018905" y="1184910"/>
            <a:ext cx="2567940" cy="5281930"/>
          </a:xfrm>
          <a:custGeom>
            <a:avLst/>
            <a:gdLst>
              <a:gd name="adj" fmla="val 9036"/>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903" h="4881">
                <a:moveTo>
                  <a:pt x="339" y="0"/>
                </a:moveTo>
                <a:lnTo>
                  <a:pt x="3414" y="0"/>
                </a:lnTo>
                <a:cubicBezTo>
                  <a:pt x="3601" y="0"/>
                  <a:pt x="3753" y="152"/>
                  <a:pt x="3753" y="339"/>
                </a:cubicBezTo>
                <a:lnTo>
                  <a:pt x="3753" y="2298"/>
                </a:lnTo>
                <a:lnTo>
                  <a:pt x="3903" y="2440"/>
                </a:lnTo>
                <a:lnTo>
                  <a:pt x="3753" y="2582"/>
                </a:lnTo>
                <a:lnTo>
                  <a:pt x="3753" y="4542"/>
                </a:lnTo>
                <a:cubicBezTo>
                  <a:pt x="3753" y="4729"/>
                  <a:pt x="3601" y="4881"/>
                  <a:pt x="3414" y="4881"/>
                </a:cubicBezTo>
                <a:lnTo>
                  <a:pt x="339" y="4881"/>
                </a:lnTo>
                <a:cubicBezTo>
                  <a:pt x="152" y="4881"/>
                  <a:pt x="0" y="4729"/>
                  <a:pt x="0" y="4542"/>
                </a:cubicBezTo>
                <a:lnTo>
                  <a:pt x="0" y="339"/>
                </a:lnTo>
                <a:cubicBezTo>
                  <a:pt x="0" y="152"/>
                  <a:pt x="152" y="0"/>
                  <a:pt x="339" y="0"/>
                </a:cubicBezTo>
                <a:close/>
              </a:path>
            </a:pathLst>
          </a:custGeom>
          <a:gradFill>
            <a:gsLst>
              <a:gs pos="0">
                <a:schemeClr val="accent2"/>
              </a:gs>
              <a:gs pos="100000">
                <a:schemeClr val="accent2">
                  <a:alpha val="60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417889" tIns="463889" rIns="339345" bIns="820760" numCol="1" spcCol="0" rtlCol="0" fromWordArt="0" anchor="t" anchorCtr="0" forceAA="0" compatLnSpc="1">
            <a:noAutofit/>
          </a:bodyPr>
          <a:lstStyle/>
          <a:p>
            <a:pPr>
              <a:lnSpc>
                <a:spcPct val="110000"/>
              </a:lnSpc>
            </a:pPr>
            <a:endParaRPr lang="zh-CN" altLang="zh-CN" sz="1600" dirty="0">
              <a:solidFill>
                <a:srgbClr val="FFFFFF"/>
              </a:solidFill>
              <a:latin typeface="+mn-ea"/>
              <a:cs typeface="+mn-ea"/>
              <a:sym typeface="+mn-ea"/>
            </a:endParaRPr>
          </a:p>
          <a:p>
            <a:pPr>
              <a:lnSpc>
                <a:spcPct val="110000"/>
              </a:lnSpc>
            </a:pPr>
            <a:r>
              <a:rPr lang="zh-CN" altLang="zh-CN" sz="1600" dirty="0">
                <a:solidFill>
                  <a:srgbClr val="FFFFFF"/>
                </a:solidFill>
                <a:latin typeface="+mn-ea"/>
                <a:cs typeface="+mn-ea"/>
                <a:sym typeface="+mn-ea"/>
              </a:rPr>
              <a:t>Teachers can update assignment details directly within the system, which will automatically synchronize with the student’s task list. This feature ensures that students always have access to the latest information, reducing the likelihood of missed or outdated tasks.</a:t>
            </a:r>
            <a:endParaRPr lang="zh-CN" altLang="zh-CN" sz="1600" dirty="0">
              <a:solidFill>
                <a:srgbClr val="FFFFFF"/>
              </a:solidFill>
              <a:latin typeface="+mn-ea"/>
              <a:cs typeface="+mn-ea"/>
              <a:sym typeface="+mn-ea"/>
            </a:endParaRPr>
          </a:p>
        </p:txBody>
      </p:sp>
      <p:sp>
        <p:nvSpPr>
          <p:cNvPr id="25" name="序号"/>
          <p:cNvSpPr/>
          <p:nvPr>
            <p:custDataLst>
              <p:tags r:id="rId5"/>
            </p:custDataLst>
          </p:nvPr>
        </p:nvSpPr>
        <p:spPr>
          <a:xfrm>
            <a:off x="769270" y="5696558"/>
            <a:ext cx="2230211" cy="645992"/>
          </a:xfrm>
          <a:prstGeom prst="rect">
            <a:avLst/>
          </a:prstGeom>
          <a:effectLst>
            <a:outerShdw blurRad="177800" dist="76200" dir="2700000" algn="tl" rotWithShape="0">
              <a:schemeClr val="accent1">
                <a:lumMod val="75000"/>
                <a:alpha val="40000"/>
              </a:schemeClr>
            </a:outerShdw>
          </a:effectLst>
        </p:spPr>
        <p:txBody>
          <a:bodyPr wrap="none" lIns="0" tIns="0" rIns="0" bIns="0" anchor="ctr">
            <a:noAutofit/>
          </a:bodyPr>
          <a:lstStyle/>
          <a:p>
            <a:pPr lvl="0" algn="ctr">
              <a:spcBef>
                <a:spcPct val="0"/>
              </a:spcBef>
              <a:spcAft>
                <a:spcPct val="0"/>
              </a:spcAft>
              <a:buClrTx/>
              <a:buSzTx/>
              <a:buFontTx/>
            </a:pPr>
            <a:r>
              <a:rPr lang="en-US" b="1" dirty="0">
                <a:solidFill>
                  <a:schemeClr val="tx1"/>
                </a:solidFill>
                <a:latin typeface="+mn-ea"/>
                <a:cs typeface="+mn-ea"/>
                <a:sym typeface="+mn-ea"/>
              </a:rPr>
              <a:t>Subject-Based </a:t>
            </a:r>
            <a:endParaRPr lang="en-US" b="1" dirty="0">
              <a:solidFill>
                <a:schemeClr val="tx1"/>
              </a:solidFill>
              <a:latin typeface="+mn-ea"/>
              <a:cs typeface="+mn-ea"/>
              <a:sym typeface="+mn-ea"/>
            </a:endParaRPr>
          </a:p>
          <a:p>
            <a:pPr lvl="0" algn="ctr">
              <a:spcBef>
                <a:spcPct val="0"/>
              </a:spcBef>
              <a:spcAft>
                <a:spcPct val="0"/>
              </a:spcAft>
              <a:buClrTx/>
              <a:buSzTx/>
              <a:buFontTx/>
            </a:pPr>
            <a:r>
              <a:rPr lang="en-US" b="1" dirty="0">
                <a:solidFill>
                  <a:schemeClr val="tx1"/>
                </a:solidFill>
                <a:latin typeface="+mn-ea"/>
                <a:cs typeface="+mn-ea"/>
                <a:sym typeface="+mn-ea"/>
              </a:rPr>
              <a:t>Task Categorization</a:t>
            </a:r>
            <a:endParaRPr lang="en-US" b="1" dirty="0">
              <a:solidFill>
                <a:schemeClr val="tx1"/>
              </a:solidFill>
              <a:latin typeface="+mn-ea"/>
              <a:cs typeface="+mn-ea"/>
              <a:sym typeface="+mn-ea"/>
            </a:endParaRPr>
          </a:p>
        </p:txBody>
      </p:sp>
      <p:sp>
        <p:nvSpPr>
          <p:cNvPr id="6" name="标题 5"/>
          <p:cNvSpPr>
            <a:spLocks noGrp="1"/>
          </p:cNvSpPr>
          <p:nvPr>
            <p:ph type="title"/>
            <p:custDataLst>
              <p:tags r:id="rId6"/>
            </p:custDataLst>
          </p:nvPr>
        </p:nvSpPr>
        <p:spPr>
          <a:xfrm>
            <a:off x="360680" y="84410"/>
            <a:ext cx="10800000" cy="720000"/>
          </a:xfrm>
        </p:spPr>
        <p:txBody>
          <a:bodyPr/>
          <a:lstStyle/>
          <a:p>
            <a:r>
              <a:rPr lang="zh-CN" altLang="en-US" dirty="0"/>
              <a:t>Solution Design Proposal</a:t>
            </a:r>
            <a:r>
              <a:rPr lang="en-US" altLang="zh-CN" dirty="0"/>
              <a:t>:</a:t>
            </a:r>
            <a:endParaRPr lang="en-US" altLang="zh-CN" dirty="0"/>
          </a:p>
        </p:txBody>
      </p:sp>
      <p:sp>
        <p:nvSpPr>
          <p:cNvPr id="2" name="序号"/>
          <p:cNvSpPr/>
          <p:nvPr>
            <p:custDataLst>
              <p:tags r:id="rId7"/>
            </p:custDataLst>
          </p:nvPr>
        </p:nvSpPr>
        <p:spPr>
          <a:xfrm>
            <a:off x="3547745" y="1285875"/>
            <a:ext cx="2209800" cy="640080"/>
          </a:xfrm>
          <a:prstGeom prst="rect">
            <a:avLst/>
          </a:prstGeom>
          <a:effectLst>
            <a:outerShdw blurRad="177800" dist="76200" dir="2700000" algn="tl" rotWithShape="0">
              <a:schemeClr val="accent1">
                <a:lumMod val="75000"/>
                <a:alpha val="40000"/>
              </a:schemeClr>
            </a:outerShdw>
          </a:effectLst>
        </p:spPr>
        <p:txBody>
          <a:bodyPr wrap="none" lIns="0" tIns="0" rIns="0" bIns="0" anchor="ctr">
            <a:noAutofit/>
          </a:bodyPr>
          <a:p>
            <a:pPr lvl="0" algn="ctr">
              <a:spcBef>
                <a:spcPct val="0"/>
              </a:spcBef>
              <a:spcAft>
                <a:spcPct val="0"/>
              </a:spcAft>
              <a:buClrTx/>
              <a:buSzTx/>
              <a:buFontTx/>
            </a:pPr>
            <a:r>
              <a:rPr lang="en-US" b="1" dirty="0">
                <a:solidFill>
                  <a:schemeClr val="tx1"/>
                </a:solidFill>
                <a:latin typeface="+mn-ea"/>
                <a:cs typeface="+mn-ea"/>
                <a:sym typeface="+mn-ea"/>
              </a:rPr>
              <a:t>Real-Time </a:t>
            </a:r>
            <a:endParaRPr lang="en-US" b="1" dirty="0">
              <a:solidFill>
                <a:schemeClr val="tx1"/>
              </a:solidFill>
              <a:latin typeface="+mn-ea"/>
              <a:cs typeface="+mn-ea"/>
              <a:sym typeface="+mn-ea"/>
            </a:endParaRPr>
          </a:p>
          <a:p>
            <a:pPr lvl="0" algn="ctr">
              <a:spcBef>
                <a:spcPct val="0"/>
              </a:spcBef>
              <a:spcAft>
                <a:spcPct val="0"/>
              </a:spcAft>
              <a:buClrTx/>
              <a:buSzTx/>
              <a:buFontTx/>
            </a:pPr>
            <a:r>
              <a:rPr lang="en-US" b="1" dirty="0">
                <a:solidFill>
                  <a:schemeClr val="tx1"/>
                </a:solidFill>
                <a:latin typeface="+mn-ea"/>
                <a:cs typeface="+mn-ea"/>
                <a:sym typeface="+mn-ea"/>
              </a:rPr>
              <a:t>Progress Tracking</a:t>
            </a:r>
            <a:endParaRPr lang="en-US" b="1" dirty="0">
              <a:solidFill>
                <a:schemeClr val="tx1"/>
              </a:solidFill>
              <a:latin typeface="+mn-ea"/>
              <a:cs typeface="+mn-ea"/>
              <a:sym typeface="+mn-ea"/>
            </a:endParaRPr>
          </a:p>
        </p:txBody>
      </p:sp>
      <p:sp>
        <p:nvSpPr>
          <p:cNvPr id="3" name="序号"/>
          <p:cNvSpPr/>
          <p:nvPr>
            <p:custDataLst>
              <p:tags r:id="rId8"/>
            </p:custDataLst>
          </p:nvPr>
        </p:nvSpPr>
        <p:spPr>
          <a:xfrm>
            <a:off x="9159240" y="1285875"/>
            <a:ext cx="2209800" cy="640080"/>
          </a:xfrm>
          <a:prstGeom prst="rect">
            <a:avLst/>
          </a:prstGeom>
          <a:effectLst>
            <a:outerShdw blurRad="177800" dist="76200" dir="2700000" algn="tl" rotWithShape="0">
              <a:schemeClr val="accent1">
                <a:lumMod val="75000"/>
                <a:alpha val="40000"/>
              </a:schemeClr>
            </a:outerShdw>
          </a:effectLst>
        </p:spPr>
        <p:txBody>
          <a:bodyPr wrap="none" lIns="0" tIns="0" rIns="0" bIns="0" anchor="ctr">
            <a:noAutofit/>
          </a:bodyPr>
          <a:p>
            <a:pPr lvl="0" algn="ctr">
              <a:spcBef>
                <a:spcPct val="0"/>
              </a:spcBef>
              <a:spcAft>
                <a:spcPct val="0"/>
              </a:spcAft>
              <a:buClrTx/>
              <a:buSzTx/>
              <a:buFontTx/>
            </a:pPr>
            <a:r>
              <a:rPr lang="en-US" b="1" dirty="0">
                <a:solidFill>
                  <a:schemeClr val="tx1"/>
                </a:solidFill>
                <a:latin typeface="+mn-ea"/>
                <a:cs typeface="+mn-ea"/>
                <a:sym typeface="+mn-ea"/>
              </a:rPr>
              <a:t>Teacher </a:t>
            </a:r>
            <a:endParaRPr lang="en-US" b="1" dirty="0">
              <a:solidFill>
                <a:schemeClr val="tx1"/>
              </a:solidFill>
              <a:latin typeface="+mn-ea"/>
              <a:cs typeface="+mn-ea"/>
              <a:sym typeface="+mn-ea"/>
            </a:endParaRPr>
          </a:p>
          <a:p>
            <a:pPr lvl="0" algn="ctr">
              <a:spcBef>
                <a:spcPct val="0"/>
              </a:spcBef>
              <a:spcAft>
                <a:spcPct val="0"/>
              </a:spcAft>
              <a:buClrTx/>
              <a:buSzTx/>
              <a:buFontTx/>
            </a:pPr>
            <a:r>
              <a:rPr lang="en-US" b="1" dirty="0">
                <a:solidFill>
                  <a:schemeClr val="tx1"/>
                </a:solidFill>
                <a:latin typeface="+mn-ea"/>
                <a:cs typeface="+mn-ea"/>
                <a:sym typeface="+mn-ea"/>
              </a:rPr>
              <a:t>Updates Integration</a:t>
            </a:r>
            <a:endParaRPr lang="en-US" b="1" dirty="0">
              <a:solidFill>
                <a:schemeClr val="tx1"/>
              </a:solidFill>
              <a:latin typeface="+mn-ea"/>
              <a:cs typeface="+mn-ea"/>
              <a:sym typeface="+mn-ea"/>
            </a:endParaRPr>
          </a:p>
        </p:txBody>
      </p:sp>
      <p:sp>
        <p:nvSpPr>
          <p:cNvPr id="4" name="序号"/>
          <p:cNvSpPr/>
          <p:nvPr>
            <p:custDataLst>
              <p:tags r:id="rId9"/>
            </p:custDataLst>
          </p:nvPr>
        </p:nvSpPr>
        <p:spPr>
          <a:xfrm>
            <a:off x="6378575" y="5635625"/>
            <a:ext cx="2209800" cy="640080"/>
          </a:xfrm>
          <a:prstGeom prst="rect">
            <a:avLst/>
          </a:prstGeom>
          <a:effectLst>
            <a:outerShdw blurRad="177800" dist="76200" dir="2700000" algn="tl" rotWithShape="0">
              <a:schemeClr val="accent1">
                <a:lumMod val="75000"/>
                <a:alpha val="40000"/>
              </a:schemeClr>
            </a:outerShdw>
          </a:effectLst>
        </p:spPr>
        <p:txBody>
          <a:bodyPr wrap="none" lIns="0" tIns="0" rIns="0" bIns="0" anchor="ctr">
            <a:noAutofit/>
          </a:bodyPr>
          <a:p>
            <a:pPr lvl="0" algn="ctr">
              <a:spcBef>
                <a:spcPct val="0"/>
              </a:spcBef>
              <a:spcAft>
                <a:spcPct val="0"/>
              </a:spcAft>
              <a:buClrTx/>
              <a:buSzTx/>
              <a:buFontTx/>
            </a:pPr>
            <a:r>
              <a:rPr lang="en-US" b="1" dirty="0">
                <a:solidFill>
                  <a:schemeClr val="tx1"/>
                </a:solidFill>
                <a:latin typeface="+mn-ea"/>
                <a:cs typeface="+mn-ea"/>
                <a:sym typeface="+mn-ea"/>
              </a:rPr>
              <a:t>Smart Reminders</a:t>
            </a:r>
            <a:endParaRPr lang="en-US" b="1" dirty="0">
              <a:solidFill>
                <a:schemeClr val="tx1"/>
              </a:solidFill>
              <a:latin typeface="+mn-ea"/>
              <a:cs typeface="+mn-ea"/>
              <a:sym typeface="+mn-ea"/>
            </a:endParaRPr>
          </a:p>
        </p:txBody>
      </p:sp>
    </p:spTree>
    <p:custDataLst>
      <p:tags r:id="rId1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4726305" y="1139825"/>
            <a:ext cx="6803390" cy="3452495"/>
          </a:xfrm>
        </p:spPr>
        <p:txBody>
          <a:bodyPr anchor="ctr" anchorCtr="0">
            <a:normAutofit/>
          </a:bodyPr>
          <a:lstStyle/>
          <a:p>
            <a:pPr algn="ctr"/>
            <a:r>
              <a:rPr>
                <a:sym typeface="+mn-ea"/>
              </a:rPr>
              <a:t>Open Questions</a:t>
            </a:r>
            <a:endParaRPr>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custDataLst>
              <p:tags r:id="rId1"/>
            </p:custDataLst>
          </p:nvPr>
        </p:nvSpPr>
        <p:spPr>
          <a:xfrm>
            <a:off x="0" y="458470"/>
            <a:ext cx="5761990" cy="2883535"/>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5" name="图片 34" descr="VCG41N1134702910"/>
          <p:cNvPicPr>
            <a:picLocks noChangeAspect="1"/>
          </p:cNvPicPr>
          <p:nvPr>
            <p:custDataLst>
              <p:tags r:id="rId2"/>
            </p:custDataLst>
          </p:nvPr>
        </p:nvPicPr>
        <p:blipFill>
          <a:blip r:embed="rId3">
            <a:lum contrast="-6000"/>
          </a:blip>
          <a:srcRect/>
          <a:stretch>
            <a:fillRect/>
          </a:stretch>
        </p:blipFill>
        <p:spPr>
          <a:xfrm>
            <a:off x="5761355" y="846455"/>
            <a:ext cx="6141085" cy="2664460"/>
          </a:xfrm>
          <a:prstGeom prst="rect">
            <a:avLst/>
          </a:prstGeom>
          <a:solidFill>
            <a:schemeClr val="accent1"/>
          </a:solidFill>
          <a:ln>
            <a:solidFill>
              <a:schemeClr val="bg1">
                <a:lumMod val="65000"/>
              </a:schemeClr>
            </a:solidFill>
          </a:ln>
        </p:spPr>
      </p:pic>
      <p:pic>
        <p:nvPicPr>
          <p:cNvPr id="100" name="图片 99"/>
          <p:cNvPicPr/>
          <p:nvPr>
            <p:custDataLst>
              <p:tags r:id="rId4"/>
            </p:custDataLst>
          </p:nvPr>
        </p:nvPicPr>
        <p:blipFill>
          <a:blip r:embed="rId5"/>
          <a:srcRect t="5327" b="3505"/>
          <a:stretch>
            <a:fillRect/>
          </a:stretch>
        </p:blipFill>
        <p:spPr>
          <a:xfrm>
            <a:off x="290830" y="3341370"/>
            <a:ext cx="6139815" cy="3517265"/>
          </a:xfrm>
          <a:prstGeom prst="rect">
            <a:avLst/>
          </a:prstGeom>
          <a:solidFill>
            <a:schemeClr val="accent1"/>
          </a:solidFill>
          <a:ln w="9525">
            <a:solidFill>
              <a:schemeClr val="bg1">
                <a:lumMod val="65000"/>
              </a:schemeClr>
            </a:solidFill>
          </a:ln>
        </p:spPr>
      </p:pic>
      <p:sp>
        <p:nvSpPr>
          <p:cNvPr id="36" name="正文"/>
          <p:cNvSpPr txBox="1"/>
          <p:nvPr>
            <p:custDataLst>
              <p:tags r:id="rId6"/>
            </p:custDataLst>
          </p:nvPr>
        </p:nvSpPr>
        <p:spPr>
          <a:xfrm>
            <a:off x="291465" y="1251585"/>
            <a:ext cx="5177155" cy="1891665"/>
          </a:xfrm>
          <a:prstGeom prst="rect">
            <a:avLst/>
          </a:prstGeom>
          <a:noFill/>
        </p:spPr>
        <p:txBody>
          <a:bodyPr wrap="square" lIns="324000" tIns="0" rIns="180000" bIns="0" rtlCol="0" anchor="ctr" anchorCtr="0"/>
          <a:lstStyle/>
          <a:p>
            <a:pPr indent="457200" algn="l" fontAlgn="auto">
              <a:lnSpc>
                <a:spcPct val="130000"/>
              </a:lnSpc>
            </a:pPr>
            <a:r>
              <a:rPr lang="zh-CN" altLang="en-US" sz="1400" spc="150" dirty="0">
                <a:solidFill>
                  <a:srgbClr val="FFFFFF"/>
                </a:solidFill>
                <a:latin typeface="+mn-ea"/>
                <a:sym typeface="+mn-ea"/>
              </a:rPr>
              <a:t>How can the system be designed to accommodate the diverse needs of students across different educational levels, such as high school versus college? This includes considerations for different workload intensities and varying levels of tech-savviness among students.</a:t>
            </a:r>
            <a:endParaRPr lang="zh-CN" altLang="en-US" sz="1400" spc="150" dirty="0">
              <a:solidFill>
                <a:srgbClr val="FFFFFF"/>
              </a:solidFill>
              <a:latin typeface="+mn-ea"/>
              <a:sym typeface="+mn-ea"/>
            </a:endParaRPr>
          </a:p>
        </p:txBody>
      </p:sp>
      <p:sp>
        <p:nvSpPr>
          <p:cNvPr id="37" name="矩形 36"/>
          <p:cNvSpPr/>
          <p:nvPr>
            <p:custDataLst>
              <p:tags r:id="rId7"/>
            </p:custDataLst>
          </p:nvPr>
        </p:nvSpPr>
        <p:spPr>
          <a:xfrm>
            <a:off x="6431280" y="3510915"/>
            <a:ext cx="5760720" cy="2890520"/>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8"/>
            </p:custDataLst>
          </p:nvPr>
        </p:nvSpPr>
        <p:spPr>
          <a:xfrm>
            <a:off x="699770" y="458470"/>
            <a:ext cx="4590415" cy="705485"/>
          </a:xfrm>
        </p:spPr>
        <p:txBody>
          <a:bodyPr vert="horz" lIns="90170" tIns="46990" rIns="90170" bIns="46990" rtlCol="0" anchor="ctr" anchorCtr="0">
            <a:normAutofit/>
          </a:bodyPr>
          <a:lstStyle/>
          <a:p>
            <a:pPr lvl="0" algn="ctr">
              <a:buClrTx/>
              <a:buSzTx/>
              <a:buFontTx/>
            </a:pPr>
            <a:r>
              <a:rPr lang="zh-CN" altLang="en-US" sz="3600" dirty="0">
                <a:solidFill>
                  <a:srgbClr val="FFFFFF"/>
                </a:solidFill>
                <a:latin typeface="+mj-ea"/>
                <a:ea typeface="+mj-ea"/>
                <a:sym typeface="+mn-ea"/>
              </a:rPr>
              <a:t>Adaptability</a:t>
            </a:r>
            <a:endParaRPr lang="zh-CN" altLang="en-US" sz="3600" dirty="0">
              <a:solidFill>
                <a:srgbClr val="FFFFFF"/>
              </a:solidFill>
              <a:latin typeface="+mj-ea"/>
              <a:ea typeface="+mj-ea"/>
              <a:sym typeface="+mn-ea"/>
            </a:endParaRPr>
          </a:p>
        </p:txBody>
      </p:sp>
      <p:sp>
        <p:nvSpPr>
          <p:cNvPr id="2" name="标题 16"/>
          <p:cNvSpPr>
            <a:spLocks noGrp="1"/>
          </p:cNvSpPr>
          <p:nvPr>
            <p:custDataLst>
              <p:tags r:id="rId9"/>
            </p:custDataLst>
          </p:nvPr>
        </p:nvSpPr>
        <p:spPr>
          <a:xfrm>
            <a:off x="6963410" y="3594100"/>
            <a:ext cx="4590415" cy="705485"/>
          </a:xfrm>
          <a:prstGeom prst="rect">
            <a:avLst/>
          </a:prstGeom>
          <a:ln>
            <a:noFill/>
          </a:ln>
        </p:spPr>
        <p:txBody>
          <a:bodyPr vert="horz" lIns="90170" tIns="46990" rIns="90170" bIns="46990" rtlCol="0" anchor="ctr" anchorCtr="0">
            <a:normAutofit/>
          </a:bodyPr>
          <a:lstStyle>
            <a:lvl1pPr algn="l" defTabSz="914400" rtl="0" eaLnBrk="1" latinLnBrk="0" hangingPunct="1">
              <a:lnSpc>
                <a:spcPct val="100000"/>
              </a:lnSpc>
              <a:spcBef>
                <a:spcPct val="0"/>
              </a:spcBef>
              <a:buNone/>
              <a:defRPr lang="zh-CN" altLang="en-US" sz="3200" b="1" kern="1200" spc="200" baseline="0" dirty="0">
                <a:ln w="9525" cap="rnd">
                  <a:solidFill>
                    <a:srgbClr val="000000"/>
                  </a:solidFill>
                  <a:round/>
                </a:ln>
                <a:solidFill>
                  <a:srgbClr val="FFFFFF"/>
                </a:solidFill>
                <a:effectLst>
                  <a:outerShdw dist="63500" dir="3600000" algn="ctr" rotWithShape="0">
                    <a:srgbClr val="000000"/>
                  </a:outerShdw>
                </a:effectLst>
                <a:latin typeface="+mj-ea"/>
                <a:ea typeface="+mj-ea"/>
                <a:cs typeface="+mj-cs"/>
              </a:defRPr>
            </a:lvl1pPr>
          </a:lstStyle>
          <a:p>
            <a:pPr lvl="0" algn="ctr">
              <a:buClrTx/>
              <a:buSzTx/>
              <a:buFontTx/>
            </a:pPr>
            <a:r>
              <a:rPr lang="zh-CN" altLang="en-US" sz="3600" dirty="0">
                <a:solidFill>
                  <a:srgbClr val="FFFFFF"/>
                </a:solidFill>
                <a:latin typeface="+mj-ea"/>
                <a:ea typeface="+mj-ea"/>
                <a:sym typeface="+mn-ea"/>
              </a:rPr>
              <a:t>Data Privacy</a:t>
            </a:r>
            <a:endParaRPr lang="zh-CN" altLang="en-US" sz="3600" dirty="0">
              <a:solidFill>
                <a:srgbClr val="FFFFFF"/>
              </a:solidFill>
              <a:latin typeface="+mj-ea"/>
              <a:ea typeface="+mj-ea"/>
              <a:sym typeface="+mn-ea"/>
            </a:endParaRPr>
          </a:p>
        </p:txBody>
      </p:sp>
      <p:sp>
        <p:nvSpPr>
          <p:cNvPr id="3" name="正文"/>
          <p:cNvSpPr txBox="1"/>
          <p:nvPr>
            <p:custDataLst>
              <p:tags r:id="rId10"/>
            </p:custDataLst>
          </p:nvPr>
        </p:nvSpPr>
        <p:spPr>
          <a:xfrm>
            <a:off x="6583680" y="4361815"/>
            <a:ext cx="5318760" cy="1891665"/>
          </a:xfrm>
          <a:prstGeom prst="rect">
            <a:avLst/>
          </a:prstGeom>
          <a:noFill/>
        </p:spPr>
        <p:txBody>
          <a:bodyPr wrap="square" lIns="324000" tIns="0" rIns="180000" bIns="0" rtlCol="0" anchor="ctr" anchorCtr="0"/>
          <a:p>
            <a:pPr indent="457200" algn="l" fontAlgn="auto">
              <a:lnSpc>
                <a:spcPct val="130000"/>
              </a:lnSpc>
            </a:pPr>
            <a:r>
              <a:rPr lang="zh-CN" altLang="en-US" sz="1400" spc="150" dirty="0">
                <a:solidFill>
                  <a:srgbClr val="FFFFFF"/>
                </a:solidFill>
                <a:latin typeface="+mn-ea"/>
                <a:sym typeface="+mn-ea"/>
              </a:rPr>
              <a:t>With the integration of teacher updates and personal academic data, what measures can be implemented to ensure the privacy and security of student information? This is particularly important in the context of educational tools where data breaches can have significant repercussions.</a:t>
            </a:r>
            <a:endParaRPr lang="zh-CN" altLang="en-US" sz="1400" spc="150" dirty="0">
              <a:solidFill>
                <a:srgbClr val="FFFFFF"/>
              </a:solidFill>
              <a:latin typeface="+mn-ea"/>
              <a:sym typeface="+mn-ea"/>
            </a:endParaRPr>
          </a:p>
        </p:txBody>
      </p:sp>
      <p:sp>
        <p:nvSpPr>
          <p:cNvPr id="4" name="文本框 3"/>
          <p:cNvSpPr txBox="1"/>
          <p:nvPr/>
        </p:nvSpPr>
        <p:spPr>
          <a:xfrm>
            <a:off x="9010650" y="6422390"/>
            <a:ext cx="3181350" cy="398780"/>
          </a:xfrm>
          <a:prstGeom prst="rect">
            <a:avLst/>
          </a:prstGeom>
        </p:spPr>
        <p:txBody>
          <a:bodyPr wrap="square">
            <a:spAutoFit/>
          </a:bodyPr>
          <a:p>
            <a:r>
              <a:rPr lang="en-US" altLang="zh-CN" sz="2000"/>
              <a:t>Unanswered Questions</a:t>
            </a:r>
            <a:endParaRPr lang="en-US" altLang="zh-CN" sz="2000"/>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266699" y="0"/>
            <a:ext cx="6600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2" name="标题 1"/>
          <p:cNvSpPr>
            <a:spLocks noGrp="1"/>
          </p:cNvSpPr>
          <p:nvPr>
            <p:ph type="title"/>
            <p:custDataLst>
              <p:tags r:id="rId2"/>
            </p:custDataLst>
          </p:nvPr>
        </p:nvSpPr>
        <p:spPr>
          <a:xfrm>
            <a:off x="347980" y="55880"/>
            <a:ext cx="10121900" cy="720090"/>
          </a:xfrm>
        </p:spPr>
        <p:txBody>
          <a:bodyPr/>
          <a:lstStyle/>
          <a:p>
            <a:r>
              <a:rPr lang="zh-CN" altLang="en-US" sz="4800"/>
              <a:t>Works Cited：</a:t>
            </a:r>
            <a:endParaRPr lang="zh-CN" altLang="en-US" sz="4800"/>
          </a:p>
        </p:txBody>
      </p:sp>
      <p:sp>
        <p:nvSpPr>
          <p:cNvPr id="4" name="矩形 3"/>
          <p:cNvSpPr/>
          <p:nvPr>
            <p:custDataLst>
              <p:tags r:id="rId3"/>
            </p:custDataLst>
          </p:nvPr>
        </p:nvSpPr>
        <p:spPr>
          <a:xfrm>
            <a:off x="0" y="0"/>
            <a:ext cx="266700" cy="6858000"/>
          </a:xfrm>
          <a:prstGeom prst="rect">
            <a:avLst/>
          </a:prstGeom>
          <a:pattFill prst="dkDnDiag">
            <a:fgClr>
              <a:schemeClr val="accent1">
                <a:lumMod val="90000"/>
              </a:schemeClr>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矩形: 剪去单角 4"/>
          <p:cNvSpPr/>
          <p:nvPr>
            <p:custDataLst>
              <p:tags r:id="rId4"/>
            </p:custDataLst>
          </p:nvPr>
        </p:nvSpPr>
        <p:spPr>
          <a:xfrm rot="5400000">
            <a:off x="3585845" y="-1408430"/>
            <a:ext cx="5022850" cy="10922000"/>
          </a:xfrm>
          <a:prstGeom prst="snip1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b="1" dirty="0">
              <a:solidFill>
                <a:schemeClr val="bg1"/>
              </a:solidFill>
              <a:latin typeface="+mn-ea"/>
            </a:endParaRPr>
          </a:p>
        </p:txBody>
      </p:sp>
      <p:sp>
        <p:nvSpPr>
          <p:cNvPr id="21" name="正文"/>
          <p:cNvSpPr txBox="1"/>
          <p:nvPr>
            <p:custDataLst>
              <p:tags r:id="rId5"/>
            </p:custDataLst>
          </p:nvPr>
        </p:nvSpPr>
        <p:spPr>
          <a:xfrm>
            <a:off x="869315" y="1716405"/>
            <a:ext cx="10575290" cy="4635500"/>
          </a:xfrm>
          <a:prstGeom prst="rect">
            <a:avLst/>
          </a:prstGeom>
          <a:noFill/>
        </p:spPr>
        <p:txBody>
          <a:bodyPr wrap="square" lIns="0" tIns="0" rIns="0" bIns="0" rtlCol="0" anchor="ctr" anchorCtr="0">
            <a:noAutofit/>
          </a:bodyPr>
          <a:lstStyle/>
          <a:p>
            <a:pPr indent="0" algn="l" fontAlgn="auto">
              <a:lnSpc>
                <a:spcPct val="130000"/>
              </a:lnSpc>
            </a:pPr>
            <a:r>
              <a:rPr sz="2000" kern="0" spc="0" dirty="0">
                <a:ln>
                  <a:noFill/>
                  <a:prstDash val="sysDot"/>
                </a:ln>
                <a:solidFill>
                  <a:schemeClr val="tx1">
                    <a:lumMod val="85000"/>
                    <a:lumOff val="15000"/>
                  </a:schemeClr>
                </a:solidFill>
                <a:latin typeface="+mn-ea"/>
                <a:ea typeface="+mn-ea"/>
                <a:sym typeface="+mn-ea"/>
              </a:rPr>
              <a:t>Sharma, S., &amp; Would, D. (2023). Impact of time management on the student’s academic 	performance: A cross-sectional study. Creative Education, 14(3), 300-315. 	https://www.scirp.org/journal/paperinformation.aspx?paperid=116245</a:t>
            </a:r>
            <a:endParaRPr sz="2000" kern="0" spc="0" dirty="0">
              <a:ln>
                <a:noFill/>
                <a:prstDash val="sysDot"/>
              </a:ln>
              <a:solidFill>
                <a:schemeClr val="tx1">
                  <a:lumMod val="85000"/>
                  <a:lumOff val="15000"/>
                </a:schemeClr>
              </a:solidFill>
              <a:latin typeface="+mn-ea"/>
              <a:ea typeface="+mn-ea"/>
              <a:sym typeface="+mn-ea"/>
            </a:endParaRPr>
          </a:p>
          <a:p>
            <a:pPr indent="0" algn="l" fontAlgn="auto">
              <a:lnSpc>
                <a:spcPct val="130000"/>
              </a:lnSpc>
            </a:pPr>
            <a:r>
              <a:rPr sz="2000" kern="0" spc="0" dirty="0">
                <a:ln>
                  <a:noFill/>
                  <a:prstDash val="sysDot"/>
                </a:ln>
                <a:solidFill>
                  <a:schemeClr val="tx1">
                    <a:lumMod val="85000"/>
                    <a:lumOff val="15000"/>
                  </a:schemeClr>
                </a:solidFill>
                <a:latin typeface="+mn-ea"/>
                <a:ea typeface="+mn-ea"/>
                <a:sym typeface="+mn-ea"/>
              </a:rPr>
              <a:t>Britton, B. K., &amp; Tesser, A. (1991). Effects of time-management practices on college grades. 	Journal of Educational Psychology, 83(3), 405-410. </a:t>
            </a:r>
            <a:endParaRPr sz="2000" kern="0" spc="0" dirty="0">
              <a:ln>
                <a:noFill/>
                <a:prstDash val="sysDot"/>
              </a:ln>
              <a:solidFill>
                <a:schemeClr val="tx1">
                  <a:lumMod val="85000"/>
                  <a:lumOff val="15000"/>
                </a:schemeClr>
              </a:solidFill>
              <a:latin typeface="+mn-ea"/>
              <a:ea typeface="+mn-ea"/>
              <a:sym typeface="+mn-ea"/>
            </a:endParaRPr>
          </a:p>
          <a:p>
            <a:pPr marL="457200" lvl="1" indent="457200" algn="l" fontAlgn="auto">
              <a:lnSpc>
                <a:spcPct val="130000"/>
              </a:lnSpc>
            </a:pPr>
            <a:r>
              <a:rPr sz="2000" kern="0" spc="0" dirty="0">
                <a:ln>
                  <a:noFill/>
                  <a:prstDash val="sysDot"/>
                </a:ln>
                <a:solidFill>
                  <a:schemeClr val="tx1">
                    <a:lumMod val="85000"/>
                    <a:lumOff val="15000"/>
                  </a:schemeClr>
                </a:solidFill>
                <a:latin typeface="+mn-ea"/>
                <a:ea typeface="+mn-ea"/>
                <a:sym typeface="+mn-ea"/>
              </a:rPr>
              <a:t>https://doi.org/10.1037/0022-0663.83.3.405</a:t>
            </a:r>
            <a:endParaRPr sz="2000" kern="0" spc="0" dirty="0">
              <a:ln>
                <a:noFill/>
                <a:prstDash val="sysDot"/>
              </a:ln>
              <a:solidFill>
                <a:schemeClr val="tx1">
                  <a:lumMod val="85000"/>
                  <a:lumOff val="15000"/>
                </a:schemeClr>
              </a:solidFill>
              <a:latin typeface="+mn-ea"/>
              <a:ea typeface="+mn-ea"/>
              <a:sym typeface="+mn-ea"/>
            </a:endParaRPr>
          </a:p>
          <a:p>
            <a:pPr indent="0" algn="l" fontAlgn="auto">
              <a:lnSpc>
                <a:spcPct val="130000"/>
              </a:lnSpc>
            </a:pPr>
            <a:r>
              <a:rPr sz="2000" kern="0" spc="0" dirty="0">
                <a:ln>
                  <a:noFill/>
                  <a:prstDash val="sysDot"/>
                </a:ln>
                <a:solidFill>
                  <a:schemeClr val="tx1">
                    <a:lumMod val="85000"/>
                    <a:lumOff val="15000"/>
                  </a:schemeClr>
                </a:solidFill>
                <a:latin typeface="+mn-ea"/>
                <a:ea typeface="+mn-ea"/>
                <a:sym typeface="+mn-ea"/>
              </a:rPr>
              <a:t>Eilam, B., &amp; Aharon, I. (2003). Students' planning in the process of self-regulated learning. 	Contemporary Educational Psychology, 28(3), 304-334. 	https://doi.org/10.1016/S0361-476X(02)00042-5</a:t>
            </a:r>
            <a:endParaRPr sz="2000" kern="0" spc="0" dirty="0">
              <a:ln>
                <a:noFill/>
                <a:prstDash val="sysDot"/>
              </a:ln>
              <a:solidFill>
                <a:schemeClr val="tx1">
                  <a:lumMod val="85000"/>
                  <a:lumOff val="15000"/>
                </a:schemeClr>
              </a:solidFill>
              <a:latin typeface="+mn-ea"/>
              <a:ea typeface="+mn-ea"/>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537475" y="1632887"/>
            <a:ext cx="7559636" cy="2389268"/>
          </a:xfrm>
        </p:spPr>
        <p:txBody>
          <a:bodyPr/>
          <a:lstStyle/>
          <a:p>
            <a:r>
              <a:rPr lang="en-US" altLang="zh-CN" dirty="0">
                <a:latin typeface="+mj-lt"/>
                <a:cs typeface="+mj-lt"/>
              </a:rPr>
              <a:t>THANK YOU</a:t>
            </a:r>
            <a:endParaRPr lang="en-US" altLang="zh-CN" dirty="0">
              <a:latin typeface="+mj-lt"/>
              <a:cs typeface="+mj-lt"/>
            </a:endParaRPr>
          </a:p>
        </p:txBody>
      </p:sp>
      <p:sp>
        <p:nvSpPr>
          <p:cNvPr id="10" name="署名"/>
          <p:cNvSpPr>
            <a:spLocks noGrp="1"/>
          </p:cNvSpPr>
          <p:nvPr>
            <p:ph type="body" sz="quarter" idx="17"/>
            <p:custDataLst>
              <p:tags r:id="rId2"/>
            </p:custDataLst>
          </p:nvPr>
        </p:nvSpPr>
        <p:spPr>
          <a:xfrm>
            <a:off x="1552476" y="4289386"/>
            <a:ext cx="2160000" cy="504000"/>
          </a:xfrm>
        </p:spPr>
        <p:txBody>
          <a:bodyPr>
            <a:normAutofit/>
          </a:bodyPr>
          <a:lstStyle/>
          <a:p>
            <a:r>
              <a:rPr lang="en-US" altLang="zh-CN" dirty="0"/>
              <a:t>Xiaochen Zhang</a:t>
            </a:r>
            <a:endParaRPr lang="en-US" altLang="zh-CN"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序号"/>
          <p:cNvSpPr txBox="1"/>
          <p:nvPr>
            <p:custDataLst>
              <p:tags r:id="rId1"/>
            </p:custDataLst>
          </p:nvPr>
        </p:nvSpPr>
        <p:spPr>
          <a:xfrm>
            <a:off x="941705"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01</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9" name="标题"/>
          <p:cNvSpPr txBox="1"/>
          <p:nvPr>
            <p:custDataLst>
              <p:tags r:id="rId2"/>
            </p:custDataLst>
          </p:nvPr>
        </p:nvSpPr>
        <p:spPr>
          <a:xfrm>
            <a:off x="785495" y="3806825"/>
            <a:ext cx="1813560" cy="1285240"/>
          </a:xfrm>
          <a:prstGeom prst="rect">
            <a:avLst/>
          </a:prstGeom>
          <a:noFill/>
        </p:spPr>
        <p:txBody>
          <a:bodyPr wrap="square" lIns="0" tIns="0" rIns="0" bIns="0" rtlCol="0" anchor="ctr" anchorCtr="0">
            <a:noAutofit/>
          </a:bodyPr>
          <a:lstStyle/>
          <a:p>
            <a:pPr lvl="0" algn="ctr">
              <a:buClrTx/>
              <a:buSzTx/>
              <a:buFontTx/>
            </a:pPr>
            <a:r>
              <a:rPr lang="zh-CN" altLang="en-US" b="1" spc="300" dirty="0">
                <a:solidFill>
                  <a:schemeClr val="tx1">
                    <a:lumMod val="85000"/>
                    <a:lumOff val="15000"/>
                  </a:schemeClr>
                </a:solidFill>
                <a:latin typeface="+mj-ea"/>
                <a:ea typeface="+mj-ea"/>
                <a:sym typeface="+mn-ea"/>
              </a:rPr>
              <a:t>Introduction to the Topic</a:t>
            </a:r>
            <a:endParaRPr lang="zh-CN" altLang="en-US" b="1" spc="300" dirty="0">
              <a:solidFill>
                <a:schemeClr val="tx1">
                  <a:lumMod val="85000"/>
                  <a:lumOff val="15000"/>
                </a:schemeClr>
              </a:solidFill>
              <a:latin typeface="+mj-ea"/>
              <a:ea typeface="+mj-ea"/>
              <a:sym typeface="+mn-ea"/>
            </a:endParaRPr>
          </a:p>
        </p:txBody>
      </p:sp>
      <p:sp>
        <p:nvSpPr>
          <p:cNvPr id="10" name="剪去单角的矩形 9"/>
          <p:cNvSpPr/>
          <p:nvPr>
            <p:custDataLst>
              <p:tags r:id="rId3"/>
            </p:custDataLst>
          </p:nvPr>
        </p:nvSpPr>
        <p:spPr>
          <a:xfrm flipV="1">
            <a:off x="718185"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1" name="直接连接符 10"/>
          <p:cNvCxnSpPr/>
          <p:nvPr>
            <p:custDataLst>
              <p:tags r:id="rId4"/>
            </p:custDataLst>
          </p:nvPr>
        </p:nvCxnSpPr>
        <p:spPr>
          <a:xfrm>
            <a:off x="941705"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26" name="序号"/>
          <p:cNvSpPr txBox="1"/>
          <p:nvPr>
            <p:custDataLst>
              <p:tags r:id="rId5"/>
            </p:custDataLst>
          </p:nvPr>
        </p:nvSpPr>
        <p:spPr>
          <a:xfrm>
            <a:off x="5347335"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03</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27" name="标题"/>
          <p:cNvSpPr txBox="1"/>
          <p:nvPr>
            <p:custDataLst>
              <p:tags r:id="rId6"/>
            </p:custDataLst>
          </p:nvPr>
        </p:nvSpPr>
        <p:spPr>
          <a:xfrm>
            <a:off x="5347335" y="3806825"/>
            <a:ext cx="1515745" cy="1285240"/>
          </a:xfrm>
          <a:prstGeom prst="rect">
            <a:avLst/>
          </a:prstGeom>
          <a:noFill/>
        </p:spPr>
        <p:txBody>
          <a:bodyPr wrap="square" lIns="0" tIns="0" rIns="0" bIns="0" rtlCol="0" anchor="ctr" anchorCtr="0">
            <a:normAutofit/>
          </a:bodyPr>
          <a:lstStyle/>
          <a:p>
            <a:pPr lvl="0" algn="ctr">
              <a:buClrTx/>
              <a:buSzTx/>
              <a:buFontTx/>
            </a:pPr>
            <a:r>
              <a:rPr lang="zh-CN" altLang="en-US" sz="2000" b="1" spc="300" dirty="0">
                <a:solidFill>
                  <a:schemeClr val="tx1">
                    <a:lumMod val="85000"/>
                    <a:lumOff val="15000"/>
                  </a:schemeClr>
                </a:solidFill>
                <a:latin typeface="+mj-ea"/>
                <a:ea typeface="+mj-ea"/>
                <a:sym typeface="+mn-ea"/>
              </a:rPr>
              <a:t>Describe Your Design Approach</a:t>
            </a:r>
            <a:endParaRPr lang="zh-CN" altLang="en-US" sz="2000" b="1" spc="300" dirty="0">
              <a:solidFill>
                <a:schemeClr val="tx1">
                  <a:lumMod val="85000"/>
                  <a:lumOff val="15000"/>
                </a:schemeClr>
              </a:solidFill>
              <a:latin typeface="+mj-ea"/>
              <a:ea typeface="+mj-ea"/>
              <a:sym typeface="+mn-ea"/>
            </a:endParaRPr>
          </a:p>
        </p:txBody>
      </p:sp>
      <p:sp>
        <p:nvSpPr>
          <p:cNvPr id="28" name="剪去单角的矩形 27"/>
          <p:cNvSpPr/>
          <p:nvPr>
            <p:custDataLst>
              <p:tags r:id="rId7"/>
            </p:custDataLst>
          </p:nvPr>
        </p:nvSpPr>
        <p:spPr>
          <a:xfrm flipV="1">
            <a:off x="5123815"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9" name="直接连接符 28"/>
          <p:cNvCxnSpPr/>
          <p:nvPr>
            <p:custDataLst>
              <p:tags r:id="rId8"/>
            </p:custDataLst>
          </p:nvPr>
        </p:nvCxnSpPr>
        <p:spPr>
          <a:xfrm>
            <a:off x="5347335"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31" name="序号"/>
          <p:cNvSpPr txBox="1"/>
          <p:nvPr>
            <p:custDataLst>
              <p:tags r:id="rId9"/>
            </p:custDataLst>
          </p:nvPr>
        </p:nvSpPr>
        <p:spPr>
          <a:xfrm>
            <a:off x="3144520"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02</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32" name="标题"/>
          <p:cNvSpPr txBox="1"/>
          <p:nvPr>
            <p:custDataLst>
              <p:tags r:id="rId10"/>
            </p:custDataLst>
          </p:nvPr>
        </p:nvSpPr>
        <p:spPr>
          <a:xfrm>
            <a:off x="3144520" y="3806825"/>
            <a:ext cx="1515745" cy="1285240"/>
          </a:xfrm>
          <a:prstGeom prst="rect">
            <a:avLst/>
          </a:prstGeom>
          <a:noFill/>
        </p:spPr>
        <p:txBody>
          <a:bodyPr wrap="square" lIns="0" tIns="0" rIns="0" bIns="0" rtlCol="0" anchor="ctr" anchorCtr="0">
            <a:normAutofit/>
          </a:bodyPr>
          <a:lstStyle/>
          <a:p>
            <a:pPr lvl="0" algn="ctr">
              <a:buClrTx/>
              <a:buSzTx/>
              <a:buFontTx/>
            </a:pPr>
            <a:r>
              <a:rPr lang="zh-CN" altLang="en-US" sz="2000" b="1" spc="300" dirty="0">
                <a:solidFill>
                  <a:schemeClr val="tx1">
                    <a:lumMod val="85000"/>
                    <a:lumOff val="15000"/>
                  </a:schemeClr>
                </a:solidFill>
                <a:latin typeface="+mj-ea"/>
                <a:ea typeface="+mj-ea"/>
                <a:sym typeface="+mn-ea"/>
              </a:rPr>
              <a:t>Summary of Findings</a:t>
            </a:r>
            <a:endParaRPr lang="zh-CN" altLang="en-US" sz="2000" b="1" spc="300" dirty="0">
              <a:solidFill>
                <a:schemeClr val="tx1">
                  <a:lumMod val="85000"/>
                  <a:lumOff val="15000"/>
                </a:schemeClr>
              </a:solidFill>
              <a:latin typeface="+mj-ea"/>
              <a:ea typeface="+mj-ea"/>
              <a:sym typeface="+mn-ea"/>
            </a:endParaRPr>
          </a:p>
        </p:txBody>
      </p:sp>
      <p:sp>
        <p:nvSpPr>
          <p:cNvPr id="33" name="剪去单角的矩形 32"/>
          <p:cNvSpPr/>
          <p:nvPr>
            <p:custDataLst>
              <p:tags r:id="rId11"/>
            </p:custDataLst>
          </p:nvPr>
        </p:nvSpPr>
        <p:spPr>
          <a:xfrm flipV="1">
            <a:off x="2921000"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4" name="直接连接符 33"/>
          <p:cNvCxnSpPr/>
          <p:nvPr>
            <p:custDataLst>
              <p:tags r:id="rId12"/>
            </p:custDataLst>
          </p:nvPr>
        </p:nvCxnSpPr>
        <p:spPr>
          <a:xfrm>
            <a:off x="3144520"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
        <p:nvSpPr>
          <p:cNvPr id="36" name="序号"/>
          <p:cNvSpPr txBox="1"/>
          <p:nvPr>
            <p:custDataLst>
              <p:tags r:id="rId13"/>
            </p:custDataLst>
          </p:nvPr>
        </p:nvSpPr>
        <p:spPr>
          <a:xfrm>
            <a:off x="7550150" y="3059430"/>
            <a:ext cx="781685" cy="618490"/>
          </a:xfrm>
          <a:prstGeom prst="rect">
            <a:avLst/>
          </a:prstGeom>
          <a:noFill/>
        </p:spPr>
        <p:txBody>
          <a:bodyPr wrap="square" lIns="0" tIns="0" rIns="0" bIns="0" rtlCol="0" anchor="b" anchorCtr="0">
            <a:normAutofit/>
          </a:bodyPr>
          <a:lstStyle/>
          <a:p>
            <a:pPr lvl="0" algn="l">
              <a:buClrTx/>
              <a:buSzTx/>
              <a:buFontTx/>
            </a:pPr>
            <a:r>
              <a:rPr lang="en-US" sz="3200" b="1" dirty="0">
                <a:solidFill>
                  <a:schemeClr val="tx1">
                    <a:lumMod val="85000"/>
                    <a:lumOff val="15000"/>
                  </a:schemeClr>
                </a:solidFill>
                <a:latin typeface="+mj-lt"/>
                <a:ea typeface="微软雅黑" panose="020B0503020204020204" charset="-122"/>
                <a:cs typeface="+mj-lt"/>
                <a:sym typeface="+mn-ea"/>
              </a:rPr>
              <a:t>04</a:t>
            </a:r>
            <a:endParaRPr lang="en-US" sz="3200" b="1" dirty="0">
              <a:solidFill>
                <a:schemeClr val="tx1">
                  <a:lumMod val="85000"/>
                  <a:lumOff val="15000"/>
                </a:schemeClr>
              </a:solidFill>
              <a:latin typeface="+mj-lt"/>
              <a:ea typeface="微软雅黑" panose="020B0503020204020204" charset="-122"/>
              <a:cs typeface="+mj-lt"/>
              <a:sym typeface="+mn-ea"/>
            </a:endParaRPr>
          </a:p>
        </p:txBody>
      </p:sp>
      <p:sp>
        <p:nvSpPr>
          <p:cNvPr id="37" name="标题"/>
          <p:cNvSpPr txBox="1"/>
          <p:nvPr>
            <p:custDataLst>
              <p:tags r:id="rId14"/>
            </p:custDataLst>
          </p:nvPr>
        </p:nvSpPr>
        <p:spPr>
          <a:xfrm>
            <a:off x="7550150" y="3806825"/>
            <a:ext cx="1515745" cy="1285240"/>
          </a:xfrm>
          <a:prstGeom prst="rect">
            <a:avLst/>
          </a:prstGeom>
          <a:noFill/>
        </p:spPr>
        <p:txBody>
          <a:bodyPr wrap="square" lIns="0" tIns="0" rIns="0" bIns="0" rtlCol="0" anchor="ctr" anchorCtr="0">
            <a:normAutofit/>
          </a:bodyPr>
          <a:lstStyle/>
          <a:p>
            <a:pPr lvl="0" algn="ctr">
              <a:buClrTx/>
              <a:buSzTx/>
              <a:buFontTx/>
            </a:pPr>
            <a:r>
              <a:rPr lang="zh-CN" altLang="en-US" b="1" spc="300" dirty="0">
                <a:solidFill>
                  <a:schemeClr val="tx1">
                    <a:lumMod val="85000"/>
                    <a:lumOff val="15000"/>
                  </a:schemeClr>
                </a:solidFill>
                <a:latin typeface="+mj-ea"/>
                <a:ea typeface="+mj-ea"/>
                <a:sym typeface="+mn-ea"/>
              </a:rPr>
              <a:t>Open Questions</a:t>
            </a:r>
            <a:endParaRPr lang="zh-CN" altLang="en-US" b="1" spc="300" dirty="0">
              <a:solidFill>
                <a:schemeClr val="tx1">
                  <a:lumMod val="85000"/>
                  <a:lumOff val="15000"/>
                </a:schemeClr>
              </a:solidFill>
              <a:latin typeface="+mj-ea"/>
              <a:ea typeface="+mj-ea"/>
              <a:sym typeface="+mn-ea"/>
            </a:endParaRPr>
          </a:p>
        </p:txBody>
      </p:sp>
      <p:sp>
        <p:nvSpPr>
          <p:cNvPr id="38" name="剪去单角的矩形 37"/>
          <p:cNvSpPr/>
          <p:nvPr>
            <p:custDataLst>
              <p:tags r:id="rId15"/>
            </p:custDataLst>
          </p:nvPr>
        </p:nvSpPr>
        <p:spPr>
          <a:xfrm flipV="1">
            <a:off x="7326630" y="2768600"/>
            <a:ext cx="1880870" cy="2839085"/>
          </a:xfrm>
          <a:prstGeom prst="snip1Rect">
            <a:avLst/>
          </a:prstGeom>
          <a:noFill/>
          <a:ln w="28575">
            <a:solidFill>
              <a:srgbClr val="3120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9" name="直接连接符 38"/>
          <p:cNvCxnSpPr/>
          <p:nvPr>
            <p:custDataLst>
              <p:tags r:id="rId16"/>
            </p:custDataLst>
          </p:nvPr>
        </p:nvCxnSpPr>
        <p:spPr>
          <a:xfrm>
            <a:off x="7550150" y="5220000"/>
            <a:ext cx="149225" cy="0"/>
          </a:xfrm>
          <a:prstGeom prst="line">
            <a:avLst/>
          </a:prstGeom>
          <a:ln w="38100">
            <a:solidFill>
              <a:srgbClr val="31201A"/>
            </a:solidFill>
          </a:ln>
        </p:spPr>
        <p:style>
          <a:lnRef idx="1">
            <a:schemeClr val="accent1"/>
          </a:lnRef>
          <a:fillRef idx="0">
            <a:schemeClr val="accent1"/>
          </a:fillRef>
          <a:effectRef idx="0">
            <a:schemeClr val="accent1"/>
          </a:effectRef>
          <a:fontRef idx="minor">
            <a:schemeClr val="tx1"/>
          </a:fontRef>
        </p:style>
      </p:cxn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4726305" y="1139825"/>
            <a:ext cx="6803390" cy="3452495"/>
          </a:xfrm>
        </p:spPr>
        <p:txBody>
          <a:bodyPr anchor="ctr" anchorCtr="0">
            <a:normAutofit/>
          </a:bodyPr>
          <a:lstStyle/>
          <a:p>
            <a:pPr algn="ctr"/>
            <a:r>
              <a:rPr lang="zh-CN" altLang="en-US" dirty="0"/>
              <a:t>Homework Tracker for Students</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250895" y="57220"/>
            <a:ext cx="10969200" cy="705600"/>
          </a:xfrm>
        </p:spPr>
        <p:txBody>
          <a:bodyPr wrap="square">
            <a:normAutofit/>
          </a:bodyPr>
          <a:lstStyle/>
          <a:p>
            <a:r>
              <a:rPr lang="zh-CN" altLang="en-US"/>
              <a:t>Why It Interests Me:</a:t>
            </a:r>
            <a:endParaRPr lang="zh-CN" altLang="en-US"/>
          </a:p>
        </p:txBody>
      </p:sp>
      <p:sp>
        <p:nvSpPr>
          <p:cNvPr id="6" name="文本框 5"/>
          <p:cNvSpPr txBox="1"/>
          <p:nvPr/>
        </p:nvSpPr>
        <p:spPr>
          <a:xfrm>
            <a:off x="890270" y="1046480"/>
            <a:ext cx="5281295" cy="5519420"/>
          </a:xfrm>
          <a:prstGeom prst="rect">
            <a:avLst/>
          </a:prstGeom>
        </p:spPr>
        <p:txBody>
          <a:bodyPr anchor="ctr" anchorCtr="0">
            <a:noAutofit/>
          </a:bodyPr>
          <a:p>
            <a:pPr indent="457200"/>
            <a:r>
              <a:rPr lang="en-US" altLang="zh-CN" sz="2000"/>
              <a:t>The challenge of managing multiple assignments with various deadlines is something that I, like many students, have struggled with throughout my academic journey. Procrastination often leads to last-minute panic, reducing the quality of work and increasing stress levels. This personal experience, combined with the observation that existing tools lack features tailored for students, inspired me to explore a solution that integrates task management with educational needs. The Homework Tracker aims to address these challenges by providing a tool that helps students manage their assignments more effectively, thereby improving their academic performance and reducing stress.</a:t>
            </a:r>
            <a:endParaRPr lang="en-US" altLang="zh-CN" sz="2000"/>
          </a:p>
        </p:txBody>
      </p:sp>
      <p:pic>
        <p:nvPicPr>
          <p:cNvPr id="9" name="图片 8" descr="m"/>
          <p:cNvPicPr>
            <a:picLocks noChangeAspect="1"/>
          </p:cNvPicPr>
          <p:nvPr/>
        </p:nvPicPr>
        <p:blipFill>
          <a:blip r:embed="rId2"/>
          <a:stretch>
            <a:fillRect/>
          </a:stretch>
        </p:blipFill>
        <p:spPr>
          <a:xfrm>
            <a:off x="6901180" y="1046480"/>
            <a:ext cx="4318635" cy="552005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4726305" y="1139825"/>
            <a:ext cx="6803390" cy="3452495"/>
          </a:xfrm>
        </p:spPr>
        <p:txBody>
          <a:bodyPr anchor="ctr" anchorCtr="0">
            <a:normAutofit/>
          </a:bodyPr>
          <a:lstStyle/>
          <a:p>
            <a:pPr algn="ctr"/>
            <a:r>
              <a:rPr lang="zh-CN" altLang="en-US" dirty="0"/>
              <a:t>Summary of Findings</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4215130" y="3080385"/>
            <a:ext cx="3756025" cy="3599815"/>
          </a:xfrm>
          <a:prstGeom prst="rect">
            <a:avLst/>
          </a:prstGeom>
          <a:solidFill>
            <a:schemeClr val="tx1">
              <a:lumMod val="40000"/>
              <a:lumOff val="60000"/>
              <a:alpha val="20000"/>
            </a:schemeClr>
          </a:solidFill>
          <a:effectLst>
            <a:outerShdw blurRad="127000" dist="38100" dir="2700000" algn="tl" rotWithShape="0">
              <a:schemeClr val="accent1">
                <a:alpha val="10000"/>
              </a:schemeClr>
            </a:outerShdw>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dirty="0"/>
          </a:p>
        </p:txBody>
      </p:sp>
      <p:pic>
        <p:nvPicPr>
          <p:cNvPr id="8" name="图片 7" descr="C:/Users/HUAWEI/Desktop/Microsoft To-Do.pngMicrosoft To-Do"/>
          <p:cNvPicPr>
            <a:picLocks noChangeAspect="1"/>
          </p:cNvPicPr>
          <p:nvPr>
            <p:custDataLst>
              <p:tags r:id="rId2"/>
            </p:custDataLst>
          </p:nvPr>
        </p:nvPicPr>
        <p:blipFill>
          <a:blip r:embed="rId3"/>
          <a:srcRect l="6718" r="6718"/>
          <a:stretch>
            <a:fillRect/>
          </a:stretch>
        </p:blipFill>
        <p:spPr>
          <a:xfrm>
            <a:off x="4328160" y="3177540"/>
            <a:ext cx="3528695" cy="1247775"/>
          </a:xfrm>
          <a:custGeom>
            <a:avLst/>
            <a:gdLst/>
            <a:ahLst/>
            <a:cxnLst>
              <a:cxn ang="3">
                <a:pos x="hc" y="t"/>
              </a:cxn>
              <a:cxn ang="cd2">
                <a:pos x="l" y="vc"/>
              </a:cxn>
              <a:cxn ang="cd4">
                <a:pos x="hc" y="b"/>
              </a:cxn>
              <a:cxn ang="0">
                <a:pos x="r" y="vc"/>
              </a:cxn>
            </a:cxnLst>
            <a:rect l="l" t="t" r="r" b="b"/>
            <a:pathLst>
              <a:path w="3118" h="1965">
                <a:moveTo>
                  <a:pt x="0" y="0"/>
                </a:moveTo>
                <a:lnTo>
                  <a:pt x="3118" y="0"/>
                </a:lnTo>
                <a:lnTo>
                  <a:pt x="3118" y="1965"/>
                </a:lnTo>
                <a:lnTo>
                  <a:pt x="0" y="1965"/>
                </a:lnTo>
                <a:lnTo>
                  <a:pt x="0" y="0"/>
                </a:lnTo>
                <a:close/>
              </a:path>
            </a:pathLst>
          </a:custGeom>
          <a:ln w="3175">
            <a:solidFill>
              <a:schemeClr val="tx1">
                <a:lumMod val="40000"/>
                <a:lumOff val="60000"/>
                <a:alpha val="20000"/>
              </a:schemeClr>
            </a:solidFill>
          </a:ln>
        </p:spPr>
      </p:pic>
      <p:sp>
        <p:nvSpPr>
          <p:cNvPr id="3" name="矩形 2"/>
          <p:cNvSpPr/>
          <p:nvPr>
            <p:custDataLst>
              <p:tags r:id="rId4"/>
            </p:custDataLst>
          </p:nvPr>
        </p:nvSpPr>
        <p:spPr>
          <a:xfrm>
            <a:off x="8063865" y="1038225"/>
            <a:ext cx="3756025" cy="3599815"/>
          </a:xfrm>
          <a:prstGeom prst="rect">
            <a:avLst/>
          </a:prstGeom>
          <a:solidFill>
            <a:schemeClr val="tx1">
              <a:lumMod val="40000"/>
              <a:lumOff val="60000"/>
              <a:alpha val="20000"/>
            </a:schemeClr>
          </a:solidFill>
          <a:effectLst>
            <a:outerShdw blurRad="127000" dist="38100" dir="2700000" algn="tl" rotWithShape="0">
              <a:schemeClr val="accent1">
                <a:alpha val="10000"/>
              </a:schemeClr>
            </a:outerShdw>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370840" y="1083310"/>
            <a:ext cx="3752850" cy="3599815"/>
          </a:xfrm>
          <a:prstGeom prst="rect">
            <a:avLst/>
          </a:prstGeom>
          <a:solidFill>
            <a:schemeClr val="tx1">
              <a:lumMod val="40000"/>
              <a:lumOff val="60000"/>
              <a:alpha val="20000"/>
            </a:schemeClr>
          </a:solidFill>
          <a:effectLst>
            <a:outerShdw blurRad="127000" dist="38100" dir="2700000" algn="tl" rotWithShape="0">
              <a:schemeClr val="accent1">
                <a:alpha val="10000"/>
              </a:schemeClr>
            </a:outerShdw>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dirty="0"/>
          </a:p>
        </p:txBody>
      </p:sp>
      <p:sp>
        <p:nvSpPr>
          <p:cNvPr id="32" name="标题 31"/>
          <p:cNvSpPr>
            <a:spLocks noGrp="1"/>
          </p:cNvSpPr>
          <p:nvPr>
            <p:ph type="title"/>
            <p:custDataLst>
              <p:tags r:id="rId6"/>
            </p:custDataLst>
          </p:nvPr>
        </p:nvSpPr>
        <p:spPr>
          <a:xfrm>
            <a:off x="392500" y="52775"/>
            <a:ext cx="10969200" cy="705600"/>
          </a:xfrm>
        </p:spPr>
        <p:txBody>
          <a:bodyPr wrap="square">
            <a:normAutofit/>
          </a:bodyPr>
          <a:lstStyle/>
          <a:p>
            <a:pPr algn="l">
              <a:buClrTx/>
              <a:buSzTx/>
              <a:buFontTx/>
            </a:pPr>
            <a:r>
              <a:rPr lang="zh-CN" altLang="en-US">
                <a:latin typeface="+mj-ea"/>
                <a:ea typeface="+mj-ea"/>
              </a:rPr>
              <a:t>History &amp; Current Solutions:</a:t>
            </a:r>
            <a:endParaRPr lang="zh-CN" altLang="en-US">
              <a:latin typeface="+mj-ea"/>
              <a:ea typeface="+mj-ea"/>
            </a:endParaRPr>
          </a:p>
        </p:txBody>
      </p:sp>
      <p:sp>
        <p:nvSpPr>
          <p:cNvPr id="12" name="正文"/>
          <p:cNvSpPr txBox="1"/>
          <p:nvPr>
            <p:custDataLst>
              <p:tags r:id="rId7"/>
            </p:custDataLst>
          </p:nvPr>
        </p:nvSpPr>
        <p:spPr>
          <a:xfrm>
            <a:off x="447040" y="2572385"/>
            <a:ext cx="3677285" cy="1321435"/>
          </a:xfrm>
          <a:prstGeom prst="rect">
            <a:avLst/>
          </a:prstGeom>
          <a:noFill/>
        </p:spPr>
        <p:txBody>
          <a:bodyPr wrap="square" lIns="0" tIns="0" rIns="0" bIns="0" rtlCol="0" anchor="t" anchorCtr="0">
            <a:noAutofit/>
          </a:bodyPr>
          <a:lstStyle/>
          <a:p>
            <a:pPr indent="0" algn="l" fontAlgn="auto">
              <a:lnSpc>
                <a:spcPct val="150000"/>
              </a:lnSpc>
            </a:pPr>
            <a:r>
              <a:rPr lang="zh-CN" altLang="en-US" sz="1400" spc="150" dirty="0">
                <a:solidFill>
                  <a:schemeClr val="tx1">
                    <a:lumMod val="85000"/>
                    <a:lumOff val="15000"/>
                  </a:schemeClr>
                </a:solidFill>
                <a:latin typeface="+mn-ea"/>
                <a:cs typeface="+mn-ea"/>
                <a:sym typeface="+mn-ea"/>
              </a:rPr>
              <a:t>Features: Simple note-taking and task management, integration with Google services.</a:t>
            </a:r>
            <a:endParaRPr lang="zh-CN" altLang="en-US" sz="1400" spc="150" dirty="0">
              <a:solidFill>
                <a:schemeClr val="tx1">
                  <a:lumMod val="85000"/>
                  <a:lumOff val="15000"/>
                </a:schemeClr>
              </a:solidFill>
              <a:latin typeface="+mn-ea"/>
              <a:cs typeface="+mn-ea"/>
              <a:sym typeface="+mn-ea"/>
            </a:endParaRPr>
          </a:p>
          <a:p>
            <a:pPr indent="0" algn="l" fontAlgn="auto">
              <a:lnSpc>
                <a:spcPct val="150000"/>
              </a:lnSpc>
            </a:pPr>
            <a:r>
              <a:rPr lang="zh-CN" altLang="en-US" sz="1400" spc="150" dirty="0">
                <a:solidFill>
                  <a:schemeClr val="tx1">
                    <a:lumMod val="85000"/>
                    <a:lumOff val="15000"/>
                  </a:schemeClr>
                </a:solidFill>
                <a:latin typeface="+mn-ea"/>
                <a:cs typeface="+mn-ea"/>
                <a:sym typeface="+mn-ea"/>
              </a:rPr>
              <a:t>Limitations: Lacks subject-specific categorization and detailed progress tracking; basic reminder system.</a:t>
            </a:r>
            <a:endParaRPr lang="zh-CN" altLang="en-US" sz="1400" spc="150" dirty="0">
              <a:solidFill>
                <a:schemeClr val="tx1">
                  <a:lumMod val="85000"/>
                  <a:lumOff val="15000"/>
                </a:schemeClr>
              </a:solidFill>
              <a:latin typeface="+mn-ea"/>
              <a:cs typeface="+mn-ea"/>
              <a:sym typeface="+mn-ea"/>
            </a:endParaRPr>
          </a:p>
        </p:txBody>
      </p:sp>
      <p:pic>
        <p:nvPicPr>
          <p:cNvPr id="9" name="图片 8" descr="C:/Users/HUAWEI/Desktop/Google Keep.pngGoogle Keep"/>
          <p:cNvPicPr>
            <a:picLocks noChangeAspect="1"/>
          </p:cNvPicPr>
          <p:nvPr>
            <p:custDataLst>
              <p:tags r:id="rId8"/>
            </p:custDataLst>
          </p:nvPr>
        </p:nvPicPr>
        <p:blipFill>
          <a:blip r:embed="rId9"/>
          <a:srcRect l="4224" r="4224"/>
          <a:stretch>
            <a:fillRect/>
          </a:stretch>
        </p:blipFill>
        <p:spPr>
          <a:xfrm>
            <a:off x="447040" y="1174115"/>
            <a:ext cx="3529330" cy="1247775"/>
          </a:xfrm>
          <a:custGeom>
            <a:avLst/>
            <a:gdLst/>
            <a:ahLst/>
            <a:cxnLst>
              <a:cxn ang="3">
                <a:pos x="hc" y="t"/>
              </a:cxn>
              <a:cxn ang="cd2">
                <a:pos x="l" y="vc"/>
              </a:cxn>
              <a:cxn ang="cd4">
                <a:pos x="hc" y="b"/>
              </a:cxn>
              <a:cxn ang="0">
                <a:pos x="r" y="vc"/>
              </a:cxn>
            </a:cxnLst>
            <a:rect l="l" t="t" r="r" b="b"/>
            <a:pathLst>
              <a:path w="3118" h="1965">
                <a:moveTo>
                  <a:pt x="0" y="0"/>
                </a:moveTo>
                <a:lnTo>
                  <a:pt x="3118" y="0"/>
                </a:lnTo>
                <a:lnTo>
                  <a:pt x="3118" y="1965"/>
                </a:lnTo>
                <a:lnTo>
                  <a:pt x="0" y="1965"/>
                </a:lnTo>
                <a:lnTo>
                  <a:pt x="0" y="0"/>
                </a:lnTo>
                <a:close/>
              </a:path>
            </a:pathLst>
          </a:custGeom>
          <a:ln w="3175">
            <a:solidFill>
              <a:schemeClr val="tx1">
                <a:lumMod val="40000"/>
                <a:lumOff val="60000"/>
                <a:alpha val="20000"/>
              </a:schemeClr>
            </a:solidFill>
          </a:ln>
        </p:spPr>
      </p:pic>
      <p:pic>
        <p:nvPicPr>
          <p:cNvPr id="10" name="图片 9" descr="C:/Users/HUAWEI/Desktop/Todoist.pngTodoist"/>
          <p:cNvPicPr>
            <a:picLocks noChangeAspect="1"/>
          </p:cNvPicPr>
          <p:nvPr>
            <p:custDataLst>
              <p:tags r:id="rId10"/>
            </p:custDataLst>
          </p:nvPr>
        </p:nvPicPr>
        <p:blipFill>
          <a:blip r:embed="rId11"/>
          <a:srcRect l="28" r="21987"/>
          <a:stretch>
            <a:fillRect/>
          </a:stretch>
        </p:blipFill>
        <p:spPr>
          <a:xfrm>
            <a:off x="8206740" y="1174115"/>
            <a:ext cx="3533775" cy="1247775"/>
          </a:xfrm>
          <a:custGeom>
            <a:avLst/>
            <a:gdLst/>
            <a:ahLst/>
            <a:cxnLst>
              <a:cxn ang="3">
                <a:pos x="hc" y="t"/>
              </a:cxn>
              <a:cxn ang="cd2">
                <a:pos x="l" y="vc"/>
              </a:cxn>
              <a:cxn ang="cd4">
                <a:pos x="hc" y="b"/>
              </a:cxn>
              <a:cxn ang="0">
                <a:pos x="r" y="vc"/>
              </a:cxn>
            </a:cxnLst>
            <a:rect l="l" t="t" r="r" b="b"/>
            <a:pathLst>
              <a:path w="3118" h="1965">
                <a:moveTo>
                  <a:pt x="0" y="0"/>
                </a:moveTo>
                <a:lnTo>
                  <a:pt x="3118" y="0"/>
                </a:lnTo>
                <a:lnTo>
                  <a:pt x="3118" y="1965"/>
                </a:lnTo>
                <a:lnTo>
                  <a:pt x="0" y="1965"/>
                </a:lnTo>
                <a:lnTo>
                  <a:pt x="0" y="0"/>
                </a:lnTo>
                <a:close/>
              </a:path>
            </a:pathLst>
          </a:custGeom>
          <a:ln w="3175">
            <a:solidFill>
              <a:schemeClr val="tx1">
                <a:lumMod val="40000"/>
                <a:lumOff val="60000"/>
                <a:alpha val="20000"/>
              </a:schemeClr>
            </a:solidFill>
          </a:ln>
        </p:spPr>
      </p:pic>
      <p:sp>
        <p:nvSpPr>
          <p:cNvPr id="5" name="正文"/>
          <p:cNvSpPr txBox="1"/>
          <p:nvPr>
            <p:custDataLst>
              <p:tags r:id="rId12"/>
            </p:custDataLst>
          </p:nvPr>
        </p:nvSpPr>
        <p:spPr>
          <a:xfrm>
            <a:off x="4394835" y="4578985"/>
            <a:ext cx="3381375" cy="1321435"/>
          </a:xfrm>
          <a:prstGeom prst="rect">
            <a:avLst/>
          </a:prstGeom>
          <a:noFill/>
        </p:spPr>
        <p:txBody>
          <a:bodyPr wrap="square" lIns="0" tIns="0" rIns="0" bIns="0" rtlCol="0" anchor="t" anchorCtr="0">
            <a:noAutofit/>
          </a:bodyPr>
          <a:p>
            <a:pPr indent="0" algn="l" fontAlgn="auto">
              <a:lnSpc>
                <a:spcPct val="150000"/>
              </a:lnSpc>
            </a:pPr>
            <a:r>
              <a:rPr lang="zh-CN" altLang="en-US" sz="1400" spc="150" dirty="0">
                <a:solidFill>
                  <a:schemeClr val="tx1">
                    <a:lumMod val="85000"/>
                    <a:lumOff val="15000"/>
                  </a:schemeClr>
                </a:solidFill>
                <a:latin typeface="+mn-ea"/>
                <a:cs typeface="+mn-ea"/>
                <a:sym typeface="+mn-ea"/>
              </a:rPr>
              <a:t>Features: Task lists, priority settings, and Outlook integration.</a:t>
            </a:r>
            <a:endParaRPr lang="zh-CN" altLang="en-US" sz="1400" spc="150" dirty="0">
              <a:solidFill>
                <a:schemeClr val="tx1">
                  <a:lumMod val="85000"/>
                  <a:lumOff val="15000"/>
                </a:schemeClr>
              </a:solidFill>
              <a:latin typeface="+mn-ea"/>
              <a:cs typeface="+mn-ea"/>
              <a:sym typeface="+mn-ea"/>
            </a:endParaRPr>
          </a:p>
          <a:p>
            <a:pPr indent="0" algn="l" fontAlgn="auto">
              <a:lnSpc>
                <a:spcPct val="150000"/>
              </a:lnSpc>
            </a:pPr>
            <a:r>
              <a:rPr lang="zh-CN" altLang="en-US" sz="1400" spc="150" dirty="0">
                <a:solidFill>
                  <a:schemeClr val="tx1">
                    <a:lumMod val="85000"/>
                    <a:lumOff val="15000"/>
                  </a:schemeClr>
                </a:solidFill>
                <a:latin typeface="+mn-ea"/>
                <a:cs typeface="+mn-ea"/>
                <a:sym typeface="+mn-ea"/>
              </a:rPr>
              <a:t>Limitations: No subject categorization; limited progress tracking; basic smart reminders.</a:t>
            </a:r>
            <a:endParaRPr lang="zh-CN" altLang="en-US" sz="1400" spc="150" dirty="0">
              <a:solidFill>
                <a:schemeClr val="tx1">
                  <a:lumMod val="85000"/>
                  <a:lumOff val="15000"/>
                </a:schemeClr>
              </a:solidFill>
              <a:latin typeface="+mn-ea"/>
              <a:cs typeface="+mn-ea"/>
              <a:sym typeface="+mn-ea"/>
            </a:endParaRPr>
          </a:p>
        </p:txBody>
      </p:sp>
      <p:sp>
        <p:nvSpPr>
          <p:cNvPr id="11" name="正文"/>
          <p:cNvSpPr txBox="1"/>
          <p:nvPr>
            <p:custDataLst>
              <p:tags r:id="rId13"/>
            </p:custDataLst>
          </p:nvPr>
        </p:nvSpPr>
        <p:spPr>
          <a:xfrm>
            <a:off x="8281035" y="2572385"/>
            <a:ext cx="3378835" cy="1321435"/>
          </a:xfrm>
          <a:prstGeom prst="rect">
            <a:avLst/>
          </a:prstGeom>
          <a:noFill/>
        </p:spPr>
        <p:txBody>
          <a:bodyPr wrap="square" lIns="0" tIns="0" rIns="0" bIns="0" rtlCol="0" anchor="t" anchorCtr="0">
            <a:noAutofit/>
          </a:bodyPr>
          <a:lstStyle/>
          <a:p>
            <a:pPr indent="0" algn="l" fontAlgn="auto">
              <a:lnSpc>
                <a:spcPct val="150000"/>
              </a:lnSpc>
            </a:pPr>
            <a:r>
              <a:rPr lang="zh-CN" altLang="en-US" sz="1400" spc="150" dirty="0">
                <a:solidFill>
                  <a:schemeClr val="tx1">
                    <a:lumMod val="85000"/>
                    <a:lumOff val="15000"/>
                  </a:schemeClr>
                </a:solidFill>
                <a:latin typeface="+mn-ea"/>
                <a:cs typeface="+mn-ea"/>
                <a:sym typeface="+mn-ea"/>
              </a:rPr>
              <a:t>Features: Advanced task management, tagging, and productivity tracking.</a:t>
            </a:r>
            <a:endParaRPr lang="zh-CN" altLang="en-US" sz="1400" spc="150" dirty="0">
              <a:solidFill>
                <a:schemeClr val="tx1">
                  <a:lumMod val="85000"/>
                  <a:lumOff val="15000"/>
                </a:schemeClr>
              </a:solidFill>
              <a:latin typeface="+mn-ea"/>
              <a:cs typeface="+mn-ea"/>
              <a:sym typeface="+mn-ea"/>
            </a:endParaRPr>
          </a:p>
          <a:p>
            <a:pPr indent="0" algn="l" fontAlgn="auto">
              <a:lnSpc>
                <a:spcPct val="150000"/>
              </a:lnSpc>
            </a:pPr>
            <a:r>
              <a:rPr lang="zh-CN" altLang="en-US" sz="1400" spc="150" dirty="0">
                <a:solidFill>
                  <a:schemeClr val="tx1">
                    <a:lumMod val="85000"/>
                    <a:lumOff val="15000"/>
                  </a:schemeClr>
                </a:solidFill>
                <a:latin typeface="+mn-ea"/>
                <a:cs typeface="+mn-ea"/>
                <a:sym typeface="+mn-ea"/>
              </a:rPr>
              <a:t>Limitations: Complex interface; some features require a subscription.</a:t>
            </a:r>
            <a:endParaRPr lang="zh-CN" altLang="en-US" sz="1400" spc="150" dirty="0">
              <a:solidFill>
                <a:schemeClr val="tx1">
                  <a:lumMod val="85000"/>
                  <a:lumOff val="15000"/>
                </a:schemeClr>
              </a:solidFill>
              <a:latin typeface="+mn-ea"/>
              <a:cs typeface="+mn-ea"/>
              <a:sym typeface="+mn-ea"/>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633730" y="3593465"/>
            <a:ext cx="5474335" cy="245935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7" name="文本占位符 6"/>
          <p:cNvSpPr>
            <a:spLocks noGrp="1"/>
          </p:cNvSpPr>
          <p:nvPr>
            <p:ph type="body" idx="1"/>
            <p:custDataLst>
              <p:tags r:id="rId2"/>
            </p:custDataLst>
          </p:nvPr>
        </p:nvSpPr>
        <p:spPr>
          <a:xfrm>
            <a:off x="537210" y="1091565"/>
            <a:ext cx="5474335" cy="381635"/>
          </a:xfrm>
          <a:gradFill>
            <a:gsLst>
              <a:gs pos="100000">
                <a:schemeClr val="accent1">
                  <a:lumMod val="80000"/>
                  <a:lumOff val="20000"/>
                </a:schemeClr>
              </a:gs>
              <a:gs pos="34000">
                <a:schemeClr val="accent1"/>
              </a:gs>
            </a:gsLst>
            <a:lin ang="18900000" scaled="0"/>
          </a:gradFill>
        </p:spPr>
        <p:txBody>
          <a:bodyPr lIns="431800" tIns="36195" bIns="0">
            <a:normAutofit fontScale="90000"/>
          </a:bodyPr>
          <a:lstStyle/>
          <a:p>
            <a:r>
              <a:rPr lang="zh-CN" altLang="en-US" sz="1800" dirty="0">
                <a:solidFill>
                  <a:srgbClr val="FFFFFF"/>
                </a:solidFill>
                <a:latin typeface="+mn-lt"/>
              </a:rPr>
              <a:t>History and Future Potential:</a:t>
            </a:r>
            <a:endParaRPr lang="zh-CN" altLang="en-US" sz="1800" dirty="0">
              <a:solidFill>
                <a:srgbClr val="FFFFFF"/>
              </a:solidFill>
              <a:latin typeface="+mn-lt"/>
            </a:endParaRPr>
          </a:p>
        </p:txBody>
      </p:sp>
      <p:pic>
        <p:nvPicPr>
          <p:cNvPr id="8" name="图片 7" descr="C:/Users/HUAWEI/Desktop/soft.pngsoft"/>
          <p:cNvPicPr>
            <a:picLocks noChangeAspect="1"/>
          </p:cNvPicPr>
          <p:nvPr>
            <p:custDataLst>
              <p:tags r:id="rId3"/>
            </p:custDataLst>
          </p:nvPr>
        </p:nvPicPr>
        <p:blipFill>
          <a:blip r:embed="rId4">
            <a:lum bright="12000" contrast="-6000"/>
          </a:blip>
          <a:srcRect l="7019" r="7019"/>
          <a:stretch>
            <a:fillRect/>
          </a:stretch>
        </p:blipFill>
        <p:spPr>
          <a:xfrm>
            <a:off x="6435090" y="1344930"/>
            <a:ext cx="4977130" cy="4554855"/>
          </a:xfrm>
          <a:prstGeom prst="rect">
            <a:avLst/>
          </a:prstGeom>
          <a:solidFill>
            <a:schemeClr val="accent1">
              <a:alpha val="15000"/>
            </a:schemeClr>
          </a:solidFill>
          <a:ln w="6350" cap="flat" cmpd="sng" algn="ctr">
            <a:solidFill>
              <a:schemeClr val="tx1">
                <a:lumMod val="40000"/>
                <a:lumOff val="60000"/>
                <a:alpha val="20000"/>
              </a:schemeClr>
            </a:solidFill>
            <a:prstDash val="solid"/>
            <a:round/>
            <a:headEnd type="none" w="med" len="med"/>
            <a:tailEnd type="none" w="med" len="med"/>
          </a:ln>
        </p:spPr>
      </p:pic>
      <p:sp>
        <p:nvSpPr>
          <p:cNvPr id="10" name="正文"/>
          <p:cNvSpPr txBox="1"/>
          <p:nvPr>
            <p:custDataLst>
              <p:tags r:id="rId5"/>
            </p:custDataLst>
          </p:nvPr>
        </p:nvSpPr>
        <p:spPr>
          <a:xfrm>
            <a:off x="783590" y="3747135"/>
            <a:ext cx="5156200" cy="2152650"/>
          </a:xfrm>
          <a:prstGeom prst="rect">
            <a:avLst/>
          </a:prstGeom>
          <a:noFill/>
        </p:spPr>
        <p:txBody>
          <a:bodyPr wrap="square" lIns="0" tIns="0" rIns="0" bIns="0" rtlCol="0" anchor="ctr" anchorCtr="0"/>
          <a:lstStyle/>
          <a:p>
            <a:pPr indent="0" algn="l" fontAlgn="auto">
              <a:lnSpc>
                <a:spcPct val="130000"/>
              </a:lnSpc>
              <a:buNone/>
            </a:pPr>
            <a:r>
              <a:rPr lang="zh-CN" altLang="en-US" sz="1200" spc="150" dirty="0">
                <a:solidFill>
                  <a:schemeClr val="tx1">
                    <a:lumMod val="85000"/>
                    <a:lumOff val="15000"/>
                  </a:schemeClr>
                </a:solidFill>
                <a:ea typeface="微软雅黑" panose="020B0503020204020204" charset="-122"/>
                <a:sym typeface="+mn-ea"/>
              </a:rPr>
              <a:t>Future Potential: There is a significant opportunity to develop a tool that not only incorporates the strengths of existing solutions but also addresses their shortcomings by focusing on the unique needs of students. A specialized Homework Tracker could integrate subject-based categorization, real-time progress tracking, and smart reminders, helping students manage their workload more effectively and reduce procrastination.</a:t>
            </a:r>
            <a:endParaRPr lang="zh-CN" altLang="en-US" sz="1200" spc="150" dirty="0">
              <a:solidFill>
                <a:schemeClr val="tx1">
                  <a:lumMod val="85000"/>
                  <a:lumOff val="15000"/>
                </a:schemeClr>
              </a:solidFill>
              <a:ea typeface="微软雅黑" panose="020B0503020204020204" charset="-122"/>
              <a:sym typeface="+mn-ea"/>
            </a:endParaRPr>
          </a:p>
        </p:txBody>
      </p:sp>
      <p:sp>
        <p:nvSpPr>
          <p:cNvPr id="2" name="正文"/>
          <p:cNvSpPr txBox="1"/>
          <p:nvPr>
            <p:custDataLst>
              <p:tags r:id="rId6"/>
            </p:custDataLst>
          </p:nvPr>
        </p:nvSpPr>
        <p:spPr>
          <a:xfrm>
            <a:off x="679450" y="1736725"/>
            <a:ext cx="5081905" cy="1592580"/>
          </a:xfrm>
          <a:prstGeom prst="rect">
            <a:avLst/>
          </a:prstGeom>
          <a:noFill/>
        </p:spPr>
        <p:txBody>
          <a:bodyPr wrap="square" lIns="0" tIns="0" rIns="0" bIns="0" rtlCol="0" anchor="ctr" anchorCtr="0">
            <a:normAutofit/>
          </a:bodyPr>
          <a:lstStyle/>
          <a:p>
            <a:pPr indent="0" algn="l" fontAlgn="auto">
              <a:lnSpc>
                <a:spcPct val="130000"/>
              </a:lnSpc>
              <a:buNone/>
            </a:pPr>
            <a:r>
              <a:rPr lang="zh-CN" altLang="en-US" sz="1400" spc="150" dirty="0">
                <a:solidFill>
                  <a:schemeClr val="tx1">
                    <a:lumMod val="85000"/>
                    <a:lumOff val="15000"/>
                  </a:schemeClr>
                </a:solidFill>
                <a:ea typeface="微软雅黑" panose="020B0503020204020204" charset="-122"/>
                <a:sym typeface="+mn-ea"/>
              </a:rPr>
              <a:t>History:The need for effective task management has been recognized for decades, initially tackled with paper planners and later with digital tools. As education has evolved, so has the need for specialized tools that cater specifically to students.</a:t>
            </a:r>
            <a:endParaRPr lang="zh-CN" altLang="en-US" sz="1400" spc="150" dirty="0">
              <a:solidFill>
                <a:schemeClr val="tx1">
                  <a:lumMod val="85000"/>
                  <a:lumOff val="15000"/>
                </a:schemeClr>
              </a:solidFill>
              <a:ea typeface="微软雅黑" panose="020B0503020204020204" charset="-122"/>
              <a:sym typeface="+mn-ea"/>
            </a:endParaRPr>
          </a:p>
        </p:txBody>
      </p:sp>
      <p:sp>
        <p:nvSpPr>
          <p:cNvPr id="3" name="文本框 2"/>
          <p:cNvSpPr txBox="1"/>
          <p:nvPr/>
        </p:nvSpPr>
        <p:spPr>
          <a:xfrm>
            <a:off x="226060" y="95250"/>
            <a:ext cx="8464550" cy="583565"/>
          </a:xfrm>
          <a:prstGeom prst="rect">
            <a:avLst/>
          </a:prstGeom>
          <a:noFill/>
        </p:spPr>
        <p:txBody>
          <a:bodyPr wrap="square" rtlCol="0" anchor="t">
            <a:spAutoFit/>
          </a:bodyPr>
          <a:p>
            <a:pPr algn="l">
              <a:buClrTx/>
              <a:buSzTx/>
              <a:buFontTx/>
            </a:pPr>
            <a:r>
              <a:rPr lang="zh-CN" altLang="en-US" sz="3200" b="1" spc="200">
                <a:ln w="9525" cap="rnd">
                  <a:solidFill>
                    <a:srgbClr val="000000"/>
                  </a:solidFill>
                  <a:round/>
                </a:ln>
                <a:solidFill>
                  <a:srgbClr val="FFFFFF"/>
                </a:solidFill>
                <a:effectLst>
                  <a:outerShdw dist="63500" dir="3600000" algn="ctr" rotWithShape="0">
                    <a:srgbClr val="000000"/>
                  </a:outerShdw>
                </a:effectLst>
                <a:latin typeface="+mj-ea"/>
                <a:ea typeface="+mj-ea"/>
                <a:cs typeface="+mj-cs"/>
                <a:sym typeface="+mn-ea"/>
              </a:rPr>
              <a:t>History &amp; Current Solutions:</a:t>
            </a:r>
            <a:endParaRPr lang="zh-CN" altLang="en-US" sz="3200" b="1" spc="200">
              <a:ln w="9525" cap="rnd">
                <a:solidFill>
                  <a:srgbClr val="000000"/>
                </a:solidFill>
                <a:round/>
              </a:ln>
              <a:solidFill>
                <a:srgbClr val="FFFFFF"/>
              </a:solidFill>
              <a:effectLst>
                <a:outerShdw dist="63500" dir="3600000" algn="ctr" rotWithShape="0">
                  <a:srgbClr val="000000"/>
                </a:outerShdw>
              </a:effectLst>
              <a:latin typeface="+mj-ea"/>
              <a:ea typeface="+mj-ea"/>
              <a:cs typeface="+mj-cs"/>
              <a:sym typeface="+mn-ea"/>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 name="图片 1" descr="quilk"/>
          <p:cNvPicPr>
            <a:picLocks noChangeAspect="1"/>
          </p:cNvPicPr>
          <p:nvPr/>
        </p:nvPicPr>
        <p:blipFill>
          <a:blip r:embed="rId1"/>
          <a:stretch>
            <a:fillRect/>
          </a:stretch>
        </p:blipFill>
        <p:spPr>
          <a:xfrm>
            <a:off x="6750050" y="4023995"/>
            <a:ext cx="4946650" cy="2679700"/>
          </a:xfrm>
          <a:prstGeom prst="rect">
            <a:avLst/>
          </a:prstGeom>
        </p:spPr>
      </p:pic>
      <p:sp>
        <p:nvSpPr>
          <p:cNvPr id="4" name="标题 3"/>
          <p:cNvSpPr>
            <a:spLocks noGrp="1"/>
          </p:cNvSpPr>
          <p:nvPr>
            <p:ph type="title"/>
            <p:custDataLst>
              <p:tags r:id="rId2"/>
            </p:custDataLst>
          </p:nvPr>
        </p:nvSpPr>
        <p:spPr>
          <a:xfrm>
            <a:off x="250895" y="57220"/>
            <a:ext cx="10969200" cy="705600"/>
          </a:xfrm>
        </p:spPr>
        <p:txBody>
          <a:bodyPr wrap="square">
            <a:normAutofit/>
          </a:bodyPr>
          <a:lstStyle/>
          <a:p>
            <a:r>
              <a:rPr lang="zh-CN" altLang="en-US"/>
              <a:t>Application in Real-World Scenarios:</a:t>
            </a:r>
            <a:endParaRPr lang="zh-CN" altLang="en-US"/>
          </a:p>
        </p:txBody>
      </p:sp>
      <p:sp>
        <p:nvSpPr>
          <p:cNvPr id="6" name="文本框 5"/>
          <p:cNvSpPr txBox="1"/>
          <p:nvPr/>
        </p:nvSpPr>
        <p:spPr>
          <a:xfrm>
            <a:off x="65405" y="1007745"/>
            <a:ext cx="11631295" cy="5803900"/>
          </a:xfrm>
          <a:prstGeom prst="rect">
            <a:avLst/>
          </a:prstGeom>
        </p:spPr>
        <p:txBody>
          <a:bodyPr anchor="t" anchorCtr="0">
            <a:noAutofit/>
          </a:bodyPr>
          <a:p>
            <a:pPr marL="457200" lvl="1" indent="457200" algn="l"/>
            <a:r>
              <a:rPr lang="en-US" altLang="zh-CN" sz="2400"/>
              <a:t>Education: Assignment Tracker can be used directly in educational settings to help students from middle school to college manage assignments, prioritize tasks, and improve academic performance. The tool is also useful for educators who want to monitor student progress and adjust teaching strategies accordingly.</a:t>
            </a:r>
            <a:endParaRPr lang="en-US" altLang="zh-CN" sz="2400"/>
          </a:p>
          <a:p>
            <a:pPr marL="457200" lvl="1" indent="457200" algn="l"/>
            <a:r>
              <a:rPr lang="en-US" altLang="zh-CN" sz="2400"/>
              <a:t>Workplace: The principles behind Assignment Tracker, such as task categorization, progress tracking and smart reminders, can be used for professional project management. These features will help teams manage deadlines, distribute workloads and ensure projects are completed on time.</a:t>
            </a:r>
            <a:endParaRPr lang="en-US" altLang="zh-CN" sz="2400"/>
          </a:p>
          <a:p>
            <a:pPr marL="457200" lvl="1" indent="457200" algn="l"/>
            <a:r>
              <a:rPr lang="en-US" altLang="zh-CN" sz="2400"/>
              <a:t>Personal Productivity: Individuals can </a:t>
            </a:r>
            <a:endParaRPr lang="en-US" altLang="zh-CN" sz="2400"/>
          </a:p>
          <a:p>
            <a:pPr marL="0" lvl="0" indent="457200" algn="l">
              <a:buNone/>
            </a:pPr>
            <a:r>
              <a:rPr lang="en-US" altLang="zh-CN" sz="2400">
                <a:solidFill>
                  <a:schemeClr val="tx1"/>
                </a:solidFill>
              </a:rPr>
              <a:t>use similar tools to manage personal goals </a:t>
            </a:r>
            <a:endParaRPr lang="en-US" altLang="zh-CN" sz="2400">
              <a:solidFill>
                <a:schemeClr val="tx1"/>
              </a:solidFill>
            </a:endParaRPr>
          </a:p>
          <a:p>
            <a:pPr marL="0" lvl="0" indent="457200" algn="l">
              <a:buNone/>
            </a:pPr>
            <a:r>
              <a:rPr lang="en-US" altLang="zh-CN" sz="2400">
                <a:solidFill>
                  <a:schemeClr val="tx1"/>
                </a:solidFill>
              </a:rPr>
              <a:t>and tasks, such as fitness programs or </a:t>
            </a:r>
            <a:endParaRPr lang="en-US" altLang="zh-CN" sz="2400">
              <a:solidFill>
                <a:schemeClr val="tx1"/>
              </a:solidFill>
            </a:endParaRPr>
          </a:p>
          <a:p>
            <a:pPr marL="0" lvl="0" indent="457200" algn="l">
              <a:buNone/>
            </a:pPr>
            <a:r>
              <a:rPr lang="en-US" altLang="zh-CN" sz="2400">
                <a:solidFill>
                  <a:schemeClr val="tx1"/>
                </a:solidFill>
              </a:rPr>
              <a:t>personal development projects, by breaking </a:t>
            </a:r>
            <a:endParaRPr lang="en-US" altLang="zh-CN" sz="2400">
              <a:solidFill>
                <a:schemeClr val="tx1"/>
              </a:solidFill>
            </a:endParaRPr>
          </a:p>
          <a:p>
            <a:pPr marL="0" lvl="0" indent="457200" algn="l">
              <a:buNone/>
            </a:pPr>
            <a:r>
              <a:rPr lang="en-US" altLang="zh-CN" sz="2400">
                <a:solidFill>
                  <a:schemeClr val="tx1"/>
                </a:solidFill>
              </a:rPr>
              <a:t>them down into manageable tasks and </a:t>
            </a:r>
            <a:endParaRPr lang="en-US" altLang="zh-CN" sz="2400">
              <a:solidFill>
                <a:schemeClr val="tx1"/>
              </a:solidFill>
            </a:endParaRPr>
          </a:p>
          <a:p>
            <a:pPr marL="0" lvl="0" indent="457200" algn="l">
              <a:buNone/>
            </a:pPr>
            <a:r>
              <a:rPr lang="en-US" altLang="zh-CN" sz="2400">
                <a:solidFill>
                  <a:schemeClr val="tx1"/>
                </a:solidFill>
              </a:rPr>
              <a:t>tracking progress over time.</a:t>
            </a:r>
            <a:endParaRPr lang="en-US" altLang="zh-CN" sz="2400">
              <a:solidFill>
                <a:schemeClr val="tx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4726305" y="1139825"/>
            <a:ext cx="6803390" cy="3452495"/>
          </a:xfrm>
        </p:spPr>
        <p:txBody>
          <a:bodyPr anchor="ctr" anchorCtr="0">
            <a:normAutofit/>
          </a:bodyPr>
          <a:lstStyle/>
          <a:p>
            <a:pPr algn="ctr"/>
            <a:r>
              <a:rPr>
                <a:sym typeface="+mn-ea"/>
              </a:rPr>
              <a:t>Describe Your Design Approach</a:t>
            </a:r>
            <a:endParaRPr lang="zh-CN" altLang="en-US" dirty="0"/>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3.0"/>
  <p:tag name="KSO_WM_UNIT_TYPE" val="i"/>
  <p:tag name="KSO_WM_UNIT_INDEX" val="14"/>
</p:tagLst>
</file>

<file path=ppt/tags/tag1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3.0"/>
  <p:tag name="KSO_WM_UNIT_TYPE" val="i"/>
  <p:tag name="KSO_WM_UNIT_INDEX" val="15"/>
</p:tagLst>
</file>

<file path=ppt/tags/tag1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3.0"/>
  <p:tag name="KSO_WM_UNIT_TYPE" val="i"/>
  <p:tag name="KSO_WM_UNIT_INDEX" val="16"/>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3.0"/>
  <p:tag name="KSO_WM_UNIT_TYPE" val="i"/>
  <p:tag name="KSO_WM_UNIT_INDEX" val="17"/>
</p:tagLst>
</file>

<file path=ppt/tags/tag1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3.0"/>
  <p:tag name="KSO_WM_UNIT_TYPE" val="i"/>
  <p:tag name="KSO_WM_UNIT_INDEX" val="18"/>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3.0"/>
  <p:tag name="KSO_WM_UNIT_TYPE" val="i"/>
  <p:tag name="KSO_WM_UNIT_INDEX" val="19"/>
</p:tagLst>
</file>

<file path=ppt/tags/tag1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3.0"/>
  <p:tag name="KSO_WM_UNIT_TYPE" val="i"/>
  <p:tag name="KSO_WM_UNIT_INDEX" val="20"/>
</p:tagLst>
</file>

<file path=ppt/tags/tag1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3.0"/>
  <p:tag name="KSO_WM_UNIT_TYPE" val="i"/>
  <p:tag name="KSO_WM_UNIT_INDEX" val="21"/>
</p:tagLst>
</file>

<file path=ppt/tags/tag1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3.0"/>
  <p:tag name="KSO_WM_UNIT_TYPE" val="i"/>
  <p:tag name="KSO_WM_UNIT_INDEX" val="22"/>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3.0"/>
  <p:tag name="KSO_WM_UNIT_TYPE" val="i"/>
  <p:tag name="KSO_WM_UNIT_INDEX" val="2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3.0"/>
  <p:tag name="KSO_WM_UNIT_TYPE" val="i"/>
  <p:tag name="KSO_WM_UNIT_INDEX" val="24"/>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3.0"/>
  <p:tag name="KSO_WM_UNIT_TYPE" val="i"/>
  <p:tag name="KSO_WM_UNIT_INDEX" val="25"/>
</p:tagLst>
</file>

<file path=ppt/tags/tag1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3.0"/>
  <p:tag name="KSO_WM_UNIT_TYPE" val="i"/>
  <p:tag name="KSO_WM_UNIT_INDEX" val="26"/>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3.0"/>
  <p:tag name="KSO_WM_UNIT_TYPE" val="i"/>
  <p:tag name="KSO_WM_UNIT_INDEX" val="27"/>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3.0"/>
  <p:tag name="KSO_WM_UNIT_TYPE" val="i"/>
  <p:tag name="KSO_WM_UNIT_INDEX" val="28"/>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3.0"/>
  <p:tag name="KSO_WM_UNIT_TYPE" val="i"/>
  <p:tag name="KSO_WM_UNIT_INDEX" val="29"/>
</p:tagLst>
</file>

<file path=ppt/tags/tag1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3.0"/>
  <p:tag name="KSO_WM_UNIT_TYPE" val="i"/>
  <p:tag name="KSO_WM_UNIT_INDEX" val="30"/>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3.0"/>
  <p:tag name="KSO_WM_UNIT_TYPE" val="i"/>
  <p:tag name="KSO_WM_UNIT_INDEX" val="31"/>
</p:tagLst>
</file>

<file path=ppt/tags/tag1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3.0"/>
  <p:tag name="KSO_WM_UNIT_TYPE" val="i"/>
  <p:tag name="KSO_WM_UNIT_INDEX" val="32"/>
</p:tagLst>
</file>

<file path=ppt/tags/tag1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3.0"/>
  <p:tag name="KSO_WM_UNIT_TYPE" val="i"/>
  <p:tag name="KSO_WM_UNIT_INDEX" val="3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3.0"/>
  <p:tag name="KSO_WM_UNIT_TYPE" val="i"/>
  <p:tag name="KSO_WM_UNIT_INDEX" val="34"/>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3.0"/>
  <p:tag name="KSO_WM_UNIT_TYPE" val="i"/>
  <p:tag name="KSO_WM_UNIT_INDEX" val="35"/>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3.0"/>
  <p:tag name="KSO_WM_UNIT_TYPE" val="i"/>
  <p:tag name="KSO_WM_UNIT_INDEX" val="36"/>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3.0"/>
  <p:tag name="KSO_WM_UNIT_TYPE" val="i"/>
  <p:tag name="KSO_WM_UNIT_INDEX" val="37"/>
</p:tagLst>
</file>

<file path=ppt/tags/tag1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3.0"/>
  <p:tag name="KSO_WM_UNIT_TYPE" val="i"/>
  <p:tag name="KSO_WM_UNIT_INDEX" val="38"/>
</p:tagLst>
</file>

<file path=ppt/tags/tag1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3.0"/>
  <p:tag name="KSO_WM_UNIT_TYPE" val="i"/>
  <p:tag name="KSO_WM_UNIT_INDEX" val="39"/>
</p:tagLst>
</file>

<file path=ppt/tags/tag1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3.0"/>
  <p:tag name="KSO_WM_UNIT_TYPE" val="i"/>
  <p:tag name="KSO_WM_UNIT_INDEX" val="40"/>
</p:tagLst>
</file>

<file path=ppt/tags/tag1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3.0"/>
  <p:tag name="KSO_WM_UNIT_TYPE" val="i"/>
  <p:tag name="KSO_WM_UNIT_INDEX" val="41"/>
</p:tagLst>
</file>

<file path=ppt/tags/tag1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3.0"/>
  <p:tag name="KSO_WM_UNIT_TYPE" val="i"/>
  <p:tag name="KSO_WM_UNIT_INDEX" val="42"/>
</p:tagLst>
</file>

<file path=ppt/tags/tag1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3.0"/>
  <p:tag name="KSO_WM_UNIT_TYPE" val="i"/>
  <p:tag name="KSO_WM_UNIT_INDEX" val="4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3.0"/>
  <p:tag name="KSO_WM_BEAUTIFY_FLAG" val="#wm#"/>
  <p:tag name="KSO_WM_UNIT_SUBTYPE" val="g"/>
  <p:tag name="KSO_WM_UNIT_PRESET_TEXT" val="公司名占位符"/>
  <p:tag name="KSO_WM_UNIT_NOCLEAR" val="0"/>
  <p:tag name="KSO_WM_UNIT_VALUE" val="15"/>
  <p:tag name="KSO_WM_UNIT_TYPE" val="f"/>
  <p:tag name="KSO_WM_UNIT_INDEX" val="3"/>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5"/>
  <p:tag name="KSO_WM_UNIT_LAYERLEVEL" val="1"/>
  <p:tag name="KSO_WM_TAG_VERSION" val="3.0"/>
  <p:tag name="KSO_WM_BEAUTIFY_FLAG" val="#wm#"/>
  <p:tag name="KSO_WM_UNIT_TYPE" val="i"/>
  <p:tag name="KSO_WM_UNIT_INDEX" val="4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6"/>
  <p:tag name="KSO_WM_UNIT_LAYERLEVEL" val="1"/>
  <p:tag name="KSO_WM_TAG_VERSION" val="3.0"/>
  <p:tag name="KSO_WM_BEAUTIFY_FLAG" val="#wm#"/>
  <p:tag name="KSO_WM_UNIT_TYPE" val="i"/>
  <p:tag name="KSO_WM_UNIT_INDEX" val="46"/>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7"/>
  <p:tag name="KSO_WM_UNIT_LAYERLEVEL" val="1"/>
  <p:tag name="KSO_WM_TAG_VERSION" val="3.0"/>
  <p:tag name="KSO_WM_BEAUTIFY_FLAG" val="#wm#"/>
  <p:tag name="KSO_WM_UNIT_TYPE" val="i"/>
  <p:tag name="KSO_WM_UNIT_INDEX" val="47"/>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8"/>
  <p:tag name="KSO_WM_UNIT_LAYERLEVEL" val="1"/>
  <p:tag name="KSO_WM_TAG_VERSION" val="3.0"/>
  <p:tag name="KSO_WM_BEAUTIFY_FLAG" val="#wm#"/>
  <p:tag name="KSO_WM_UNIT_TYPE" val="i"/>
  <p:tag name="KSO_WM_UNIT_INDEX" val="48"/>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9"/>
  <p:tag name="KSO_WM_UNIT_LAYERLEVEL" val="1"/>
  <p:tag name="KSO_WM_TAG_VERSION" val="3.0"/>
  <p:tag name="KSO_WM_BEAUTIFY_FLAG" val="#wm#"/>
  <p:tag name="KSO_WM_UNIT_TYPE" val="i"/>
  <p:tag name="KSO_WM_UNIT_INDEX" val="49"/>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0"/>
  <p:tag name="KSO_WM_UNIT_LAYERLEVEL" val="1"/>
  <p:tag name="KSO_WM_TAG_VERSION" val="3.0"/>
  <p:tag name="KSO_WM_BEAUTIFY_FLAG" val="#wm#"/>
  <p:tag name="KSO_WM_UNIT_TYPE" val="i"/>
  <p:tag name="KSO_WM_UNIT_INDEX" val="5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1"/>
  <p:tag name="KSO_WM_UNIT_LAYERLEVEL" val="1"/>
  <p:tag name="KSO_WM_TAG_VERSION" val="3.0"/>
  <p:tag name="KSO_WM_BEAUTIFY_FLAG" val="#wm#"/>
  <p:tag name="KSO_WM_UNIT_TYPE" val="i"/>
  <p:tag name="KSO_WM_UNIT_INDEX" val="5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2"/>
  <p:tag name="KSO_WM_UNIT_LAYERLEVEL" val="1"/>
  <p:tag name="KSO_WM_TAG_VERSION" val="3.0"/>
  <p:tag name="KSO_WM_BEAUTIFY_FLAG" val="#wm#"/>
  <p:tag name="KSO_WM_UNIT_TYPE" val="i"/>
  <p:tag name="KSO_WM_UNIT_INDEX" val="5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3"/>
  <p:tag name="KSO_WM_UNIT_LAYERLEVEL" val="1"/>
  <p:tag name="KSO_WM_TAG_VERSION" val="3.0"/>
  <p:tag name="KSO_WM_BEAUTIFY_FLAG" val="#wm#"/>
  <p:tag name="KSO_WM_UNIT_TYPE" val="i"/>
  <p:tag name="KSO_WM_UNIT_INDEX" val="5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4"/>
  <p:tag name="KSO_WM_UNIT_LAYERLEVEL" val="1"/>
  <p:tag name="KSO_WM_TAG_VERSION" val="3.0"/>
  <p:tag name="KSO_WM_BEAUTIFY_FLAG" val="#wm#"/>
  <p:tag name="KSO_WM_UNIT_TYPE" val="i"/>
  <p:tag name="KSO_WM_UNIT_INDEX" val="5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5"/>
  <p:tag name="KSO_WM_UNIT_LAYERLEVEL" val="1"/>
  <p:tag name="KSO_WM_TAG_VERSION" val="3.0"/>
  <p:tag name="KSO_WM_BEAUTIFY_FLAG" val="#wm#"/>
  <p:tag name="KSO_WM_UNIT_TYPE" val="i"/>
  <p:tag name="KSO_WM_UNIT_INDEX" val="55"/>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6"/>
  <p:tag name="KSO_WM_UNIT_LAYERLEVEL" val="1"/>
  <p:tag name="KSO_WM_TAG_VERSION" val="3.0"/>
  <p:tag name="KSO_WM_BEAUTIFY_FLAG" val="#wm#"/>
  <p:tag name="KSO_WM_UNIT_TYPE" val="i"/>
  <p:tag name="KSO_WM_UNIT_INDEX" val="56"/>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7"/>
  <p:tag name="KSO_WM_UNIT_LAYERLEVEL" val="1"/>
  <p:tag name="KSO_WM_TAG_VERSION" val="3.0"/>
  <p:tag name="KSO_WM_BEAUTIFY_FLAG" val="#wm#"/>
  <p:tag name="KSO_WM_UNIT_TYPE" val="i"/>
  <p:tag name="KSO_WM_UNIT_INDEX" val="57"/>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8"/>
  <p:tag name="KSO_WM_UNIT_LAYERLEVEL" val="1"/>
  <p:tag name="KSO_WM_TAG_VERSION" val="3.0"/>
  <p:tag name="KSO_WM_BEAUTIFY_FLAG" val="#wm#"/>
  <p:tag name="KSO_WM_UNIT_TYPE" val="i"/>
  <p:tag name="KSO_WM_UNIT_INDEX" val="58"/>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9"/>
  <p:tag name="KSO_WM_UNIT_LAYERLEVEL" val="1"/>
  <p:tag name="KSO_WM_TAG_VERSION" val="3.0"/>
  <p:tag name="KSO_WM_BEAUTIFY_FLAG" val="#wm#"/>
  <p:tag name="KSO_WM_UNIT_TYPE" val="i"/>
  <p:tag name="KSO_WM_UNIT_INDEX" val="5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0"/>
  <p:tag name="KSO_WM_UNIT_LAYERLEVEL" val="1"/>
  <p:tag name="KSO_WM_TAG_VERSION" val="3.0"/>
  <p:tag name="KSO_WM_BEAUTIFY_FLAG" val="#wm#"/>
  <p:tag name="KSO_WM_UNIT_TYPE" val="i"/>
  <p:tag name="KSO_WM_UNIT_INDEX" val="6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1"/>
  <p:tag name="KSO_WM_UNIT_LAYERLEVEL" val="1"/>
  <p:tag name="KSO_WM_TAG_VERSION" val="3.0"/>
  <p:tag name="KSO_WM_BEAUTIFY_FLAG" val="#wm#"/>
  <p:tag name="KSO_WM_UNIT_TYPE" val="i"/>
  <p:tag name="KSO_WM_UNIT_INDEX" val="6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2"/>
  <p:tag name="KSO_WM_UNIT_LAYERLEVEL" val="1"/>
  <p:tag name="KSO_WM_TAG_VERSION" val="3.0"/>
  <p:tag name="KSO_WM_BEAUTIFY_FLAG" val="#wm#"/>
  <p:tag name="KSO_WM_UNIT_TYPE" val="i"/>
  <p:tag name="KSO_WM_UNIT_INDEX" val="6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3"/>
  <p:tag name="KSO_WM_UNIT_LAYERLEVEL" val="1"/>
  <p:tag name="KSO_WM_TAG_VERSION" val="3.0"/>
  <p:tag name="KSO_WM_BEAUTIFY_FLAG" val="#wm#"/>
  <p:tag name="KSO_WM_UNIT_TYPE" val="i"/>
  <p:tag name="KSO_WM_UNIT_INDEX" val="63"/>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4"/>
  <p:tag name="KSO_WM_UNIT_LAYERLEVEL" val="1"/>
  <p:tag name="KSO_WM_TAG_VERSION" val="3.0"/>
  <p:tag name="KSO_WM_BEAUTIFY_FLAG" val="#wm#"/>
  <p:tag name="KSO_WM_UNIT_TYPE" val="i"/>
  <p:tag name="KSO_WM_UNIT_INDEX" val="64"/>
</p:tagLst>
</file>

<file path=ppt/tags/tag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3.0"/>
  <p:tag name="KSO_WM_UNIT_TYPE" val="i"/>
  <p:tag name="KSO_WM_UNIT_INDEX" val="1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5"/>
  <p:tag name="KSO_WM_UNIT_LAYERLEVEL" val="1"/>
  <p:tag name="KSO_WM_TAG_VERSION" val="3.0"/>
  <p:tag name="KSO_WM_BEAUTIFY_FLAG" val="#wm#"/>
  <p:tag name="KSO_WM_UNIT_TYPE" val="i"/>
  <p:tag name="KSO_WM_UNIT_INDEX" val="65"/>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6"/>
  <p:tag name="KSO_WM_UNIT_LAYERLEVEL" val="1"/>
  <p:tag name="KSO_WM_TAG_VERSION" val="3.0"/>
  <p:tag name="KSO_WM_BEAUTIFY_FLAG" val="#wm#"/>
  <p:tag name="KSO_WM_UNIT_TYPE" val="i"/>
  <p:tag name="KSO_WM_UNIT_INDEX" val="66"/>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7"/>
  <p:tag name="KSO_WM_UNIT_LAYERLEVEL" val="1"/>
  <p:tag name="KSO_WM_TAG_VERSION" val="3.0"/>
  <p:tag name="KSO_WM_BEAUTIFY_FLAG" val="#wm#"/>
  <p:tag name="KSO_WM_UNIT_TYPE" val="i"/>
  <p:tag name="KSO_WM_UNIT_INDEX" val="67"/>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8"/>
  <p:tag name="KSO_WM_UNIT_LAYERLEVEL" val="1"/>
  <p:tag name="KSO_WM_TAG_VERSION" val="3.0"/>
  <p:tag name="KSO_WM_BEAUTIFY_FLAG" val="#wm#"/>
  <p:tag name="KSO_WM_UNIT_TYPE" val="i"/>
  <p:tag name="KSO_WM_UNIT_INDEX" val="68"/>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9"/>
  <p:tag name="KSO_WM_UNIT_LAYERLEVEL" val="1"/>
  <p:tag name="KSO_WM_TAG_VERSION" val="3.0"/>
  <p:tag name="KSO_WM_BEAUTIFY_FLAG" val="#wm#"/>
  <p:tag name="KSO_WM_UNIT_TYPE" val="i"/>
  <p:tag name="KSO_WM_UNIT_INDEX" val="69"/>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0"/>
  <p:tag name="KSO_WM_UNIT_LAYERLEVEL" val="1"/>
  <p:tag name="KSO_WM_TAG_VERSION" val="3.0"/>
  <p:tag name="KSO_WM_BEAUTIFY_FLAG" val="#wm#"/>
  <p:tag name="KSO_WM_UNIT_TYPE" val="i"/>
  <p:tag name="KSO_WM_UNIT_INDEX" val="7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1"/>
  <p:tag name="KSO_WM_UNIT_LAYERLEVEL" val="1"/>
  <p:tag name="KSO_WM_TAG_VERSION" val="3.0"/>
  <p:tag name="KSO_WM_BEAUTIFY_FLAG" val="#wm#"/>
  <p:tag name="KSO_WM_UNIT_TYPE" val="i"/>
  <p:tag name="KSO_WM_UNIT_INDEX" val="7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2"/>
  <p:tag name="KSO_WM_UNIT_LAYERLEVEL" val="1"/>
  <p:tag name="KSO_WM_TAG_VERSION" val="3.0"/>
  <p:tag name="KSO_WM_BEAUTIFY_FLAG" val="#wm#"/>
  <p:tag name="KSO_WM_UNIT_TYPE" val="i"/>
  <p:tag name="KSO_WM_UNIT_INDEX" val="7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3"/>
  <p:tag name="KSO_WM_UNIT_LAYERLEVEL" val="1"/>
  <p:tag name="KSO_WM_TAG_VERSION" val="3.0"/>
  <p:tag name="KSO_WM_BEAUTIFY_FLAG" val="#wm#"/>
  <p:tag name="KSO_WM_UNIT_TYPE" val="i"/>
  <p:tag name="KSO_WM_UNIT_INDEX" val="73"/>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4"/>
  <p:tag name="KSO_WM_UNIT_LAYERLEVEL" val="1"/>
  <p:tag name="KSO_WM_TAG_VERSION" val="3.0"/>
  <p:tag name="KSO_WM_BEAUTIFY_FLAG" val="#wm#"/>
  <p:tag name="KSO_WM_UNIT_TYPE" val="i"/>
  <p:tag name="KSO_WM_UNIT_INDEX" val="74"/>
</p:tagLst>
</file>

<file path=ppt/tags/tag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3.0"/>
  <p:tag name="KSO_WM_UNIT_TYPE" val="i"/>
  <p:tag name="KSO_WM_UNIT_INDEX" val="12"/>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5"/>
  <p:tag name="KSO_WM_UNIT_LAYERLEVEL" val="1"/>
  <p:tag name="KSO_WM_TAG_VERSION" val="3.0"/>
  <p:tag name="KSO_WM_BEAUTIFY_FLAG" val="#wm#"/>
  <p:tag name="KSO_WM_UNIT_TYPE" val="i"/>
  <p:tag name="KSO_WM_UNIT_INDEX" val="75"/>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6"/>
  <p:tag name="KSO_WM_UNIT_LAYERLEVEL" val="1"/>
  <p:tag name="KSO_WM_TAG_VERSION" val="3.0"/>
  <p:tag name="KSO_WM_BEAUTIFY_FLAG" val="#wm#"/>
  <p:tag name="KSO_WM_UNIT_TYPE" val="i"/>
  <p:tag name="KSO_WM_UNIT_INDEX" val="76"/>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7"/>
  <p:tag name="KSO_WM_UNIT_LAYERLEVEL" val="1"/>
  <p:tag name="KSO_WM_TAG_VERSION" val="3.0"/>
  <p:tag name="KSO_WM_BEAUTIFY_FLAG" val="#wm#"/>
  <p:tag name="KSO_WM_UNIT_TYPE" val="i"/>
  <p:tag name="KSO_WM_UNIT_INDEX" val="77"/>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8"/>
  <p:tag name="KSO_WM_UNIT_LAYERLEVEL" val="1"/>
  <p:tag name="KSO_WM_TAG_VERSION" val="3.0"/>
  <p:tag name="KSO_WM_BEAUTIFY_FLAG" val="#wm#"/>
  <p:tag name="KSO_WM_UNIT_TYPE" val="i"/>
  <p:tag name="KSO_WM_UNIT_INDEX" val="78"/>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9"/>
  <p:tag name="KSO_WM_UNIT_LAYERLEVEL" val="1"/>
  <p:tag name="KSO_WM_TAG_VERSION" val="3.0"/>
  <p:tag name="KSO_WM_BEAUTIFY_FLAG" val="#wm#"/>
  <p:tag name="KSO_WM_UNIT_TYPE" val="i"/>
  <p:tag name="KSO_WM_UNIT_INDEX" val="79"/>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0"/>
  <p:tag name="KSO_WM_UNIT_LAYERLEVEL" val="1"/>
  <p:tag name="KSO_WM_TAG_VERSION" val="3.0"/>
  <p:tag name="KSO_WM_BEAUTIFY_FLAG" val="#wm#"/>
  <p:tag name="KSO_WM_UNIT_TYPE" val="i"/>
  <p:tag name="KSO_WM_UNIT_INDEX" val="80"/>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1"/>
  <p:tag name="KSO_WM_UNIT_LAYERLEVEL" val="1"/>
  <p:tag name="KSO_WM_TAG_VERSION" val="3.0"/>
  <p:tag name="KSO_WM_BEAUTIFY_FLAG" val="#wm#"/>
  <p:tag name="KSO_WM_UNIT_TYPE" val="i"/>
  <p:tag name="KSO_WM_UNIT_INDEX" val="8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2"/>
  <p:tag name="KSO_WM_UNIT_LAYERLEVEL" val="1"/>
  <p:tag name="KSO_WM_TAG_VERSION" val="3.0"/>
  <p:tag name="KSO_WM_BEAUTIFY_FLAG" val="#wm#"/>
  <p:tag name="KSO_WM_UNIT_TYPE" val="i"/>
  <p:tag name="KSO_WM_UNIT_INDEX" val="8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3"/>
  <p:tag name="KSO_WM_UNIT_LAYERLEVEL" val="1"/>
  <p:tag name="KSO_WM_TAG_VERSION" val="3.0"/>
  <p:tag name="KSO_WM_BEAUTIFY_FLAG" val="#wm#"/>
  <p:tag name="KSO_WM_UNIT_TYPE" val="i"/>
  <p:tag name="KSO_WM_UNIT_INDEX" val="83"/>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4"/>
  <p:tag name="KSO_WM_UNIT_LAYERLEVEL" val="1"/>
  <p:tag name="KSO_WM_TAG_VERSION" val="3.0"/>
  <p:tag name="KSO_WM_BEAUTIFY_FLAG" val="#wm#"/>
  <p:tag name="KSO_WM_UNIT_TYPE" val="i"/>
  <p:tag name="KSO_WM_UNIT_INDEX" val="8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4"/>
  <p:tag name="KSO_WM_UNIT_LAYERLEVEL" val="1"/>
  <p:tag name="KSO_WM_TAG_VERSION" val="3.0"/>
  <p:tag name="KSO_WM_BEAUTIFY_FLAG" val="#wm#"/>
  <p:tag name="KSO_WM_UNIT_TYPE" val="i"/>
  <p:tag name="KSO_WM_UNIT_INDEX" val="1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5"/>
  <p:tag name="KSO_WM_UNIT_LAYERLEVEL" val="1"/>
  <p:tag name="KSO_WM_TAG_VERSION" val="3.0"/>
  <p:tag name="KSO_WM_BEAUTIFY_FLAG" val="#wm#"/>
  <p:tag name="KSO_WM_UNIT_TYPE" val="i"/>
  <p:tag name="KSO_WM_UNIT_INDEX" val="85"/>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6"/>
  <p:tag name="KSO_WM_UNIT_LAYERLEVEL" val="1"/>
  <p:tag name="KSO_WM_TAG_VERSION" val="3.0"/>
  <p:tag name="KSO_WM_BEAUTIFY_FLAG" val="#wm#"/>
  <p:tag name="KSO_WM_UNIT_TYPE" val="i"/>
  <p:tag name="KSO_WM_UNIT_INDEX" val="86"/>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7"/>
  <p:tag name="KSO_WM_UNIT_LAYERLEVEL" val="1"/>
  <p:tag name="KSO_WM_TAG_VERSION" val="3.0"/>
  <p:tag name="KSO_WM_BEAUTIFY_FLAG" val="#wm#"/>
  <p:tag name="KSO_WM_UNIT_TYPE" val="i"/>
  <p:tag name="KSO_WM_UNIT_INDEX" val="87"/>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8"/>
  <p:tag name="KSO_WM_UNIT_LAYERLEVEL" val="1"/>
  <p:tag name="KSO_WM_TAG_VERSION" val="3.0"/>
  <p:tag name="KSO_WM_BEAUTIFY_FLAG" val="#wm#"/>
  <p:tag name="KSO_WM_UNIT_TYPE" val="i"/>
  <p:tag name="KSO_WM_UNIT_INDEX" val="88"/>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9"/>
  <p:tag name="KSO_WM_UNIT_LAYERLEVEL" val="1"/>
  <p:tag name="KSO_WM_TAG_VERSION" val="3.0"/>
  <p:tag name="KSO_WM_BEAUTIFY_FLAG" val="#wm#"/>
  <p:tag name="KSO_WM_UNIT_TYPE" val="i"/>
  <p:tag name="KSO_WM_UNIT_INDEX" val="89"/>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0"/>
  <p:tag name="KSO_WM_UNIT_LAYERLEVEL" val="1"/>
  <p:tag name="KSO_WM_TAG_VERSION" val="3.0"/>
  <p:tag name="KSO_WM_BEAUTIFY_FLAG" val="#wm#"/>
  <p:tag name="KSO_WM_UNIT_TYPE" val="i"/>
  <p:tag name="KSO_WM_UNIT_INDEX" val="9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1"/>
  <p:tag name="KSO_WM_UNIT_LAYERLEVEL" val="1"/>
  <p:tag name="KSO_WM_TAG_VERSION" val="3.0"/>
  <p:tag name="KSO_WM_BEAUTIFY_FLAG" val="#wm#"/>
  <p:tag name="KSO_WM_UNIT_TYPE" val="i"/>
  <p:tag name="KSO_WM_UNIT_INDEX" val="9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2"/>
  <p:tag name="KSO_WM_UNIT_LAYERLEVEL" val="1"/>
  <p:tag name="KSO_WM_TAG_VERSION" val="3.0"/>
  <p:tag name="KSO_WM_BEAUTIFY_FLAG" val="#wm#"/>
  <p:tag name="KSO_WM_UNIT_TYPE" val="i"/>
  <p:tag name="KSO_WM_UNIT_INDEX" val="9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3"/>
  <p:tag name="KSO_WM_UNIT_LAYERLEVEL" val="1"/>
  <p:tag name="KSO_WM_TAG_VERSION" val="3.0"/>
  <p:tag name="KSO_WM_BEAUTIFY_FLAG" val="#wm#"/>
  <p:tag name="KSO_WM_UNIT_TYPE" val="i"/>
  <p:tag name="KSO_WM_UNIT_INDEX" val="93"/>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4"/>
  <p:tag name="KSO_WM_UNIT_LAYERLEVEL" val="1"/>
  <p:tag name="KSO_WM_TAG_VERSION" val="3.0"/>
  <p:tag name="KSO_WM_BEAUTIFY_FLAG" val="#wm#"/>
  <p:tag name="KSO_WM_UNIT_TYPE" val="i"/>
  <p:tag name="KSO_WM_UNIT_INDEX" val="94"/>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3.0"/>
  <p:tag name="KSO_WM_UNIT_TYPE" val="i"/>
  <p:tag name="KSO_WM_UNIT_INDEX" val="15"/>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5"/>
  <p:tag name="KSO_WM_UNIT_LAYERLEVEL" val="1"/>
  <p:tag name="KSO_WM_TAG_VERSION" val="3.0"/>
  <p:tag name="KSO_WM_BEAUTIFY_FLAG" val="#wm#"/>
  <p:tag name="KSO_WM_UNIT_TYPE" val="i"/>
  <p:tag name="KSO_WM_UNIT_INDEX" val="95"/>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6"/>
  <p:tag name="KSO_WM_UNIT_LAYERLEVEL" val="1"/>
  <p:tag name="KSO_WM_TAG_VERSION" val="3.0"/>
  <p:tag name="KSO_WM_BEAUTIFY_FLAG" val="#wm#"/>
  <p:tag name="KSO_WM_UNIT_TYPE" val="i"/>
  <p:tag name="KSO_WM_UNIT_INDEX" val="96"/>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7"/>
  <p:tag name="KSO_WM_UNIT_ID" val="_3*i*97"/>
  <p:tag name="KSO_WM_UNIT_LAYERLEVEL" val="1"/>
  <p:tag name="KSO_WM_TAG_VERSION" val="3.0"/>
  <p:tag name="KSO_WM_BEAUTIFY_FLAG" val="#wm#"/>
</p:tagLst>
</file>

<file path=ppt/tags/tag1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1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3.0"/>
  <p:tag name="KSO_WM_UNIT_TYPE" val="i"/>
  <p:tag name="KSO_WM_UNIT_INDEX" val="16"/>
</p:tagLst>
</file>

<file path=ppt/tags/tag1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TYPE" val="i"/>
  <p:tag name="KSO_WM_UNIT_INDEX" val="4"/>
</p:tagLst>
</file>

<file path=ppt/tags/tag1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3.0"/>
  <p:tag name="KSO_WM_UNIT_TYPE" val="i"/>
  <p:tag name="KSO_WM_UNIT_INDEX" val="6"/>
</p:tagLst>
</file>

<file path=ppt/tags/tag1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3.0"/>
  <p:tag name="KSO_WM_UNIT_TYPE" val="i"/>
  <p:tag name="KSO_WM_UNIT_INDEX" val="7"/>
</p:tagLst>
</file>

<file path=ppt/tags/tag1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3.0"/>
  <p:tag name="KSO_WM_UNIT_TYPE" val="i"/>
  <p:tag name="KSO_WM_UNIT_INDEX" val="8"/>
</p:tagLst>
</file>

<file path=ppt/tags/tag1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3.0"/>
  <p:tag name="KSO_WM_UNIT_TYPE" val="i"/>
  <p:tag name="KSO_WM_UNIT_INDEX" val="9"/>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3.0"/>
  <p:tag name="KSO_WM_BEAUTIFY_FLAG" val="#wm#"/>
  <p:tag name="KSO_WM_UNIT_TYPE" val="i"/>
  <p:tag name="KSO_WM_UNIT_INDEX" val="1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3.0"/>
  <p:tag name="KSO_WM_BEAUTIFY_FLAG" val="#wm#"/>
  <p:tag name="KSO_WM_UNIT_TYPE" val="i"/>
  <p:tag name="KSO_WM_UNIT_INDEX" val="1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3.0"/>
  <p:tag name="KSO_WM_BEAUTIFY_FLAG" val="#wm#"/>
  <p:tag name="KSO_WM_UNIT_TYPE" val="i"/>
  <p:tag name="KSO_WM_UNIT_INDEX" val="14"/>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3.0"/>
  <p:tag name="KSO_WM_BEAUTIFY_FLAG" val="#wm#"/>
  <p:tag name="KSO_WM_UNIT_TYPE" val="i"/>
  <p:tag name="KSO_WM_UNIT_INDEX" val="15"/>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UNIT_TYPE" val="i"/>
  <p:tag name="KSO_WM_UNIT_INDEX" val="2"/>
</p:tagLst>
</file>

<file path=ppt/tags/tag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3.0"/>
  <p:tag name="KSO_WM_UNIT_TYPE" val="i"/>
  <p:tag name="KSO_WM_UNIT_INDEX" val="17"/>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3.0"/>
  <p:tag name="KSO_WM_BEAUTIFY_FLAG" val="#wm#"/>
  <p:tag name="KSO_WM_UNIT_TYPE" val="i"/>
  <p:tag name="KSO_WM_UNIT_INDEX" val="16"/>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3.0"/>
  <p:tag name="KSO_WM_BEAUTIFY_FLAG" val="#wm#"/>
  <p:tag name="KSO_WM_UNIT_TYPE" val="i"/>
  <p:tag name="KSO_WM_UNIT_INDEX" val="17"/>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3.0"/>
  <p:tag name="KSO_WM_BEAUTIFY_FLAG" val="#wm#"/>
  <p:tag name="KSO_WM_UNIT_TYPE" val="i"/>
  <p:tag name="KSO_WM_UNIT_INDEX" val="19"/>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3.0"/>
  <p:tag name="KSO_WM_BEAUTIFY_FLAG" val="#wm#"/>
  <p:tag name="KSO_WM_UNIT_TYPE" val="i"/>
  <p:tag name="KSO_WM_UNIT_INDEX" val="2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3.0"/>
  <p:tag name="KSO_WM_BEAUTIFY_FLAG" val="#wm#"/>
  <p:tag name="KSO_WM_UNIT_TYPE" val="i"/>
  <p:tag name="KSO_WM_UNIT_INDEX" val="2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3.0"/>
  <p:tag name="KSO_WM_BEAUTIFY_FLAG" val="#wm#"/>
  <p:tag name="KSO_WM_UNIT_TYPE" val="i"/>
  <p:tag name="KSO_WM_UNIT_INDEX" val="2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3.0"/>
  <p:tag name="KSO_WM_BEAUTIFY_FLAG" val="#wm#"/>
  <p:tag name="KSO_WM_UNIT_TYPE" val="i"/>
  <p:tag name="KSO_WM_UNIT_INDEX" val="23"/>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3.0"/>
  <p:tag name="KSO_WM_BEAUTIFY_FLAG" val="#wm#"/>
  <p:tag name="KSO_WM_UNIT_TYPE" val="i"/>
  <p:tag name="KSO_WM_UNIT_INDEX" val="24"/>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3.0"/>
  <p:tag name="KSO_WM_BEAUTIFY_FLAG" val="#wm#"/>
  <p:tag name="KSO_WM_UNIT_TYPE" val="i"/>
  <p:tag name="KSO_WM_UNIT_INDEX" val="25"/>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3.0"/>
  <p:tag name="KSO_WM_BEAUTIFY_FLAG" val="#wm#"/>
  <p:tag name="KSO_WM_UNIT_TYPE" val="i"/>
  <p:tag name="KSO_WM_UNIT_INDEX" val="26"/>
</p:tagLst>
</file>

<file path=ppt/tags/tag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3.0"/>
  <p:tag name="KSO_WM_UNIT_TYPE" val="i"/>
  <p:tag name="KSO_WM_UNIT_INDEX" val="18"/>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3.0"/>
  <p:tag name="KSO_WM_BEAUTIFY_FLAG" val="#wm#"/>
  <p:tag name="KSO_WM_UNIT_TYPE" val="i"/>
  <p:tag name="KSO_WM_UNIT_INDEX" val="27"/>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3.0"/>
  <p:tag name="KSO_WM_BEAUTIFY_FLAG" val="#wm#"/>
  <p:tag name="KSO_WM_UNIT_TYPE" val="i"/>
  <p:tag name="KSO_WM_UNIT_INDEX" val="28"/>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9"/>
  <p:tag name="KSO_WM_UNIT_LAYERLEVEL" val="1"/>
  <p:tag name="KSO_WM_TAG_VERSION" val="3.0"/>
  <p:tag name="KSO_WM_BEAUTIFY_FLAG" val="#wm#"/>
  <p:tag name="KSO_WM_UNIT_TYPE" val="i"/>
  <p:tag name="KSO_WM_UNIT_INDEX" val="29"/>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0"/>
  <p:tag name="KSO_WM_UNIT_LAYERLEVEL" val="1"/>
  <p:tag name="KSO_WM_TAG_VERSION" val="3.0"/>
  <p:tag name="KSO_WM_BEAUTIFY_FLAG" val="#wm#"/>
  <p:tag name="KSO_WM_UNIT_TYPE" val="i"/>
  <p:tag name="KSO_WM_UNIT_INDEX" val="3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1"/>
  <p:tag name="KSO_WM_UNIT_LAYERLEVEL" val="1"/>
  <p:tag name="KSO_WM_TAG_VERSION" val="3.0"/>
  <p:tag name="KSO_WM_BEAUTIFY_FLAG" val="#wm#"/>
  <p:tag name="KSO_WM_UNIT_TYPE" val="i"/>
  <p:tag name="KSO_WM_UNIT_INDEX" val="3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2"/>
  <p:tag name="KSO_WM_UNIT_LAYERLEVEL" val="1"/>
  <p:tag name="KSO_WM_TAG_VERSION" val="3.0"/>
  <p:tag name="KSO_WM_BEAUTIFY_FLAG" val="#wm#"/>
  <p:tag name="KSO_WM_UNIT_TYPE" val="i"/>
  <p:tag name="KSO_WM_UNIT_INDEX" val="3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3"/>
  <p:tag name="KSO_WM_UNIT_LAYERLEVEL" val="1"/>
  <p:tag name="KSO_WM_TAG_VERSION" val="3.0"/>
  <p:tag name="KSO_WM_BEAUTIFY_FLAG" val="#wm#"/>
  <p:tag name="KSO_WM_UNIT_TYPE" val="i"/>
  <p:tag name="KSO_WM_UNIT_INDEX" val="33"/>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4"/>
  <p:tag name="KSO_WM_UNIT_LAYERLEVEL" val="1"/>
  <p:tag name="KSO_WM_TAG_VERSION" val="3.0"/>
  <p:tag name="KSO_WM_BEAUTIFY_FLAG" val="#wm#"/>
  <p:tag name="KSO_WM_UNIT_TYPE" val="i"/>
  <p:tag name="KSO_WM_UNIT_INDEX" val="34"/>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5"/>
  <p:tag name="KSO_WM_UNIT_LAYERLEVEL" val="1"/>
  <p:tag name="KSO_WM_TAG_VERSION" val="3.0"/>
  <p:tag name="KSO_WM_BEAUTIFY_FLAG" val="#wm#"/>
  <p:tag name="KSO_WM_UNIT_TYPE" val="i"/>
  <p:tag name="KSO_WM_UNIT_INDEX" val="35"/>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6"/>
  <p:tag name="KSO_WM_UNIT_LAYERLEVEL" val="1"/>
  <p:tag name="KSO_WM_TAG_VERSION" val="3.0"/>
  <p:tag name="KSO_WM_BEAUTIFY_FLAG" val="#wm#"/>
  <p:tag name="KSO_WM_UNIT_TYPE" val="i"/>
  <p:tag name="KSO_WM_UNIT_INDEX" val="36"/>
</p:tagLst>
</file>

<file path=ppt/tags/tag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3.0"/>
  <p:tag name="KSO_WM_UNIT_TYPE" val="i"/>
  <p:tag name="KSO_WM_UNIT_INDEX" val="19"/>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7"/>
  <p:tag name="KSO_WM_UNIT_LAYERLEVEL" val="1"/>
  <p:tag name="KSO_WM_TAG_VERSION" val="3.0"/>
  <p:tag name="KSO_WM_BEAUTIFY_FLAG" val="#wm#"/>
  <p:tag name="KSO_WM_UNIT_TYPE" val="i"/>
  <p:tag name="KSO_WM_UNIT_INDEX" val="37"/>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8"/>
  <p:tag name="KSO_WM_UNIT_LAYERLEVEL" val="1"/>
  <p:tag name="KSO_WM_TAG_VERSION" val="3.0"/>
  <p:tag name="KSO_WM_BEAUTIFY_FLAG" val="#wm#"/>
  <p:tag name="KSO_WM_UNIT_TYPE" val="i"/>
  <p:tag name="KSO_WM_UNIT_INDEX" val="38"/>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9"/>
  <p:tag name="KSO_WM_UNIT_LAYERLEVEL" val="1"/>
  <p:tag name="KSO_WM_TAG_VERSION" val="3.0"/>
  <p:tag name="KSO_WM_BEAUTIFY_FLAG" val="#wm#"/>
  <p:tag name="KSO_WM_UNIT_TYPE" val="i"/>
  <p:tag name="KSO_WM_UNIT_INDEX" val="39"/>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0"/>
  <p:tag name="KSO_WM_UNIT_LAYERLEVEL" val="1"/>
  <p:tag name="KSO_WM_TAG_VERSION" val="3.0"/>
  <p:tag name="KSO_WM_BEAUTIFY_FLAG" val="#wm#"/>
  <p:tag name="KSO_WM_UNIT_TYPE" val="i"/>
  <p:tag name="KSO_WM_UNIT_INDEX" val="40"/>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1"/>
  <p:tag name="KSO_WM_UNIT_LAYERLEVEL" val="1"/>
  <p:tag name="KSO_WM_TAG_VERSION" val="3.0"/>
  <p:tag name="KSO_WM_BEAUTIFY_FLAG" val="#wm#"/>
  <p:tag name="KSO_WM_UNIT_TYPE" val="i"/>
  <p:tag name="KSO_WM_UNIT_INDEX" val="4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2"/>
  <p:tag name="KSO_WM_UNIT_LAYERLEVEL" val="1"/>
  <p:tag name="KSO_WM_TAG_VERSION" val="3.0"/>
  <p:tag name="KSO_WM_BEAUTIFY_FLAG" val="#wm#"/>
  <p:tag name="KSO_WM_UNIT_TYPE" val="i"/>
  <p:tag name="KSO_WM_UNIT_INDEX" val="4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3"/>
  <p:tag name="KSO_WM_UNIT_LAYERLEVEL" val="1"/>
  <p:tag name="KSO_WM_TAG_VERSION" val="3.0"/>
  <p:tag name="KSO_WM_BEAUTIFY_FLAG" val="#wm#"/>
  <p:tag name="KSO_WM_UNIT_TYPE" val="i"/>
  <p:tag name="KSO_WM_UNIT_INDEX" val="43"/>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4"/>
  <p:tag name="KSO_WM_UNIT_LAYERLEVEL" val="1"/>
  <p:tag name="KSO_WM_TAG_VERSION" val="3.0"/>
  <p:tag name="KSO_WM_BEAUTIFY_FLAG" val="#wm#"/>
  <p:tag name="KSO_WM_UNIT_TYPE" val="i"/>
  <p:tag name="KSO_WM_UNIT_INDEX" val="44"/>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6"/>
  <p:tag name="KSO_WM_UNIT_TYPE" val="a"/>
  <p:tag name="KSO_WM_UNIT_INDEX"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3.0"/>
  <p:tag name="KSO_WM_UNIT_TYPE" val="i"/>
  <p:tag name="KSO_WM_UNIT_INDEX" val="20"/>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6"/>
  <p:tag name="KSO_WM_UNIT_TYPE" val="e"/>
  <p:tag name="KSO_WM_UNIT_INDEX"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3.0"/>
  <p:tag name="KSO_WM_UNIT_TYPE" val="i"/>
  <p:tag name="KSO_WM_UNIT_INDEX" val="2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1_1"/>
  <p:tag name="KSO_WM_UNIT_VALUE" val="19"/>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1_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2_1"/>
  <p:tag name="KSO_WM_UNIT_VALUE" val="19"/>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2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2"/>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2"/>
  <p:tag name="KSO_WM_UNIT_VALUE" val="26"/>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 name="KSO_WM_UNIT_ISCONTENTSTITLE" val="0"/>
  <p:tag name="KSO_WM_UNIT_ISNUMDGMTITLE" val="0"/>
  <p:tag name="KSO_WM_UNIT_NOCLEAR" val="0"/>
</p:tagLst>
</file>

<file path=ppt/tags/tag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3.0"/>
  <p:tag name="KSO_WM_UNIT_TYPE" val="i"/>
  <p:tag name="KSO_WM_UNIT_INDEX" val="22"/>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3.0"/>
  <p:tag name="KSO_WM_UNIT_TYPE" val="i"/>
  <p:tag name="KSO_WM_UNIT_INDEX" val="1"/>
</p:tagLst>
</file>

<file path=ppt/tags/tag2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3.0"/>
  <p:tag name="KSO_WM_UNIT_TYPE" val="i"/>
  <p:tag name="KSO_WM_UNIT_INDEX" val="2"/>
</p:tagLst>
</file>

<file path=ppt/tags/tag2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3"/>
  <p:tag name="KSO_WM_UNIT_LAYERLEVEL" val="1"/>
  <p:tag name="KSO_WM_TAG_VERSION" val="3.0"/>
  <p:tag name="KSO_WM_UNIT_TYPE" val="i"/>
  <p:tag name="KSO_WM_UNIT_INDEX" val="3"/>
</p:tagLst>
</file>

<file path=ppt/tags/tag2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3.0"/>
  <p:tag name="KSO_WM_UNIT_TYPE" val="i"/>
  <p:tag name="KSO_WM_UNIT_INDEX" val="1"/>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3.0"/>
  <p:tag name="KSO_WM_UNIT_TYPE" val="i"/>
  <p:tag name="KSO_WM_UNIT_INDEX" val="2"/>
</p:tagLst>
</file>

<file path=ppt/tags/tag2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3"/>
  <p:tag name="KSO_WM_UNIT_LAYERLEVEL" val="1"/>
  <p:tag name="KSO_WM_TAG_VERSION" val="3.0"/>
  <p:tag name="KSO_WM_UNIT_TYPE" val="i"/>
  <p:tag name="KSO_WM_UNIT_INDEX" val="3"/>
</p:tagLst>
</file>

<file path=ppt/tags/tag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3.0"/>
  <p:tag name="KSO_WM_UNIT_TYPE" val="i"/>
  <p:tag name="KSO_WM_UNIT_INDEX" val="23"/>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560"/>
  <p:tag name="KSO_WM_UNIT_TYPE" val="f"/>
  <p:tag name="KSO_WM_UNIT_INDEX"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3.0"/>
  <p:tag name="KSO_WM_UNIT_TYPE" val="i"/>
  <p:tag name="KSO_WM_UNIT_INDEX" val="24"/>
</p:tagLst>
</file>

<file path=ppt/tags/tag2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2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2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ags/tag2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UNIT_TYPE" val="i"/>
  <p:tag name="KSO_WM_UNIT_INDEX" val="6"/>
</p:tagLst>
</file>

<file path=ppt/tags/tag2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UNIT_TYPE" val="i"/>
  <p:tag name="KSO_WM_UNIT_INDEX" val="7"/>
</p:tagLst>
</file>

<file path=ppt/tags/tag2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UNIT_TYPE" val="i"/>
  <p:tag name="KSO_WM_UNIT_INDEX" val="8"/>
</p:tagLst>
</file>

<file path=ppt/tags/tag2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UNIT_TYPE" val="i"/>
  <p:tag name="KSO_WM_UNIT_INDEX" val="9"/>
</p:tagLst>
</file>

<file path=ppt/tags/tag2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3.0"/>
  <p:tag name="KSO_WM_UNIT_TYPE" val="i"/>
  <p:tag name="KSO_WM_UNIT_INDEX" val="10"/>
</p:tagLst>
</file>

<file path=ppt/tags/tag2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3.0"/>
  <p:tag name="KSO_WM_UNIT_TYPE" val="i"/>
  <p:tag name="KSO_WM_UNIT_INDEX" val="11"/>
</p:tagLst>
</file>

<file path=ppt/tags/tag2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3.0"/>
  <p:tag name="KSO_WM_UNIT_TYPE" val="i"/>
  <p:tag name="KSO_WM_UNIT_INDEX" val="12"/>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3.0"/>
  <p:tag name="KSO_WM_UNIT_TYPE" val="i"/>
  <p:tag name="KSO_WM_UNIT_INDEX" val="25"/>
</p:tagLst>
</file>

<file path=ppt/tags/tag2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UNIT_TYPE" val="i"/>
  <p:tag name="KSO_WM_UNIT_INDEX" val="13"/>
</p:tagLst>
</file>

<file path=ppt/tags/tag2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3.0"/>
  <p:tag name="KSO_WM_UNIT_TYPE" val="i"/>
  <p:tag name="KSO_WM_UNIT_INDEX" val="14"/>
</p:tagLst>
</file>

<file path=ppt/tags/tag2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3.0"/>
  <p:tag name="KSO_WM_UNIT_TYPE" val="i"/>
  <p:tag name="KSO_WM_UNIT_INDEX" val="15"/>
</p:tagLst>
</file>

<file path=ppt/tags/tag2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3.0"/>
  <p:tag name="KSO_WM_UNIT_TYPE" val="i"/>
  <p:tag name="KSO_WM_UNIT_INDEX" val="16"/>
</p:tagLst>
</file>

<file path=ppt/tags/tag2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3.0"/>
  <p:tag name="KSO_WM_UNIT_TYPE" val="i"/>
  <p:tag name="KSO_WM_UNIT_INDEX" val="17"/>
</p:tagLst>
</file>

<file path=ppt/tags/tag2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3.0"/>
  <p:tag name="KSO_WM_UNIT_TYPE" val="i"/>
  <p:tag name="KSO_WM_UNIT_INDEX" val="18"/>
</p:tagLst>
</file>

<file path=ppt/tags/tag2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3.0"/>
  <p:tag name="KSO_WM_UNIT_TYPE" val="i"/>
  <p:tag name="KSO_WM_UNIT_INDEX" val="19"/>
</p:tagLst>
</file>

<file path=ppt/tags/tag2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3.0"/>
  <p:tag name="KSO_WM_UNIT_TYPE" val="i"/>
  <p:tag name="KSO_WM_UNIT_INDEX" val="20"/>
</p:tagLst>
</file>

<file path=ppt/tags/tag2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3.0"/>
  <p:tag name="KSO_WM_UNIT_TYPE" val="i"/>
  <p:tag name="KSO_WM_UNIT_INDEX" val="21"/>
</p:tagLst>
</file>

<file path=ppt/tags/tag2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3.0"/>
  <p:tag name="KSO_WM_UNIT_TYPE" val="i"/>
  <p:tag name="KSO_WM_UNIT_INDEX" val="22"/>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3.0"/>
  <p:tag name="KSO_WM_UNIT_TYPE" val="i"/>
  <p:tag name="KSO_WM_UNIT_INDEX" val="26"/>
</p:tagLst>
</file>

<file path=ppt/tags/tag2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3.0"/>
  <p:tag name="KSO_WM_UNIT_TYPE" val="i"/>
  <p:tag name="KSO_WM_UNIT_INDEX" val="23"/>
</p:tagLst>
</file>

<file path=ppt/tags/tag2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3.0"/>
  <p:tag name="KSO_WM_UNIT_TYPE" val="i"/>
  <p:tag name="KSO_WM_UNIT_INDEX" val="24"/>
</p:tagLst>
</file>

<file path=ppt/tags/tag2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3.0"/>
  <p:tag name="KSO_WM_UNIT_TYPE" val="i"/>
  <p:tag name="KSO_WM_UNIT_INDEX" val="25"/>
</p:tagLst>
</file>

<file path=ppt/tags/tag2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3.0"/>
  <p:tag name="KSO_WM_UNIT_TYPE" val="i"/>
  <p:tag name="KSO_WM_UNIT_INDEX" val="26"/>
</p:tagLst>
</file>

<file path=ppt/tags/tag2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3.0"/>
  <p:tag name="KSO_WM_UNIT_TYPE" val="i"/>
  <p:tag name="KSO_WM_UNIT_INDEX" val="27"/>
</p:tagLst>
</file>

<file path=ppt/tags/tag2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3.0"/>
  <p:tag name="KSO_WM_UNIT_TYPE" val="i"/>
  <p:tag name="KSO_WM_UNIT_INDEX" val="28"/>
</p:tagLst>
</file>

<file path=ppt/tags/tag2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3.0"/>
  <p:tag name="KSO_WM_UNIT_TYPE" val="i"/>
  <p:tag name="KSO_WM_UNIT_INDEX" val="29"/>
</p:tagLst>
</file>

<file path=ppt/tags/tag2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3.0"/>
  <p:tag name="KSO_WM_UNIT_TYPE" val="i"/>
  <p:tag name="KSO_WM_UNIT_INDEX" val="30"/>
</p:tagLst>
</file>

<file path=ppt/tags/tag2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3.0"/>
  <p:tag name="KSO_WM_UNIT_TYPE" val="i"/>
  <p:tag name="KSO_WM_UNIT_INDEX" val="31"/>
</p:tagLst>
</file>

<file path=ppt/tags/tag2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3.0"/>
  <p:tag name="KSO_WM_UNIT_TYPE" val="i"/>
  <p:tag name="KSO_WM_UNIT_INDEX" val="32"/>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UNIT_TYPE" val="i"/>
  <p:tag name="KSO_WM_UNIT_INDEX" val="3"/>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3.0"/>
  <p:tag name="KSO_WM_UNIT_TYPE" val="i"/>
  <p:tag name="KSO_WM_UNIT_INDEX" val="27"/>
</p:tagLst>
</file>

<file path=ppt/tags/tag3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3.0"/>
  <p:tag name="KSO_WM_UNIT_TYPE" val="i"/>
  <p:tag name="KSO_WM_UNIT_INDEX" val="33"/>
</p:tagLst>
</file>

<file path=ppt/tags/tag3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3.0"/>
  <p:tag name="KSO_WM_UNIT_TYPE" val="i"/>
  <p:tag name="KSO_WM_UNIT_INDEX" val="34"/>
</p:tagLst>
</file>

<file path=ppt/tags/tag3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3.0"/>
  <p:tag name="KSO_WM_UNIT_TYPE" val="i"/>
  <p:tag name="KSO_WM_UNIT_INDEX" val="35"/>
</p:tagLst>
</file>

<file path=ppt/tags/tag3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3.0"/>
  <p:tag name="KSO_WM_UNIT_TYPE" val="i"/>
  <p:tag name="KSO_WM_UNIT_INDEX" val="36"/>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2"/>
  <p:tag name="KSO_WM_UNIT_LAYERLEVEL" val="1"/>
  <p:tag name="KSO_WM_TAG_VERSION" val="3.0"/>
  <p:tag name="KSO_WM_BEAUTIFY_FLAG" val="#wm#"/>
  <p:tag name="KSO_WM_UNIT_ISCONTENTSTITLE" val="0"/>
  <p:tag name="KSO_WM_UNIT_ISNUMDGMTITLE" val="0"/>
  <p:tag name="KSO_WM_UNIT_PRESET_TEXT" val="编辑母版标题"/>
  <p:tag name="KSO_WM_UNIT_NOCLEAR" val="0"/>
  <p:tag name="KSO_WM_UNIT_TYPE" val="a"/>
  <p:tag name="KSO_WM_UNIT_INDEX" val="2"/>
  <p:tag name="KSO_WM_UNIT_VALUE" val="16"/>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3.0"/>
  <p:tag name="KSO_WM_UNIT_TYPE" val="i"/>
  <p:tag name="KSO_WM_UNIT_INDEX" val="28"/>
</p:tagLst>
</file>

<file path=ppt/tags/tag3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3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3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3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3.0"/>
  <p:tag name="KSO_WM_UNIT_TYPE" val="i"/>
  <p:tag name="KSO_WM_UNIT_INDEX" val="4"/>
</p:tagLst>
</file>

<file path=ppt/tags/tag3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3.0"/>
  <p:tag name="KSO_WM_UNIT_TYPE" val="i"/>
  <p:tag name="KSO_WM_UNIT_INDEX" val="5"/>
</p:tagLst>
</file>

<file path=ppt/tags/tag3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3.0"/>
  <p:tag name="KSO_WM_UNIT_TYPE" val="i"/>
  <p:tag name="KSO_WM_UNIT_INDEX" val="6"/>
</p:tagLst>
</file>

<file path=ppt/tags/tag3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3.0"/>
  <p:tag name="KSO_WM_UNIT_TYPE" val="i"/>
  <p:tag name="KSO_WM_UNIT_INDEX" val="7"/>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 name="KSO_WM_TEMPLATE_CATEGORY" val="custom"/>
  <p:tag name="KSO_WM_TEMPLATE_INDEX" val="20230994"/>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 name="KSO_WM_TEMPLATE_CATEGORY" val="custom"/>
  <p:tag name="KSO_WM_TEMPLATE_INDEX" val="20230994"/>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3.0"/>
  <p:tag name="KSO_WM_UNIT_TYPE" val="i"/>
  <p:tag name="KSO_WM_UNIT_INDEX" val="29"/>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2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994"/>
  <p:tag name="KSO_WM_TEMPLATE_THUMBS_INDEX" val="1、11"/>
</p:tagLst>
</file>

<file path=ppt/tags/tag3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UNIT_TYPE" val="i"/>
  <p:tag name="KSO_WM_UNIT_INDEX" val="1"/>
</p:tagLst>
</file>

<file path=ppt/tags/tag3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UNIT_TYPE" val="i"/>
  <p:tag name="KSO_WM_UNIT_INDEX" val="2"/>
</p:tagLst>
</file>

<file path=ppt/tags/tag3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UNIT_TYPE" val="i"/>
  <p:tag name="KSO_WM_UNIT_INDEX" val="3"/>
</p:tagLst>
</file>

<file path=ppt/tags/tag3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UNIT_TYPE" val="i"/>
  <p:tag name="KSO_WM_UNIT_INDEX" val="4"/>
</p:tagLst>
</file>

<file path=ppt/tags/tag3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UNIT_TYPE" val="i"/>
  <p:tag name="KSO_WM_UNIT_INDEX" val="6"/>
</p:tagLst>
</file>

<file path=ppt/tags/tag3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3.0"/>
  <p:tag name="KSO_WM_UNIT_TYPE" val="i"/>
  <p:tag name="KSO_WM_UNIT_INDEX" val="7"/>
</p:tagLst>
</file>

<file path=ppt/tags/tag3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3.0"/>
  <p:tag name="KSO_WM_UNIT_TYPE" val="i"/>
  <p:tag name="KSO_WM_UNIT_INDEX" val="8"/>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3.0"/>
  <p:tag name="KSO_WM_UNIT_TYPE" val="i"/>
  <p:tag name="KSO_WM_UNIT_INDEX" val="30"/>
</p:tagLst>
</file>

<file path=ppt/tags/tag3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3.0"/>
  <p:tag name="KSO_WM_UNIT_TYPE" val="i"/>
  <p:tag name="KSO_WM_UNIT_INDEX" val="9"/>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8"/>
  <p:tag name="KSO_WM_UNIT_TYPE" val="a"/>
  <p:tag name="KSO_WM_UNIT_INDEX"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3.0"/>
  <p:tag name="KSO_WM_BEAUTIFY_FLAG" val="#wm#"/>
  <p:tag name="KSO_WM_UNIT_SUBTYPE" val="g"/>
  <p:tag name="KSO_WM_UNIT_PRESET_TEXT" val="公司名占位符"/>
  <p:tag name="KSO_WM_UNIT_NOCLEAR" val="0"/>
  <p:tag name="KSO_WM_UNIT_VALUE" val="15"/>
  <p:tag name="KSO_WM_UNIT_TYPE" val="f"/>
  <p:tag name="KSO_WM_UNIT_INDEX" val="3"/>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3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3.0"/>
  <p:tag name="KSO_WM_UNIT_TYPE" val="i"/>
  <p:tag name="KSO_WM_UNIT_INDEX" val="11"/>
</p:tagLst>
</file>

<file path=ppt/tags/tag3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3.0"/>
  <p:tag name="KSO_WM_UNIT_TYPE" val="i"/>
  <p:tag name="KSO_WM_UNIT_INDEX" val="1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4"/>
  <p:tag name="KSO_WM_UNIT_LAYERLEVEL" val="1"/>
  <p:tag name="KSO_WM_TAG_VERSION" val="3.0"/>
  <p:tag name="KSO_WM_BEAUTIFY_FLAG" val="#wm#"/>
  <p:tag name="KSO_WM_UNIT_TYPE" val="i"/>
  <p:tag name="KSO_WM_UNIT_INDEX" val="14"/>
</p:tagLst>
</file>

<file path=ppt/tags/tag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3.0"/>
  <p:tag name="KSO_WM_UNIT_TYPE" val="i"/>
  <p:tag name="KSO_WM_UNIT_INDEX" val="31"/>
</p:tagLst>
</file>

<file path=ppt/tags/tag3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3.0"/>
  <p:tag name="KSO_WM_UNIT_TYPE" val="i"/>
  <p:tag name="KSO_WM_UNIT_INDEX" val="15"/>
</p:tagLst>
</file>

<file path=ppt/tags/tag3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3.0"/>
  <p:tag name="KSO_WM_UNIT_TYPE" val="i"/>
  <p:tag name="KSO_WM_UNIT_INDEX" val="16"/>
</p:tagLst>
</file>

<file path=ppt/tags/tag3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3.0"/>
  <p:tag name="KSO_WM_UNIT_TYPE" val="i"/>
  <p:tag name="KSO_WM_UNIT_INDEX" val="17"/>
</p:tagLst>
</file>

<file path=ppt/tags/tag3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3.0"/>
  <p:tag name="KSO_WM_UNIT_TYPE" val="i"/>
  <p:tag name="KSO_WM_UNIT_INDEX" val="18"/>
</p:tagLst>
</file>

<file path=ppt/tags/tag3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3.0"/>
  <p:tag name="KSO_WM_UNIT_TYPE" val="i"/>
  <p:tag name="KSO_WM_UNIT_INDEX" val="19"/>
</p:tagLst>
</file>

<file path=ppt/tags/tag3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3.0"/>
  <p:tag name="KSO_WM_UNIT_TYPE" val="i"/>
  <p:tag name="KSO_WM_UNIT_INDEX" val="20"/>
</p:tagLst>
</file>

<file path=ppt/tags/tag3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3.0"/>
  <p:tag name="KSO_WM_UNIT_TYPE" val="i"/>
  <p:tag name="KSO_WM_UNIT_INDEX" val="21"/>
</p:tagLst>
</file>

<file path=ppt/tags/tag3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3.0"/>
  <p:tag name="KSO_WM_UNIT_TYPE" val="i"/>
  <p:tag name="KSO_WM_UNIT_INDEX" val="22"/>
</p:tagLst>
</file>

<file path=ppt/tags/tag3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3.0"/>
  <p:tag name="KSO_WM_UNIT_TYPE" val="i"/>
  <p:tag name="KSO_WM_UNIT_INDEX" val="23"/>
</p:tagLst>
</file>

<file path=ppt/tags/tag3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3.0"/>
  <p:tag name="KSO_WM_UNIT_TYPE" val="i"/>
  <p:tag name="KSO_WM_UNIT_INDEX" val="24"/>
</p:tagLst>
</file>

<file path=ppt/tags/tag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3.0"/>
  <p:tag name="KSO_WM_UNIT_TYPE" val="i"/>
  <p:tag name="KSO_WM_UNIT_INDEX" val="32"/>
</p:tagLst>
</file>

<file path=ppt/tags/tag3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3.0"/>
  <p:tag name="KSO_WM_UNIT_TYPE" val="i"/>
  <p:tag name="KSO_WM_UNIT_INDEX" val="25"/>
</p:tagLst>
</file>

<file path=ppt/tags/tag3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3.0"/>
  <p:tag name="KSO_WM_UNIT_TYPE" val="i"/>
  <p:tag name="KSO_WM_UNIT_INDEX" val="26"/>
</p:tagLst>
</file>

<file path=ppt/tags/tag3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3.0"/>
  <p:tag name="KSO_WM_UNIT_TYPE" val="i"/>
  <p:tag name="KSO_WM_UNIT_INDEX" val="27"/>
</p:tagLst>
</file>

<file path=ppt/tags/tag3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3.0"/>
  <p:tag name="KSO_WM_UNIT_TYPE" val="i"/>
  <p:tag name="KSO_WM_UNIT_INDEX" val="28"/>
</p:tagLst>
</file>

<file path=ppt/tags/tag3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3.0"/>
  <p:tag name="KSO_WM_UNIT_TYPE" val="i"/>
  <p:tag name="KSO_WM_UNIT_INDEX" val="29"/>
</p:tagLst>
</file>

<file path=ppt/tags/tag3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3.0"/>
  <p:tag name="KSO_WM_UNIT_TYPE" val="i"/>
  <p:tag name="KSO_WM_UNIT_INDEX" val="30"/>
</p:tagLst>
</file>

<file path=ppt/tags/tag3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3.0"/>
  <p:tag name="KSO_WM_UNIT_TYPE" val="i"/>
  <p:tag name="KSO_WM_UNIT_INDEX" val="31"/>
</p:tagLst>
</file>

<file path=ppt/tags/tag3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3.0"/>
  <p:tag name="KSO_WM_UNIT_TYPE" val="i"/>
  <p:tag name="KSO_WM_UNIT_INDEX" val="32"/>
</p:tagLst>
</file>

<file path=ppt/tags/tag3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3.0"/>
  <p:tag name="KSO_WM_UNIT_TYPE" val="i"/>
  <p:tag name="KSO_WM_UNIT_INDEX" val="33"/>
</p:tagLst>
</file>

<file path=ppt/tags/tag3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3.0"/>
  <p:tag name="KSO_WM_UNIT_TYPE" val="i"/>
  <p:tag name="KSO_WM_UNIT_INDEX" val="34"/>
</p:tagLst>
</file>

<file path=ppt/tags/tag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3.0"/>
  <p:tag name="KSO_WM_UNIT_TYPE" val="i"/>
  <p:tag name="KSO_WM_UNIT_INDEX" val="33"/>
</p:tagLst>
</file>

<file path=ppt/tags/tag3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3.0"/>
  <p:tag name="KSO_WM_UNIT_TYPE" val="i"/>
  <p:tag name="KSO_WM_UNIT_INDEX" val="35"/>
</p:tagLst>
</file>

<file path=ppt/tags/tag3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3.0"/>
  <p:tag name="KSO_WM_UNIT_TYPE" val="i"/>
  <p:tag name="KSO_WM_UNIT_INDEX" val="36"/>
</p:tagLst>
</file>

<file path=ppt/tags/tag3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3.0"/>
  <p:tag name="KSO_WM_UNIT_TYPE" val="i"/>
  <p:tag name="KSO_WM_UNIT_INDEX" val="37"/>
</p:tagLst>
</file>

<file path=ppt/tags/tag3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3.0"/>
  <p:tag name="KSO_WM_UNIT_TYPE" val="i"/>
  <p:tag name="KSO_WM_UNIT_INDEX" val="38"/>
</p:tagLst>
</file>

<file path=ppt/tags/tag3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3.0"/>
  <p:tag name="KSO_WM_UNIT_TYPE" val="i"/>
  <p:tag name="KSO_WM_UNIT_INDEX" val="39"/>
</p:tagLst>
</file>

<file path=ppt/tags/tag3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3.0"/>
  <p:tag name="KSO_WM_UNIT_TYPE" val="i"/>
  <p:tag name="KSO_WM_UNIT_INDEX" val="40"/>
</p:tagLst>
</file>

<file path=ppt/tags/tag3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3.0"/>
  <p:tag name="KSO_WM_UNIT_TYPE" val="i"/>
  <p:tag name="KSO_WM_UNIT_INDEX" val="41"/>
</p:tagLst>
</file>

<file path=ppt/tags/tag3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3.0"/>
  <p:tag name="KSO_WM_UNIT_TYPE" val="i"/>
  <p:tag name="KSO_WM_UNIT_INDEX" val="42"/>
</p:tagLst>
</file>

<file path=ppt/tags/tag3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3.0"/>
  <p:tag name="KSO_WM_UNIT_TYPE" val="i"/>
  <p:tag name="KSO_WM_UNIT_INDEX" val="43"/>
</p:tagLst>
</file>

<file path=ppt/tags/tag3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3.0"/>
  <p:tag name="KSO_WM_UNIT_TYPE" val="i"/>
  <p:tag name="KSO_WM_UNIT_INDEX" val="44"/>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3.0"/>
  <p:tag name="KSO_WM_UNIT_TYPE" val="i"/>
  <p:tag name="KSO_WM_UNIT_INDEX" val="34"/>
</p:tagLst>
</file>

<file path=ppt/tags/tag3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3.0"/>
  <p:tag name="KSO_WM_UNIT_TYPE" val="i"/>
  <p:tag name="KSO_WM_UNIT_INDEX" val="45"/>
</p:tagLst>
</file>

<file path=ppt/tags/tag3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3.0"/>
  <p:tag name="KSO_WM_UNIT_TYPE" val="i"/>
  <p:tag name="KSO_WM_UNIT_INDEX" val="46"/>
</p:tagLst>
</file>

<file path=ppt/tags/tag3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3.0"/>
  <p:tag name="KSO_WM_UNIT_TYPE" val="i"/>
  <p:tag name="KSO_WM_UNIT_INDEX" val="47"/>
</p:tagLst>
</file>

<file path=ppt/tags/tag3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3.0"/>
  <p:tag name="KSO_WM_UNIT_TYPE" val="i"/>
  <p:tag name="KSO_WM_UNIT_INDEX" val="48"/>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3.0"/>
  <p:tag name="KSO_WM_UNIT_TYPE" val="i"/>
  <p:tag name="KSO_WM_UNIT_INDEX" val="49"/>
</p:tagLst>
</file>

<file path=ppt/tags/tag3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3.0"/>
  <p:tag name="KSO_WM_UNIT_TYPE" val="i"/>
  <p:tag name="KSO_WM_UNIT_INDEX" val="50"/>
</p:tagLst>
</file>

<file path=ppt/tags/tag3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3.0"/>
  <p:tag name="KSO_WM_UNIT_TYPE" val="i"/>
  <p:tag name="KSO_WM_UNIT_INDEX" val="51"/>
</p:tagLst>
</file>

<file path=ppt/tags/tag3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3.0"/>
  <p:tag name="KSO_WM_UNIT_TYPE" val="i"/>
  <p:tag name="KSO_WM_UNIT_INDEX" val="52"/>
</p:tagLst>
</file>

<file path=ppt/tags/tag3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3.0"/>
  <p:tag name="KSO_WM_UNIT_TYPE" val="i"/>
  <p:tag name="KSO_WM_UNIT_INDEX" val="53"/>
</p:tagLst>
</file>

<file path=ppt/tags/tag3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3.0"/>
  <p:tag name="KSO_WM_UNIT_TYPE" val="i"/>
  <p:tag name="KSO_WM_UNIT_INDEX" val="54"/>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3.0"/>
  <p:tag name="KSO_WM_UNIT_TYPE" val="i"/>
  <p:tag name="KSO_WM_UNIT_INDEX" val="35"/>
</p:tagLst>
</file>

<file path=ppt/tags/tag3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3.0"/>
  <p:tag name="KSO_WM_UNIT_TYPE" val="i"/>
  <p:tag name="KSO_WM_UNIT_INDEX" val="55"/>
</p:tagLst>
</file>

<file path=ppt/tags/tag3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3.0"/>
  <p:tag name="KSO_WM_UNIT_TYPE" val="i"/>
  <p:tag name="KSO_WM_UNIT_INDEX" val="56"/>
</p:tagLst>
</file>

<file path=ppt/tags/tag3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3.0"/>
  <p:tag name="KSO_WM_UNIT_TYPE" val="i"/>
  <p:tag name="KSO_WM_UNIT_INDEX" val="57"/>
</p:tagLst>
</file>

<file path=ppt/tags/tag3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3.0"/>
  <p:tag name="KSO_WM_UNIT_TYPE" val="i"/>
  <p:tag name="KSO_WM_UNIT_INDEX" val="58"/>
</p:tagLst>
</file>

<file path=ppt/tags/tag3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3.0"/>
  <p:tag name="KSO_WM_UNIT_TYPE" val="i"/>
  <p:tag name="KSO_WM_UNIT_INDEX" val="59"/>
</p:tagLst>
</file>

<file path=ppt/tags/tag3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3.0"/>
  <p:tag name="KSO_WM_UNIT_TYPE" val="i"/>
  <p:tag name="KSO_WM_UNIT_INDEX" val="60"/>
</p:tagLst>
</file>

<file path=ppt/tags/tag3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3.0"/>
  <p:tag name="KSO_WM_UNIT_TYPE" val="i"/>
  <p:tag name="KSO_WM_UNIT_INDEX" val="61"/>
</p:tagLst>
</file>

<file path=ppt/tags/tag3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3.0"/>
  <p:tag name="KSO_WM_UNIT_TYPE" val="i"/>
  <p:tag name="KSO_WM_UNIT_INDEX" val="62"/>
</p:tagLst>
</file>

<file path=ppt/tags/tag3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3.0"/>
  <p:tag name="KSO_WM_UNIT_TYPE" val="i"/>
  <p:tag name="KSO_WM_UNIT_INDEX" val="63"/>
</p:tagLst>
</file>

<file path=ppt/tags/tag3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3.0"/>
  <p:tag name="KSO_WM_UNIT_TYPE" val="i"/>
  <p:tag name="KSO_WM_UNIT_INDEX" val="64"/>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3.0"/>
  <p:tag name="KSO_WM_UNIT_TYPE" val="i"/>
  <p:tag name="KSO_WM_UNIT_INDEX" val="36"/>
</p:tagLst>
</file>

<file path=ppt/tags/tag3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3.0"/>
  <p:tag name="KSO_WM_UNIT_TYPE" val="i"/>
  <p:tag name="KSO_WM_UNIT_INDEX" val="65"/>
</p:tagLst>
</file>

<file path=ppt/tags/tag3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3.0"/>
  <p:tag name="KSO_WM_UNIT_TYPE" val="i"/>
  <p:tag name="KSO_WM_UNIT_INDEX" val="66"/>
</p:tagLst>
</file>

<file path=ppt/tags/tag3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3.0"/>
  <p:tag name="KSO_WM_UNIT_TYPE" val="i"/>
  <p:tag name="KSO_WM_UNIT_INDEX" val="67"/>
</p:tagLst>
</file>

<file path=ppt/tags/tag3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3.0"/>
  <p:tag name="KSO_WM_UNIT_TYPE" val="i"/>
  <p:tag name="KSO_WM_UNIT_INDEX" val="68"/>
</p:tagLst>
</file>

<file path=ppt/tags/tag3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3.0"/>
  <p:tag name="KSO_WM_UNIT_TYPE" val="i"/>
  <p:tag name="KSO_WM_UNIT_INDEX" val="69"/>
</p:tagLst>
</file>

<file path=ppt/tags/tag3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3.0"/>
  <p:tag name="KSO_WM_UNIT_TYPE" val="i"/>
  <p:tag name="KSO_WM_UNIT_INDEX" val="70"/>
</p:tagLst>
</file>

<file path=ppt/tags/tag3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3.0"/>
  <p:tag name="KSO_WM_UNIT_TYPE" val="i"/>
  <p:tag name="KSO_WM_UNIT_INDEX" val="71"/>
</p:tagLst>
</file>

<file path=ppt/tags/tag3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3.0"/>
  <p:tag name="KSO_WM_UNIT_TYPE" val="i"/>
  <p:tag name="KSO_WM_UNIT_INDEX" val="72"/>
</p:tagLst>
</file>

<file path=ppt/tags/tag3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3.0"/>
  <p:tag name="KSO_WM_UNIT_TYPE" val="i"/>
  <p:tag name="KSO_WM_UNIT_INDEX" val="73"/>
</p:tagLst>
</file>

<file path=ppt/tags/tag3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3.0"/>
  <p:tag name="KSO_WM_UNIT_TYPE" val="i"/>
  <p:tag name="KSO_WM_UNIT_INDEX" val="74"/>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UNIT_TYPE" val="i"/>
  <p:tag name="KSO_WM_UNIT_INDEX" val="4"/>
</p:tagLst>
</file>

<file path=ppt/tags/tag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3.0"/>
  <p:tag name="KSO_WM_UNIT_TYPE" val="i"/>
  <p:tag name="KSO_WM_UNIT_INDEX" val="37"/>
</p:tagLst>
</file>

<file path=ppt/tags/tag4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3.0"/>
  <p:tag name="KSO_WM_UNIT_TYPE" val="i"/>
  <p:tag name="KSO_WM_UNIT_INDEX" val="75"/>
</p:tagLst>
</file>

<file path=ppt/tags/tag4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3.0"/>
  <p:tag name="KSO_WM_UNIT_TYPE" val="i"/>
  <p:tag name="KSO_WM_UNIT_INDEX" val="76"/>
</p:tagLst>
</file>

<file path=ppt/tags/tag4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3.0"/>
  <p:tag name="KSO_WM_UNIT_TYPE" val="i"/>
  <p:tag name="KSO_WM_UNIT_INDEX" val="77"/>
</p:tagLst>
</file>

<file path=ppt/tags/tag4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3.0"/>
  <p:tag name="KSO_WM_UNIT_TYPE" val="i"/>
  <p:tag name="KSO_WM_UNIT_INDEX" val="78"/>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58"/>
  <p:tag name="KSO_WM_UNIT_TYPE" val="b"/>
  <p:tag name="KSO_WM_UNIT_INDEX"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3.0"/>
  <p:tag name="KSO_WM_UNIT_TYPE" val="i"/>
  <p:tag name="KSO_WM_UNIT_INDEX" val="38"/>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4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UNIT_TYPE" val="i"/>
  <p:tag name="KSO_WM_UNIT_INDEX" val="2"/>
</p:tagLst>
</file>

<file path=ppt/tags/tag4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UNIT_TYPE" val="i"/>
  <p:tag name="KSO_WM_UNIT_INDEX" val="3"/>
</p:tagLst>
</file>

<file path=ppt/tags/tag4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UNIT_TYPE" val="i"/>
  <p:tag name="KSO_WM_UNIT_INDEX" val="4"/>
</p:tagLst>
</file>

<file path=ppt/tags/tag4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UNIT_TYPE" val="i"/>
  <p:tag name="KSO_WM_UNIT_INDEX" val="5"/>
</p:tagLst>
</file>

<file path=ppt/tags/tag4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3.0"/>
  <p:tag name="KSO_WM_UNIT_TYPE" val="i"/>
  <p:tag name="KSO_WM_UNIT_INDEX" val="7"/>
</p:tagLst>
</file>

<file path=ppt/tags/tag4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3.0"/>
  <p:tag name="KSO_WM_UNIT_TYPE" val="i"/>
  <p:tag name="KSO_WM_UNIT_INDEX" val="8"/>
</p:tagLst>
</file>

<file path=ppt/tags/tag4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3.0"/>
  <p:tag name="KSO_WM_UNIT_TYPE" val="i"/>
  <p:tag name="KSO_WM_UNIT_INDEX" val="9"/>
</p:tagLst>
</file>

<file path=ppt/tags/tag4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3.0"/>
  <p:tag name="KSO_WM_UNIT_TYPE" val="i"/>
  <p:tag name="KSO_WM_UNIT_INDEX" val="10"/>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3.0"/>
  <p:tag name="KSO_WM_UNIT_TYPE" val="i"/>
  <p:tag name="KSO_WM_UNIT_INDEX" val="39"/>
</p:tagLst>
</file>

<file path=ppt/tags/tag4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3.0"/>
  <p:tag name="KSO_WM_UNIT_TYPE" val="i"/>
  <p:tag name="KSO_WM_UNIT_INDEX" val="1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ags/tag4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3.0"/>
  <p:tag name="KSO_WM_UNIT_TYPE" val="i"/>
  <p:tag name="KSO_WM_UNIT_INDEX" val="14"/>
</p:tagLst>
</file>

<file path=ppt/tags/tag4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3.0"/>
  <p:tag name="KSO_WM_UNIT_TYPE" val="i"/>
  <p:tag name="KSO_WM_UNIT_INDEX" val="15"/>
</p:tagLst>
</file>

<file path=ppt/tags/tag4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3.0"/>
  <p:tag name="KSO_WM_UNIT_TYPE" val="i"/>
  <p:tag name="KSO_WM_UNIT_INDEX" val="16"/>
</p:tagLst>
</file>

<file path=ppt/tags/tag4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3.0"/>
  <p:tag name="KSO_WM_UNIT_TYPE" val="i"/>
  <p:tag name="KSO_WM_UNIT_INDEX" val="17"/>
</p:tagLst>
</file>

<file path=ppt/tags/tag4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3.0"/>
  <p:tag name="KSO_WM_UNIT_TYPE" val="i"/>
  <p:tag name="KSO_WM_UNIT_INDEX" val="18"/>
</p:tagLst>
</file>

<file path=ppt/tags/tag4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3.0"/>
  <p:tag name="KSO_WM_UNIT_TYPE" val="i"/>
  <p:tag name="KSO_WM_UNIT_INDEX" val="19"/>
</p:tagLst>
</file>

<file path=ppt/tags/tag4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3.0"/>
  <p:tag name="KSO_WM_UNIT_TYPE" val="i"/>
  <p:tag name="KSO_WM_UNIT_INDEX" val="20"/>
</p:tagLst>
</file>

<file path=ppt/tags/tag4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3.0"/>
  <p:tag name="KSO_WM_UNIT_TYPE" val="i"/>
  <p:tag name="KSO_WM_UNIT_INDEX" val="21"/>
</p:tagLst>
</file>

<file path=ppt/tags/tag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3.0"/>
  <p:tag name="KSO_WM_UNIT_TYPE" val="i"/>
  <p:tag name="KSO_WM_UNIT_INDEX" val="40"/>
</p:tagLst>
</file>

<file path=ppt/tags/tag4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3.0"/>
  <p:tag name="KSO_WM_UNIT_TYPE" val="i"/>
  <p:tag name="KSO_WM_UNIT_INDEX" val="22"/>
</p:tagLst>
</file>

<file path=ppt/tags/tag4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3.0"/>
  <p:tag name="KSO_WM_UNIT_TYPE" val="i"/>
  <p:tag name="KSO_WM_UNIT_INDEX" val="23"/>
</p:tagLst>
</file>

<file path=ppt/tags/tag4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3.0"/>
  <p:tag name="KSO_WM_UNIT_TYPE" val="i"/>
  <p:tag name="KSO_WM_UNIT_INDEX" val="24"/>
</p:tagLst>
</file>

<file path=ppt/tags/tag4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3.0"/>
  <p:tag name="KSO_WM_UNIT_TYPE" val="i"/>
  <p:tag name="KSO_WM_UNIT_INDEX" val="25"/>
</p:tagLst>
</file>

<file path=ppt/tags/tag4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3.0"/>
  <p:tag name="KSO_WM_UNIT_TYPE" val="i"/>
  <p:tag name="KSO_WM_UNIT_INDEX" val="26"/>
</p:tagLst>
</file>

<file path=ppt/tags/tag4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3.0"/>
  <p:tag name="KSO_WM_UNIT_TYPE" val="i"/>
  <p:tag name="KSO_WM_UNIT_INDEX" val="27"/>
</p:tagLst>
</file>

<file path=ppt/tags/tag4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3.0"/>
  <p:tag name="KSO_WM_UNIT_TYPE" val="i"/>
  <p:tag name="KSO_WM_UNIT_INDEX" val="28"/>
</p:tagLst>
</file>

<file path=ppt/tags/tag4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3.0"/>
  <p:tag name="KSO_WM_UNIT_TYPE" val="i"/>
  <p:tag name="KSO_WM_UNIT_INDEX" val="29"/>
</p:tagLst>
</file>

<file path=ppt/tags/tag4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3.0"/>
  <p:tag name="KSO_WM_UNIT_TYPE" val="i"/>
  <p:tag name="KSO_WM_UNIT_INDEX" val="30"/>
</p:tagLst>
</file>

<file path=ppt/tags/tag4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3.0"/>
  <p:tag name="KSO_WM_UNIT_TYPE" val="i"/>
  <p:tag name="KSO_WM_UNIT_INDEX" val="31"/>
</p:tagLst>
</file>

<file path=ppt/tags/tag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3.0"/>
  <p:tag name="KSO_WM_UNIT_TYPE" val="i"/>
  <p:tag name="KSO_WM_UNIT_INDEX" val="41"/>
</p:tagLst>
</file>

<file path=ppt/tags/tag4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3.0"/>
  <p:tag name="KSO_WM_UNIT_TYPE" val="i"/>
  <p:tag name="KSO_WM_UNIT_INDEX" val="32"/>
</p:tagLst>
</file>

<file path=ppt/tags/tag4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3.0"/>
  <p:tag name="KSO_WM_UNIT_TYPE" val="i"/>
  <p:tag name="KSO_WM_UNIT_INDEX" val="33"/>
</p:tagLst>
</file>

<file path=ppt/tags/tag4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3.0"/>
  <p:tag name="KSO_WM_UNIT_TYPE" val="i"/>
  <p:tag name="KSO_WM_UNIT_INDEX" val="34"/>
</p:tagLst>
</file>

<file path=ppt/tags/tag4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3.0"/>
  <p:tag name="KSO_WM_UNIT_TYPE" val="i"/>
  <p:tag name="KSO_WM_UNIT_INDEX" val="35"/>
</p:tagLst>
</file>

<file path=ppt/tags/tag4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3.0"/>
  <p:tag name="KSO_WM_UNIT_TYPE" val="i"/>
  <p:tag name="KSO_WM_UNIT_INDEX" val="36"/>
</p:tagLst>
</file>

<file path=ppt/tags/tag4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3.0"/>
  <p:tag name="KSO_WM_UNIT_TYPE" val="i"/>
  <p:tag name="KSO_WM_UNIT_INDEX" val="37"/>
</p:tagLst>
</file>

<file path=ppt/tags/tag4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3.0"/>
  <p:tag name="KSO_WM_UNIT_TYPE" val="i"/>
  <p:tag name="KSO_WM_UNIT_INDEX" val="38"/>
</p:tagLst>
</file>

<file path=ppt/tags/tag4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3.0"/>
  <p:tag name="KSO_WM_UNIT_TYPE" val="i"/>
  <p:tag name="KSO_WM_UNIT_INDEX" val="39"/>
</p:tagLst>
</file>

<file path=ppt/tags/tag4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3.0"/>
  <p:tag name="KSO_WM_UNIT_TYPE" val="i"/>
  <p:tag name="KSO_WM_UNIT_INDEX" val="40"/>
</p:tagLst>
</file>

<file path=ppt/tags/tag4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3.0"/>
  <p:tag name="KSO_WM_UNIT_TYPE" val="i"/>
  <p:tag name="KSO_WM_UNIT_INDEX" val="41"/>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3.0"/>
  <p:tag name="KSO_WM_UNIT_TYPE" val="i"/>
  <p:tag name="KSO_WM_UNIT_INDEX" val="42"/>
</p:tagLst>
</file>

<file path=ppt/tags/tag4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3.0"/>
  <p:tag name="KSO_WM_UNIT_TYPE" val="i"/>
  <p:tag name="KSO_WM_UNIT_INDEX" val="42"/>
</p:tagLst>
</file>

<file path=ppt/tags/tag4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3.0"/>
  <p:tag name="KSO_WM_UNIT_TYPE" val="i"/>
  <p:tag name="KSO_WM_UNIT_INDEX" val="43"/>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5"/>
  <p:tag name="KSO_WM_UNIT_LAYERLEVEL" val="1"/>
  <p:tag name="KSO_WM_TAG_VERSION" val="3.0"/>
  <p:tag name="KSO_WM_BEAUTIFY_FLAG" val="#wm#"/>
  <p:tag name="KSO_WM_UNIT_TYPE" val="i"/>
  <p:tag name="KSO_WM_UNIT_INDEX" val="45"/>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6"/>
  <p:tag name="KSO_WM_UNIT_LAYERLEVEL" val="1"/>
  <p:tag name="KSO_WM_TAG_VERSION" val="3.0"/>
  <p:tag name="KSO_WM_BEAUTIFY_FLAG" val="#wm#"/>
  <p:tag name="KSO_WM_UNIT_TYPE" val="i"/>
  <p:tag name="KSO_WM_UNIT_INDEX" val="46"/>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7"/>
  <p:tag name="KSO_WM_UNIT_LAYERLEVEL" val="1"/>
  <p:tag name="KSO_WM_TAG_VERSION" val="3.0"/>
  <p:tag name="KSO_WM_BEAUTIFY_FLAG" val="#wm#"/>
  <p:tag name="KSO_WM_UNIT_TYPE" val="i"/>
  <p:tag name="KSO_WM_UNIT_INDEX" val="47"/>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8"/>
  <p:tag name="KSO_WM_UNIT_LAYERLEVEL" val="1"/>
  <p:tag name="KSO_WM_TAG_VERSION" val="3.0"/>
  <p:tag name="KSO_WM_BEAUTIFY_FLAG" val="#wm#"/>
  <p:tag name="KSO_WM_UNIT_TYPE" val="i"/>
  <p:tag name="KSO_WM_UNIT_INDEX" val="48"/>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9"/>
  <p:tag name="KSO_WM_UNIT_LAYERLEVEL" val="1"/>
  <p:tag name="KSO_WM_TAG_VERSION" val="3.0"/>
  <p:tag name="KSO_WM_BEAUTIFY_FLAG" val="#wm#"/>
  <p:tag name="KSO_WM_UNIT_TYPE" val="i"/>
  <p:tag name="KSO_WM_UNIT_INDEX" val="49"/>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0"/>
  <p:tag name="KSO_WM_UNIT_LAYERLEVEL" val="1"/>
  <p:tag name="KSO_WM_TAG_VERSION" val="3.0"/>
  <p:tag name="KSO_WM_BEAUTIFY_FLAG" val="#wm#"/>
  <p:tag name="KSO_WM_UNIT_TYPE" val="i"/>
  <p:tag name="KSO_WM_UNIT_INDEX" val="50"/>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1"/>
  <p:tag name="KSO_WM_UNIT_LAYERLEVEL" val="1"/>
  <p:tag name="KSO_WM_TAG_VERSION" val="3.0"/>
  <p:tag name="KSO_WM_BEAUTIFY_FLAG" val="#wm#"/>
  <p:tag name="KSO_WM_UNIT_TYPE" val="i"/>
  <p:tag name="KSO_WM_UNIT_INDEX" val="5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2"/>
  <p:tag name="KSO_WM_UNIT_LAYERLEVEL" val="1"/>
  <p:tag name="KSO_WM_TAG_VERSION" val="3.0"/>
  <p:tag name="KSO_WM_BEAUTIFY_FLAG" val="#wm#"/>
  <p:tag name="KSO_WM_UNIT_TYPE" val="i"/>
  <p:tag name="KSO_WM_UNIT_INDEX" val="52"/>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3.0"/>
  <p:tag name="KSO_WM_UNIT_TYPE" val="i"/>
  <p:tag name="KSO_WM_UNIT_INDEX" val="43"/>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3"/>
  <p:tag name="KSO_WM_UNIT_LAYERLEVEL" val="1"/>
  <p:tag name="KSO_WM_TAG_VERSION" val="3.0"/>
  <p:tag name="KSO_WM_BEAUTIFY_FLAG" val="#wm#"/>
  <p:tag name="KSO_WM_UNIT_TYPE" val="i"/>
  <p:tag name="KSO_WM_UNIT_INDEX" val="53"/>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4"/>
  <p:tag name="KSO_WM_UNIT_LAYERLEVEL" val="1"/>
  <p:tag name="KSO_WM_TAG_VERSION" val="3.0"/>
  <p:tag name="KSO_WM_BEAUTIFY_FLAG" val="#wm#"/>
  <p:tag name="KSO_WM_UNIT_TYPE" val="i"/>
  <p:tag name="KSO_WM_UNIT_INDEX" val="54"/>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5"/>
  <p:tag name="KSO_WM_UNIT_LAYERLEVEL" val="1"/>
  <p:tag name="KSO_WM_TAG_VERSION" val="3.0"/>
  <p:tag name="KSO_WM_BEAUTIFY_FLAG" val="#wm#"/>
  <p:tag name="KSO_WM_UNIT_TYPE" val="i"/>
  <p:tag name="KSO_WM_UNIT_INDEX" val="55"/>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6"/>
  <p:tag name="KSO_WM_UNIT_LAYERLEVEL" val="1"/>
  <p:tag name="KSO_WM_TAG_VERSION" val="3.0"/>
  <p:tag name="KSO_WM_BEAUTIFY_FLAG" val="#wm#"/>
  <p:tag name="KSO_WM_UNIT_TYPE" val="i"/>
  <p:tag name="KSO_WM_UNIT_INDEX" val="56"/>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7"/>
  <p:tag name="KSO_WM_UNIT_LAYERLEVEL" val="1"/>
  <p:tag name="KSO_WM_TAG_VERSION" val="3.0"/>
  <p:tag name="KSO_WM_BEAUTIFY_FLAG" val="#wm#"/>
  <p:tag name="KSO_WM_UNIT_TYPE" val="i"/>
  <p:tag name="KSO_WM_UNIT_INDEX" val="57"/>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8"/>
  <p:tag name="KSO_WM_UNIT_LAYERLEVEL" val="1"/>
  <p:tag name="KSO_WM_TAG_VERSION" val="3.0"/>
  <p:tag name="KSO_WM_BEAUTIFY_FLAG" val="#wm#"/>
  <p:tag name="KSO_WM_UNIT_TYPE" val="i"/>
  <p:tag name="KSO_WM_UNIT_INDEX" val="58"/>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9"/>
  <p:tag name="KSO_WM_UNIT_LAYERLEVEL" val="1"/>
  <p:tag name="KSO_WM_TAG_VERSION" val="3.0"/>
  <p:tag name="KSO_WM_BEAUTIFY_FLAG" val="#wm#"/>
  <p:tag name="KSO_WM_UNIT_TYPE" val="i"/>
  <p:tag name="KSO_WM_UNIT_INDEX" val="59"/>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0"/>
  <p:tag name="KSO_WM_UNIT_LAYERLEVEL" val="1"/>
  <p:tag name="KSO_WM_TAG_VERSION" val="3.0"/>
  <p:tag name="KSO_WM_BEAUTIFY_FLAG" val="#wm#"/>
  <p:tag name="KSO_WM_UNIT_TYPE" val="i"/>
  <p:tag name="KSO_WM_UNIT_INDEX" val="60"/>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1"/>
  <p:tag name="KSO_WM_UNIT_LAYERLEVEL" val="1"/>
  <p:tag name="KSO_WM_TAG_VERSION" val="3.0"/>
  <p:tag name="KSO_WM_BEAUTIFY_FLAG" val="#wm#"/>
  <p:tag name="KSO_WM_UNIT_TYPE" val="i"/>
  <p:tag name="KSO_WM_UNIT_INDEX" val="6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2"/>
  <p:tag name="KSO_WM_UNIT_LAYERLEVEL" val="1"/>
  <p:tag name="KSO_WM_TAG_VERSION" val="3.0"/>
  <p:tag name="KSO_WM_BEAUTIFY_FLAG" val="#wm#"/>
  <p:tag name="KSO_WM_UNIT_TYPE" val="i"/>
  <p:tag name="KSO_WM_UNIT_INDEX" val="62"/>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3.0"/>
  <p:tag name="KSO_WM_UNIT_TYPE" val="i"/>
  <p:tag name="KSO_WM_UNIT_INDEX" val="44"/>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3"/>
  <p:tag name="KSO_WM_UNIT_LAYERLEVEL" val="1"/>
  <p:tag name="KSO_WM_TAG_VERSION" val="3.0"/>
  <p:tag name="KSO_WM_BEAUTIFY_FLAG" val="#wm#"/>
  <p:tag name="KSO_WM_UNIT_TYPE" val="i"/>
  <p:tag name="KSO_WM_UNIT_INDEX" val="63"/>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4"/>
  <p:tag name="KSO_WM_UNIT_LAYERLEVEL" val="1"/>
  <p:tag name="KSO_WM_TAG_VERSION" val="3.0"/>
  <p:tag name="KSO_WM_BEAUTIFY_FLAG" val="#wm#"/>
  <p:tag name="KSO_WM_UNIT_TYPE" val="i"/>
  <p:tag name="KSO_WM_UNIT_INDEX" val="64"/>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5"/>
  <p:tag name="KSO_WM_UNIT_LAYERLEVEL" val="1"/>
  <p:tag name="KSO_WM_TAG_VERSION" val="3.0"/>
  <p:tag name="KSO_WM_BEAUTIFY_FLAG" val="#wm#"/>
  <p:tag name="KSO_WM_UNIT_TYPE" val="i"/>
  <p:tag name="KSO_WM_UNIT_INDEX" val="65"/>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6"/>
  <p:tag name="KSO_WM_UNIT_LAYERLEVEL" val="1"/>
  <p:tag name="KSO_WM_TAG_VERSION" val="3.0"/>
  <p:tag name="KSO_WM_BEAUTIFY_FLAG" val="#wm#"/>
  <p:tag name="KSO_WM_UNIT_TYPE" val="i"/>
  <p:tag name="KSO_WM_UNIT_INDEX" val="66"/>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7"/>
  <p:tag name="KSO_WM_UNIT_LAYERLEVEL" val="1"/>
  <p:tag name="KSO_WM_TAG_VERSION" val="3.0"/>
  <p:tag name="KSO_WM_BEAUTIFY_FLAG" val="#wm#"/>
  <p:tag name="KSO_WM_UNIT_TYPE" val="i"/>
  <p:tag name="KSO_WM_UNIT_INDEX" val="67"/>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8"/>
  <p:tag name="KSO_WM_UNIT_LAYERLEVEL" val="1"/>
  <p:tag name="KSO_WM_TAG_VERSION" val="3.0"/>
  <p:tag name="KSO_WM_BEAUTIFY_FLAG" val="#wm#"/>
  <p:tag name="KSO_WM_UNIT_TYPE" val="i"/>
  <p:tag name="KSO_WM_UNIT_INDEX" val="68"/>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9"/>
  <p:tag name="KSO_WM_UNIT_LAYERLEVEL" val="1"/>
  <p:tag name="KSO_WM_TAG_VERSION" val="3.0"/>
  <p:tag name="KSO_WM_BEAUTIFY_FLAG" val="#wm#"/>
  <p:tag name="KSO_WM_UNIT_TYPE" val="i"/>
  <p:tag name="KSO_WM_UNIT_INDEX" val="69"/>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0"/>
  <p:tag name="KSO_WM_UNIT_LAYERLEVEL" val="1"/>
  <p:tag name="KSO_WM_TAG_VERSION" val="3.0"/>
  <p:tag name="KSO_WM_BEAUTIFY_FLAG" val="#wm#"/>
  <p:tag name="KSO_WM_UNIT_TYPE" val="i"/>
  <p:tag name="KSO_WM_UNIT_INDEX" val="70"/>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1"/>
  <p:tag name="KSO_WM_UNIT_LAYERLEVEL" val="1"/>
  <p:tag name="KSO_WM_TAG_VERSION" val="3.0"/>
  <p:tag name="KSO_WM_BEAUTIFY_FLAG" val="#wm#"/>
  <p:tag name="KSO_WM_UNIT_TYPE" val="i"/>
  <p:tag name="KSO_WM_UNIT_INDEX" val="7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2"/>
  <p:tag name="KSO_WM_UNIT_LAYERLEVEL" val="1"/>
  <p:tag name="KSO_WM_TAG_VERSION" val="3.0"/>
  <p:tag name="KSO_WM_BEAUTIFY_FLAG" val="#wm#"/>
  <p:tag name="KSO_WM_UNIT_TYPE" val="i"/>
  <p:tag name="KSO_WM_UNIT_INDEX" val="72"/>
</p:tagLst>
</file>

<file path=ppt/tags/tag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3.0"/>
  <p:tag name="KSO_WM_UNIT_TYPE" val="i"/>
  <p:tag name="KSO_WM_UNIT_INDEX" val="45"/>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3"/>
  <p:tag name="KSO_WM_UNIT_LAYERLEVEL" val="1"/>
  <p:tag name="KSO_WM_TAG_VERSION" val="3.0"/>
  <p:tag name="KSO_WM_BEAUTIFY_FLAG" val="#wm#"/>
  <p:tag name="KSO_WM_UNIT_TYPE" val="i"/>
  <p:tag name="KSO_WM_UNIT_INDEX" val="73"/>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4"/>
  <p:tag name="KSO_WM_UNIT_LAYERLEVEL" val="1"/>
  <p:tag name="KSO_WM_TAG_VERSION" val="3.0"/>
  <p:tag name="KSO_WM_BEAUTIFY_FLAG" val="#wm#"/>
  <p:tag name="KSO_WM_UNIT_TYPE" val="i"/>
  <p:tag name="KSO_WM_UNIT_INDEX" val="74"/>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5"/>
  <p:tag name="KSO_WM_UNIT_LAYERLEVEL" val="1"/>
  <p:tag name="KSO_WM_TAG_VERSION" val="3.0"/>
  <p:tag name="KSO_WM_BEAUTIFY_FLAG" val="#wm#"/>
  <p:tag name="KSO_WM_UNIT_TYPE" val="i"/>
  <p:tag name="KSO_WM_UNIT_INDEX" val="75"/>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6"/>
  <p:tag name="KSO_WM_UNIT_LAYERLEVEL" val="1"/>
  <p:tag name="KSO_WM_TAG_VERSION" val="3.0"/>
  <p:tag name="KSO_WM_BEAUTIFY_FLAG" val="#wm#"/>
  <p:tag name="KSO_WM_UNIT_TYPE" val="i"/>
  <p:tag name="KSO_WM_UNIT_INDEX" val="76"/>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7"/>
  <p:tag name="KSO_WM_UNIT_LAYERLEVEL" val="1"/>
  <p:tag name="KSO_WM_TAG_VERSION" val="3.0"/>
  <p:tag name="KSO_WM_BEAUTIFY_FLAG" val="#wm#"/>
  <p:tag name="KSO_WM_UNIT_TYPE" val="i"/>
  <p:tag name="KSO_WM_UNIT_INDEX" val="77"/>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8"/>
  <p:tag name="KSO_WM_UNIT_LAYERLEVEL" val="1"/>
  <p:tag name="KSO_WM_TAG_VERSION" val="3.0"/>
  <p:tag name="KSO_WM_BEAUTIFY_FLAG" val="#wm#"/>
  <p:tag name="KSO_WM_UNIT_TYPE" val="i"/>
  <p:tag name="KSO_WM_UNIT_INDEX" val="78"/>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9"/>
  <p:tag name="KSO_WM_UNIT_LAYERLEVEL" val="1"/>
  <p:tag name="KSO_WM_TAG_VERSION" val="3.0"/>
  <p:tag name="KSO_WM_BEAUTIFY_FLAG" val="#wm#"/>
  <p:tag name="KSO_WM_UNIT_TYPE" val="i"/>
  <p:tag name="KSO_WM_UNIT_INDEX" val="79"/>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0"/>
  <p:tag name="KSO_WM_UNIT_LAYERLEVEL" val="1"/>
  <p:tag name="KSO_WM_TAG_VERSION" val="3.0"/>
  <p:tag name="KSO_WM_BEAUTIFY_FLAG" val="#wm#"/>
  <p:tag name="KSO_WM_UNIT_TYPE" val="i"/>
  <p:tag name="KSO_WM_UNIT_INDEX" val="80"/>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1"/>
  <p:tag name="KSO_WM_UNIT_LAYERLEVEL" val="1"/>
  <p:tag name="KSO_WM_TAG_VERSION" val="3.0"/>
  <p:tag name="KSO_WM_BEAUTIFY_FLAG" val="#wm#"/>
  <p:tag name="KSO_WM_UNIT_TYPE" val="i"/>
  <p:tag name="KSO_WM_UNIT_INDEX" val="8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2"/>
  <p:tag name="KSO_WM_UNIT_LAYERLEVEL" val="1"/>
  <p:tag name="KSO_WM_TAG_VERSION" val="3.0"/>
  <p:tag name="KSO_WM_BEAUTIFY_FLAG" val="#wm#"/>
  <p:tag name="KSO_WM_UNIT_TYPE" val="i"/>
  <p:tag name="KSO_WM_UNIT_INDEX" val="82"/>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3.0"/>
  <p:tag name="KSO_WM_UNIT_TYPE" val="i"/>
  <p:tag name="KSO_WM_UNIT_INDEX" val="46"/>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3"/>
  <p:tag name="KSO_WM_UNIT_LAYERLEVEL" val="1"/>
  <p:tag name="KSO_WM_TAG_VERSION" val="3.0"/>
  <p:tag name="KSO_WM_BEAUTIFY_FLAG" val="#wm#"/>
  <p:tag name="KSO_WM_UNIT_TYPE" val="i"/>
  <p:tag name="KSO_WM_UNIT_INDEX" val="83"/>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4"/>
  <p:tag name="KSO_WM_UNIT_LAYERLEVEL" val="1"/>
  <p:tag name="KSO_WM_TAG_VERSION" val="3.0"/>
  <p:tag name="KSO_WM_BEAUTIFY_FLAG" val="#wm#"/>
  <p:tag name="KSO_WM_UNIT_TYPE" val="i"/>
  <p:tag name="KSO_WM_UNIT_INDEX" val="84"/>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5"/>
  <p:tag name="KSO_WM_UNIT_LAYERLEVEL" val="1"/>
  <p:tag name="KSO_WM_TAG_VERSION" val="3.0"/>
  <p:tag name="KSO_WM_BEAUTIFY_FLAG" val="#wm#"/>
  <p:tag name="KSO_WM_UNIT_TYPE" val="i"/>
  <p:tag name="KSO_WM_UNIT_INDEX" val="85"/>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6"/>
  <p:tag name="KSO_WM_UNIT_LAYERLEVEL" val="1"/>
  <p:tag name="KSO_WM_TAG_VERSION" val="3.0"/>
  <p:tag name="KSO_WM_BEAUTIFY_FLAG" val="#wm#"/>
  <p:tag name="KSO_WM_UNIT_TYPE" val="i"/>
  <p:tag name="KSO_WM_UNIT_INDEX" val="86"/>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7"/>
  <p:tag name="KSO_WM_UNIT_LAYERLEVEL" val="1"/>
  <p:tag name="KSO_WM_TAG_VERSION" val="3.0"/>
  <p:tag name="KSO_WM_BEAUTIFY_FLAG" val="#wm#"/>
  <p:tag name="KSO_WM_UNIT_TYPE" val="i"/>
  <p:tag name="KSO_WM_UNIT_INDEX" val="87"/>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8"/>
  <p:tag name="KSO_WM_UNIT_LAYERLEVEL" val="1"/>
  <p:tag name="KSO_WM_TAG_VERSION" val="3.0"/>
  <p:tag name="KSO_WM_BEAUTIFY_FLAG" val="#wm#"/>
  <p:tag name="KSO_WM_UNIT_TYPE" val="i"/>
  <p:tag name="KSO_WM_UNIT_INDEX" val="88"/>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9"/>
  <p:tag name="KSO_WM_UNIT_LAYERLEVEL" val="1"/>
  <p:tag name="KSO_WM_TAG_VERSION" val="3.0"/>
  <p:tag name="KSO_WM_BEAUTIFY_FLAG" val="#wm#"/>
  <p:tag name="KSO_WM_UNIT_TYPE" val="i"/>
  <p:tag name="KSO_WM_UNIT_INDEX" val="89"/>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0"/>
  <p:tag name="KSO_WM_UNIT_LAYERLEVEL" val="1"/>
  <p:tag name="KSO_WM_TAG_VERSION" val="3.0"/>
  <p:tag name="KSO_WM_BEAUTIFY_FLAG" val="#wm#"/>
  <p:tag name="KSO_WM_UNIT_TYPE" val="i"/>
  <p:tag name="KSO_WM_UNIT_INDEX" val="90"/>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1"/>
  <p:tag name="KSO_WM_UNIT_LAYERLEVEL" val="1"/>
  <p:tag name="KSO_WM_TAG_VERSION" val="3.0"/>
  <p:tag name="KSO_WM_BEAUTIFY_FLAG" val="#wm#"/>
  <p:tag name="KSO_WM_UNIT_TYPE" val="i"/>
  <p:tag name="KSO_WM_UNIT_INDEX" val="9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2"/>
  <p:tag name="KSO_WM_UNIT_LAYERLEVEL" val="1"/>
  <p:tag name="KSO_WM_TAG_VERSION" val="3.0"/>
  <p:tag name="KSO_WM_BEAUTIFY_FLAG" val="#wm#"/>
  <p:tag name="KSO_WM_UNIT_TYPE" val="i"/>
  <p:tag name="KSO_WM_UNIT_INDEX" val="92"/>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UNIT_TYPE" val="i"/>
  <p:tag name="KSO_WM_UNIT_INDEX" val="6"/>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3.0"/>
  <p:tag name="KSO_WM_UNIT_TYPE" val="i"/>
  <p:tag name="KSO_WM_UNIT_INDEX" val="47"/>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3"/>
  <p:tag name="KSO_WM_UNIT_LAYERLEVEL" val="1"/>
  <p:tag name="KSO_WM_TAG_VERSION" val="3.0"/>
  <p:tag name="KSO_WM_BEAUTIFY_FLAG" val="#wm#"/>
  <p:tag name="KSO_WM_UNIT_TYPE" val="i"/>
  <p:tag name="KSO_WM_UNIT_INDEX" val="93"/>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4"/>
  <p:tag name="KSO_WM_UNIT_LAYERLEVEL" val="1"/>
  <p:tag name="KSO_WM_TAG_VERSION" val="3.0"/>
  <p:tag name="KSO_WM_BEAUTIFY_FLAG" val="#wm#"/>
  <p:tag name="KSO_WM_UNIT_TYPE" val="i"/>
  <p:tag name="KSO_WM_UNIT_INDEX" val="94"/>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5"/>
  <p:tag name="KSO_WM_UNIT_LAYERLEVEL" val="1"/>
  <p:tag name="KSO_WM_TAG_VERSION" val="3.0"/>
  <p:tag name="KSO_WM_BEAUTIFY_FLAG" val="#wm#"/>
  <p:tag name="KSO_WM_UNIT_TYPE" val="i"/>
  <p:tag name="KSO_WM_UNIT_INDEX" val="95"/>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6"/>
  <p:tag name="KSO_WM_UNIT_LAYERLEVEL" val="1"/>
  <p:tag name="KSO_WM_TAG_VERSION" val="3.0"/>
  <p:tag name="KSO_WM_BEAUTIFY_FLAG" val="#wm#"/>
  <p:tag name="KSO_WM_UNIT_TYPE" val="i"/>
  <p:tag name="KSO_WM_UNIT_INDEX" val="96"/>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7"/>
  <p:tag name="KSO_WM_UNIT_ID" val="_3*i*97"/>
  <p:tag name="KSO_WM_UNIT_LAYERLEVEL" val="1"/>
  <p:tag name="KSO_WM_TAG_VERSION" val="3.0"/>
  <p:tag name="KSO_WM_BEAUTIFY_FLAG" val="#wm#"/>
</p:tagLst>
</file>

<file path=ppt/tags/tag5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3.0"/>
  <p:tag name="KSO_WM_UNIT_TYPE" val="i"/>
  <p:tag name="KSO_WM_UNIT_INDEX" val="48"/>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TYPE" val="i"/>
  <p:tag name="KSO_WM_UNIT_INDEX" val="4"/>
</p:tagLst>
</file>

<file path=ppt/tags/tag5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3.0"/>
  <p:tag name="KSO_WM_UNIT_TYPE" val="i"/>
  <p:tag name="KSO_WM_UNIT_INDEX" val="6"/>
</p:tagLst>
</file>

<file path=ppt/tags/tag5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3.0"/>
  <p:tag name="KSO_WM_UNIT_TYPE" val="i"/>
  <p:tag name="KSO_WM_UNIT_INDEX" val="7"/>
</p:tagLst>
</file>

<file path=ppt/tags/tag5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3.0"/>
  <p:tag name="KSO_WM_UNIT_TYPE" val="i"/>
  <p:tag name="KSO_WM_UNIT_INDEX" val="8"/>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3.0"/>
  <p:tag name="KSO_WM_UNIT_TYPE" val="i"/>
  <p:tag name="KSO_WM_UNIT_INDEX" val="9"/>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3.0"/>
  <p:tag name="KSO_WM_BEAUTIFY_FLAG" val="#wm#"/>
  <p:tag name="KSO_WM_UNIT_TYPE" val="i"/>
  <p:tag name="KSO_WM_UNIT_INDEX" val="1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3.0"/>
  <p:tag name="KSO_WM_BEAUTIFY_FLAG" val="#wm#"/>
  <p:tag name="KSO_WM_UNIT_TYPE" val="i"/>
  <p:tag name="KSO_WM_UNIT_INDEX" val="1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3.0"/>
  <p:tag name="KSO_WM_UNIT_TYPE" val="i"/>
  <p:tag name="KSO_WM_UNIT_INDEX" val="49"/>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3.0"/>
  <p:tag name="KSO_WM_BEAUTIFY_FLAG" val="#wm#"/>
  <p:tag name="KSO_WM_UNIT_TYPE" val="i"/>
  <p:tag name="KSO_WM_UNIT_INDEX" val="14"/>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3.0"/>
  <p:tag name="KSO_WM_BEAUTIFY_FLAG" val="#wm#"/>
  <p:tag name="KSO_WM_UNIT_TYPE" val="i"/>
  <p:tag name="KSO_WM_UNIT_INDEX" val="15"/>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3.0"/>
  <p:tag name="KSO_WM_BEAUTIFY_FLAG" val="#wm#"/>
  <p:tag name="KSO_WM_UNIT_TYPE" val="i"/>
  <p:tag name="KSO_WM_UNIT_INDEX" val="16"/>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3.0"/>
  <p:tag name="KSO_WM_BEAUTIFY_FLAG" val="#wm#"/>
  <p:tag name="KSO_WM_UNIT_TYPE" val="i"/>
  <p:tag name="KSO_WM_UNIT_INDEX" val="17"/>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3.0"/>
  <p:tag name="KSO_WM_BEAUTIFY_FLAG" val="#wm#"/>
  <p:tag name="KSO_WM_UNIT_TYPE" val="i"/>
  <p:tag name="KSO_WM_UNIT_INDEX" val="19"/>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3.0"/>
  <p:tag name="KSO_WM_BEAUTIFY_FLAG" val="#wm#"/>
  <p:tag name="KSO_WM_UNIT_TYPE" val="i"/>
  <p:tag name="KSO_WM_UNIT_INDEX" val="20"/>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3.0"/>
  <p:tag name="KSO_WM_BEAUTIFY_FLAG" val="#wm#"/>
  <p:tag name="KSO_WM_UNIT_TYPE" val="i"/>
  <p:tag name="KSO_WM_UNIT_INDEX" val="2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3.0"/>
  <p:tag name="KSO_WM_BEAUTIFY_FLAG" val="#wm#"/>
  <p:tag name="KSO_WM_UNIT_TYPE" val="i"/>
  <p:tag name="KSO_WM_UNIT_INDEX" val="22"/>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3.0"/>
  <p:tag name="KSO_WM_BEAUTIFY_FLAG" val="#wm#"/>
  <p:tag name="KSO_WM_UNIT_TYPE" val="i"/>
  <p:tag name="KSO_WM_UNIT_INDEX" val="23"/>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3.0"/>
  <p:tag name="KSO_WM_BEAUTIFY_FLAG" val="#wm#"/>
  <p:tag name="KSO_WM_UNIT_TYPE" val="i"/>
  <p:tag name="KSO_WM_UNIT_INDEX" val="24"/>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3.0"/>
  <p:tag name="KSO_WM_UNIT_TYPE" val="i"/>
  <p:tag name="KSO_WM_UNIT_INDEX" val="50"/>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3.0"/>
  <p:tag name="KSO_WM_BEAUTIFY_FLAG" val="#wm#"/>
  <p:tag name="KSO_WM_UNIT_TYPE" val="i"/>
  <p:tag name="KSO_WM_UNIT_INDEX" val="25"/>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3.0"/>
  <p:tag name="KSO_WM_BEAUTIFY_FLAG" val="#wm#"/>
  <p:tag name="KSO_WM_UNIT_TYPE" val="i"/>
  <p:tag name="KSO_WM_UNIT_INDEX" val="26"/>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3.0"/>
  <p:tag name="KSO_WM_BEAUTIFY_FLAG" val="#wm#"/>
  <p:tag name="KSO_WM_UNIT_TYPE" val="i"/>
  <p:tag name="KSO_WM_UNIT_INDEX" val="27"/>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3.0"/>
  <p:tag name="KSO_WM_BEAUTIFY_FLAG" val="#wm#"/>
  <p:tag name="KSO_WM_UNIT_TYPE" val="i"/>
  <p:tag name="KSO_WM_UNIT_INDEX" val="28"/>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9"/>
  <p:tag name="KSO_WM_UNIT_LAYERLEVEL" val="1"/>
  <p:tag name="KSO_WM_TAG_VERSION" val="3.0"/>
  <p:tag name="KSO_WM_BEAUTIFY_FLAG" val="#wm#"/>
  <p:tag name="KSO_WM_UNIT_TYPE" val="i"/>
  <p:tag name="KSO_WM_UNIT_INDEX" val="29"/>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0"/>
  <p:tag name="KSO_WM_UNIT_LAYERLEVEL" val="1"/>
  <p:tag name="KSO_WM_TAG_VERSION" val="3.0"/>
  <p:tag name="KSO_WM_BEAUTIFY_FLAG" val="#wm#"/>
  <p:tag name="KSO_WM_UNIT_TYPE" val="i"/>
  <p:tag name="KSO_WM_UNIT_INDEX" val="30"/>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1"/>
  <p:tag name="KSO_WM_UNIT_LAYERLEVEL" val="1"/>
  <p:tag name="KSO_WM_TAG_VERSION" val="3.0"/>
  <p:tag name="KSO_WM_BEAUTIFY_FLAG" val="#wm#"/>
  <p:tag name="KSO_WM_UNIT_TYPE" val="i"/>
  <p:tag name="KSO_WM_UNIT_INDEX" val="31"/>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2"/>
  <p:tag name="KSO_WM_UNIT_LAYERLEVEL" val="1"/>
  <p:tag name="KSO_WM_TAG_VERSION" val="3.0"/>
  <p:tag name="KSO_WM_BEAUTIFY_FLAG" val="#wm#"/>
  <p:tag name="KSO_WM_UNIT_TYPE" val="i"/>
  <p:tag name="KSO_WM_UNIT_INDEX" val="32"/>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3"/>
  <p:tag name="KSO_WM_UNIT_LAYERLEVEL" val="1"/>
  <p:tag name="KSO_WM_TAG_VERSION" val="3.0"/>
  <p:tag name="KSO_WM_BEAUTIFY_FLAG" val="#wm#"/>
  <p:tag name="KSO_WM_UNIT_TYPE" val="i"/>
  <p:tag name="KSO_WM_UNIT_INDEX" val="33"/>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4"/>
  <p:tag name="KSO_WM_UNIT_LAYERLEVEL" val="1"/>
  <p:tag name="KSO_WM_TAG_VERSION" val="3.0"/>
  <p:tag name="KSO_WM_BEAUTIFY_FLAG" val="#wm#"/>
  <p:tag name="KSO_WM_UNIT_TYPE" val="i"/>
  <p:tag name="KSO_WM_UNIT_INDEX" val="34"/>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3.0"/>
  <p:tag name="KSO_WM_UNIT_TYPE" val="i"/>
  <p:tag name="KSO_WM_UNIT_INDEX" val="51"/>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5"/>
  <p:tag name="KSO_WM_UNIT_LAYERLEVEL" val="1"/>
  <p:tag name="KSO_WM_TAG_VERSION" val="3.0"/>
  <p:tag name="KSO_WM_BEAUTIFY_FLAG" val="#wm#"/>
  <p:tag name="KSO_WM_UNIT_TYPE" val="i"/>
  <p:tag name="KSO_WM_UNIT_INDEX" val="35"/>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6"/>
  <p:tag name="KSO_WM_UNIT_LAYERLEVEL" val="1"/>
  <p:tag name="KSO_WM_TAG_VERSION" val="3.0"/>
  <p:tag name="KSO_WM_BEAUTIFY_FLAG" val="#wm#"/>
  <p:tag name="KSO_WM_UNIT_TYPE" val="i"/>
  <p:tag name="KSO_WM_UNIT_INDEX" val="36"/>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7"/>
  <p:tag name="KSO_WM_UNIT_LAYERLEVEL" val="1"/>
  <p:tag name="KSO_WM_TAG_VERSION" val="3.0"/>
  <p:tag name="KSO_WM_BEAUTIFY_FLAG" val="#wm#"/>
  <p:tag name="KSO_WM_UNIT_TYPE" val="i"/>
  <p:tag name="KSO_WM_UNIT_INDEX" val="37"/>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8"/>
  <p:tag name="KSO_WM_UNIT_LAYERLEVEL" val="1"/>
  <p:tag name="KSO_WM_TAG_VERSION" val="3.0"/>
  <p:tag name="KSO_WM_BEAUTIFY_FLAG" val="#wm#"/>
  <p:tag name="KSO_WM_UNIT_TYPE" val="i"/>
  <p:tag name="KSO_WM_UNIT_INDEX" val="38"/>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9"/>
  <p:tag name="KSO_WM_UNIT_LAYERLEVEL" val="1"/>
  <p:tag name="KSO_WM_TAG_VERSION" val="3.0"/>
  <p:tag name="KSO_WM_BEAUTIFY_FLAG" val="#wm#"/>
  <p:tag name="KSO_WM_UNIT_TYPE" val="i"/>
  <p:tag name="KSO_WM_UNIT_INDEX" val="39"/>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0"/>
  <p:tag name="KSO_WM_UNIT_LAYERLEVEL" val="1"/>
  <p:tag name="KSO_WM_TAG_VERSION" val="3.0"/>
  <p:tag name="KSO_WM_BEAUTIFY_FLAG" val="#wm#"/>
  <p:tag name="KSO_WM_UNIT_TYPE" val="i"/>
  <p:tag name="KSO_WM_UNIT_INDEX" val="40"/>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1"/>
  <p:tag name="KSO_WM_UNIT_LAYERLEVEL" val="1"/>
  <p:tag name="KSO_WM_TAG_VERSION" val="3.0"/>
  <p:tag name="KSO_WM_BEAUTIFY_FLAG" val="#wm#"/>
  <p:tag name="KSO_WM_UNIT_TYPE" val="i"/>
  <p:tag name="KSO_WM_UNIT_INDEX" val="4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2"/>
  <p:tag name="KSO_WM_UNIT_LAYERLEVEL" val="1"/>
  <p:tag name="KSO_WM_TAG_VERSION" val="3.0"/>
  <p:tag name="KSO_WM_BEAUTIFY_FLAG" val="#wm#"/>
  <p:tag name="KSO_WM_UNIT_TYPE" val="i"/>
  <p:tag name="KSO_WM_UNIT_INDEX" val="4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3"/>
  <p:tag name="KSO_WM_UNIT_LAYERLEVEL" val="1"/>
  <p:tag name="KSO_WM_TAG_VERSION" val="3.0"/>
  <p:tag name="KSO_WM_BEAUTIFY_FLAG" val="#wm#"/>
  <p:tag name="KSO_WM_UNIT_TYPE" val="i"/>
  <p:tag name="KSO_WM_UNIT_INDEX" val="43"/>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4"/>
  <p:tag name="KSO_WM_UNIT_LAYERLEVEL" val="1"/>
  <p:tag name="KSO_WM_TAG_VERSION" val="3.0"/>
  <p:tag name="KSO_WM_BEAUTIFY_FLAG" val="#wm#"/>
  <p:tag name="KSO_WM_UNIT_TYPE" val="i"/>
  <p:tag name="KSO_WM_UNIT_INDEX" val="44"/>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3.0"/>
  <p:tag name="KSO_WM_UNIT_TYPE" val="i"/>
  <p:tag name="KSO_WM_UNIT_INDEX" val="52"/>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6"/>
  <p:tag name="KSO_WM_UNIT_TYPE" val="a"/>
  <p:tag name="KSO_WM_UNIT_INDEX"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6"/>
  <p:tag name="KSO_WM_UNIT_TYPE" val="e"/>
  <p:tag name="KSO_WM_UNIT_INDEX"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3.0"/>
  <p:tag name="KSO_WM_UNIT_TYPE" val="i"/>
  <p:tag name="KSO_WM_UNIT_INDEX" val="53"/>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1_1"/>
  <p:tag name="KSO_WM_UNIT_VALUE" val="19"/>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1_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ISCONTENTSTITLE" val="0"/>
  <p:tag name="KSO_WM_UNIT_ISNUMDGMTITLE" val="0"/>
  <p:tag name="KSO_WM_UNIT_PRESET_TEXT" val="单击此处编辑母版文本样式"/>
  <p:tag name="KSO_WM_UNIT_NOCLEAR" val="0"/>
  <p:tag name="KSO_WM_UNIT_TYPE" val="h_a"/>
  <p:tag name="KSO_WM_UNIT_INDEX" val="2_1"/>
  <p:tag name="KSO_WM_UNIT_VALUE" val="19"/>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209"/>
  <p:tag name="KSO_WM_UNIT_TYPE" val="h_f"/>
  <p:tag name="KSO_WM_UNIT_INDEX" val="2_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2"/>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2"/>
  <p:tag name="KSO_WM_UNIT_VALUE" val="26"/>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3.0"/>
  <p:tag name="KSO_WM_UNIT_TYPE" val="i"/>
  <p:tag name="KSO_WM_UNIT_INDEX" val="54"/>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 name="KSO_WM_UNIT_ISCONTENTSTITLE" val="0"/>
  <p:tag name="KSO_WM_UNIT_ISNUMDGMTITLE" val="0"/>
  <p:tag name="KSO_WM_UNIT_NOCLEAR" val="0"/>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3.0"/>
  <p:tag name="KSO_WM_UNIT_TYPE" val="i"/>
  <p:tag name="KSO_WM_UNIT_INDEX" val="1"/>
</p:tagLst>
</file>

<file path=ppt/tags/tag5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3.0"/>
  <p:tag name="KSO_WM_UNIT_TYPE" val="i"/>
  <p:tag name="KSO_WM_UNIT_INDEX" val="2"/>
</p:tagLst>
</file>

<file path=ppt/tags/tag5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3"/>
  <p:tag name="KSO_WM_UNIT_LAYERLEVEL" val="1"/>
  <p:tag name="KSO_WM_TAG_VERSION" val="3.0"/>
  <p:tag name="KSO_WM_UNIT_TYPE" val="i"/>
  <p:tag name="KSO_WM_UNIT_INDEX" val="3"/>
</p:tagLst>
</file>

<file path=ppt/tags/tag5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3.0"/>
  <p:tag name="KSO_WM_UNIT_TYPE" val="i"/>
  <p:tag name="KSO_WM_UNIT_INDEX" val="1"/>
</p:tagLst>
</file>

<file path=ppt/tags/tag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3.0"/>
  <p:tag name="KSO_WM_UNIT_TYPE" val="i"/>
  <p:tag name="KSO_WM_UNIT_INDEX" val="55"/>
</p:tagLst>
</file>

<file path=ppt/tags/tag5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3.0"/>
  <p:tag name="KSO_WM_UNIT_TYPE" val="i"/>
  <p:tag name="KSO_WM_UNIT_INDEX" val="2"/>
</p:tagLst>
</file>

<file path=ppt/tags/tag5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3"/>
  <p:tag name="KSO_WM_UNIT_LAYERLEVEL" val="1"/>
  <p:tag name="KSO_WM_TAG_VERSION" val="3.0"/>
  <p:tag name="KSO_WM_UNIT_TYPE" val="i"/>
  <p:tag name="KSO_WM_UNIT_INDEX" val="3"/>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560"/>
  <p:tag name="KSO_WM_UNIT_TYPE" val="f"/>
  <p:tag name="KSO_WM_UNIT_INDEX"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3.0"/>
  <p:tag name="KSO_WM_UNIT_TYPE" val="i"/>
  <p:tag name="KSO_WM_UNIT_INDEX" val="56"/>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5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5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5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ags/tag5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UNIT_TYPE" val="i"/>
  <p:tag name="KSO_WM_UNIT_INDEX" val="6"/>
</p:tagLst>
</file>

<file path=ppt/tags/tag5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UNIT_TYPE" val="i"/>
  <p:tag name="KSO_WM_UNIT_INDEX" val="7"/>
</p:tagLst>
</file>

<file path=ppt/tags/tag5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UNIT_TYPE" val="i"/>
  <p:tag name="KSO_WM_UNIT_INDEX" val="8"/>
</p:tagLst>
</file>

<file path=ppt/tags/tag5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UNIT_TYPE" val="i"/>
  <p:tag name="KSO_WM_UNIT_INDEX" val="9"/>
</p:tagLst>
</file>

<file path=ppt/tags/tag5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3.0"/>
  <p:tag name="KSO_WM_UNIT_TYPE" val="i"/>
  <p:tag name="KSO_WM_UNIT_INDEX" val="10"/>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3.0"/>
  <p:tag name="KSO_WM_UNIT_TYPE" val="i"/>
  <p:tag name="KSO_WM_UNIT_INDEX" val="7"/>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3.0"/>
  <p:tag name="KSO_WM_UNIT_TYPE" val="i"/>
  <p:tag name="KSO_WM_UNIT_INDEX" val="57"/>
</p:tagLst>
</file>

<file path=ppt/tags/tag6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3.0"/>
  <p:tag name="KSO_WM_UNIT_TYPE" val="i"/>
  <p:tag name="KSO_WM_UNIT_INDEX" val="11"/>
</p:tagLst>
</file>

<file path=ppt/tags/tag6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3.0"/>
  <p:tag name="KSO_WM_UNIT_TYPE" val="i"/>
  <p:tag name="KSO_WM_UNIT_INDEX" val="12"/>
</p:tagLst>
</file>

<file path=ppt/tags/tag6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UNIT_TYPE" val="i"/>
  <p:tag name="KSO_WM_UNIT_INDEX" val="13"/>
</p:tagLst>
</file>

<file path=ppt/tags/tag6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3.0"/>
  <p:tag name="KSO_WM_UNIT_TYPE" val="i"/>
  <p:tag name="KSO_WM_UNIT_INDEX" val="14"/>
</p:tagLst>
</file>

<file path=ppt/tags/tag6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3.0"/>
  <p:tag name="KSO_WM_UNIT_TYPE" val="i"/>
  <p:tag name="KSO_WM_UNIT_INDEX" val="15"/>
</p:tagLst>
</file>

<file path=ppt/tags/tag6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3.0"/>
  <p:tag name="KSO_WM_UNIT_TYPE" val="i"/>
  <p:tag name="KSO_WM_UNIT_INDEX" val="16"/>
</p:tagLst>
</file>

<file path=ppt/tags/tag6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3.0"/>
  <p:tag name="KSO_WM_UNIT_TYPE" val="i"/>
  <p:tag name="KSO_WM_UNIT_INDEX" val="17"/>
</p:tagLst>
</file>

<file path=ppt/tags/tag6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3.0"/>
  <p:tag name="KSO_WM_UNIT_TYPE" val="i"/>
  <p:tag name="KSO_WM_UNIT_INDEX" val="18"/>
</p:tagLst>
</file>

<file path=ppt/tags/tag6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3.0"/>
  <p:tag name="KSO_WM_UNIT_TYPE" val="i"/>
  <p:tag name="KSO_WM_UNIT_INDEX" val="19"/>
</p:tagLst>
</file>

<file path=ppt/tags/tag6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3.0"/>
  <p:tag name="KSO_WM_UNIT_TYPE" val="i"/>
  <p:tag name="KSO_WM_UNIT_INDEX" val="20"/>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3.0"/>
  <p:tag name="KSO_WM_UNIT_TYPE" val="i"/>
  <p:tag name="KSO_WM_UNIT_INDEX" val="58"/>
</p:tagLst>
</file>

<file path=ppt/tags/tag6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3.0"/>
  <p:tag name="KSO_WM_UNIT_TYPE" val="i"/>
  <p:tag name="KSO_WM_UNIT_INDEX" val="21"/>
</p:tagLst>
</file>

<file path=ppt/tags/tag6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3.0"/>
  <p:tag name="KSO_WM_UNIT_TYPE" val="i"/>
  <p:tag name="KSO_WM_UNIT_INDEX" val="22"/>
</p:tagLst>
</file>

<file path=ppt/tags/tag6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3.0"/>
  <p:tag name="KSO_WM_UNIT_TYPE" val="i"/>
  <p:tag name="KSO_WM_UNIT_INDEX" val="23"/>
</p:tagLst>
</file>

<file path=ppt/tags/tag6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3.0"/>
  <p:tag name="KSO_WM_UNIT_TYPE" val="i"/>
  <p:tag name="KSO_WM_UNIT_INDEX" val="24"/>
</p:tagLst>
</file>

<file path=ppt/tags/tag6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3.0"/>
  <p:tag name="KSO_WM_UNIT_TYPE" val="i"/>
  <p:tag name="KSO_WM_UNIT_INDEX" val="25"/>
</p:tagLst>
</file>

<file path=ppt/tags/tag6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3.0"/>
  <p:tag name="KSO_WM_UNIT_TYPE" val="i"/>
  <p:tag name="KSO_WM_UNIT_INDEX" val="26"/>
</p:tagLst>
</file>

<file path=ppt/tags/tag6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3.0"/>
  <p:tag name="KSO_WM_UNIT_TYPE" val="i"/>
  <p:tag name="KSO_WM_UNIT_INDEX" val="27"/>
</p:tagLst>
</file>

<file path=ppt/tags/tag6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3.0"/>
  <p:tag name="KSO_WM_UNIT_TYPE" val="i"/>
  <p:tag name="KSO_WM_UNIT_INDEX" val="28"/>
</p:tagLst>
</file>

<file path=ppt/tags/tag6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3.0"/>
  <p:tag name="KSO_WM_UNIT_TYPE" val="i"/>
  <p:tag name="KSO_WM_UNIT_INDEX" val="29"/>
</p:tagLst>
</file>

<file path=ppt/tags/tag6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3.0"/>
  <p:tag name="KSO_WM_UNIT_TYPE" val="i"/>
  <p:tag name="KSO_WM_UNIT_INDEX" val="30"/>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3.0"/>
  <p:tag name="KSO_WM_UNIT_TYPE" val="i"/>
  <p:tag name="KSO_WM_UNIT_INDEX" val="59"/>
</p:tagLst>
</file>

<file path=ppt/tags/tag6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3.0"/>
  <p:tag name="KSO_WM_UNIT_TYPE" val="i"/>
  <p:tag name="KSO_WM_UNIT_INDEX" val="31"/>
</p:tagLst>
</file>

<file path=ppt/tags/tag6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3.0"/>
  <p:tag name="KSO_WM_UNIT_TYPE" val="i"/>
  <p:tag name="KSO_WM_UNIT_INDEX" val="32"/>
</p:tagLst>
</file>

<file path=ppt/tags/tag6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3.0"/>
  <p:tag name="KSO_WM_UNIT_TYPE" val="i"/>
  <p:tag name="KSO_WM_UNIT_INDEX" val="33"/>
</p:tagLst>
</file>

<file path=ppt/tags/tag6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3.0"/>
  <p:tag name="KSO_WM_UNIT_TYPE" val="i"/>
  <p:tag name="KSO_WM_UNIT_INDEX" val="34"/>
</p:tagLst>
</file>

<file path=ppt/tags/tag6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3.0"/>
  <p:tag name="KSO_WM_UNIT_TYPE" val="i"/>
  <p:tag name="KSO_WM_UNIT_INDEX" val="35"/>
</p:tagLst>
</file>

<file path=ppt/tags/tag6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3.0"/>
  <p:tag name="KSO_WM_UNIT_TYPE" val="i"/>
  <p:tag name="KSO_WM_UNIT_INDEX" val="36"/>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2"/>
  <p:tag name="KSO_WM_UNIT_LAYERLEVEL" val="1"/>
  <p:tag name="KSO_WM_TAG_VERSION" val="3.0"/>
  <p:tag name="KSO_WM_BEAUTIFY_FLAG" val="#wm#"/>
  <p:tag name="KSO_WM_UNIT_ISCONTENTSTITLE" val="0"/>
  <p:tag name="KSO_WM_UNIT_ISNUMDGMTITLE" val="0"/>
  <p:tag name="KSO_WM_UNIT_PRESET_TEXT" val="编辑母版标题"/>
  <p:tag name="KSO_WM_UNIT_NOCLEAR" val="0"/>
  <p:tag name="KSO_WM_UNIT_TYPE" val="a"/>
  <p:tag name="KSO_WM_UNIT_INDEX" val="2"/>
  <p:tag name="KSO_WM_UNIT_VALUE" val="16"/>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3.0"/>
  <p:tag name="KSO_WM_UNIT_TYPE" val="i"/>
  <p:tag name="KSO_WM_UNIT_INDEX" val="60"/>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e"/>
  <p:tag name="KSO_WM_UNIT_PRESET_TEXT" val="年号占位符"/>
  <p:tag name="KSO_WM_UNIT_NOCLEAR" val="0"/>
  <p:tag name="KSO_WM_UNIT_VALUE" val="6"/>
  <p:tag name="KSO_WM_UNIT_TYPE" val="f"/>
  <p:tag name="KSO_WM_UNIT_INDEX"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6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6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6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3.0"/>
  <p:tag name="KSO_WM_UNIT_TYPE" val="i"/>
  <p:tag name="KSO_WM_UNIT_INDEX" val="4"/>
</p:tagLst>
</file>

<file path=ppt/tags/tag6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3.0"/>
  <p:tag name="KSO_WM_UNIT_TYPE" val="i"/>
  <p:tag name="KSO_WM_UNIT_INDEX" val="5"/>
</p:tagLst>
</file>

<file path=ppt/tags/tag6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3.0"/>
  <p:tag name="KSO_WM_UNIT_TYPE" val="i"/>
  <p:tag name="KSO_WM_UNIT_INDEX" val="6"/>
</p:tagLst>
</file>

<file path=ppt/tags/tag6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3.0"/>
  <p:tag name="KSO_WM_UNIT_TYPE" val="i"/>
  <p:tag name="KSO_WM_UNIT_INDEX" val="7"/>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52"/>
  <p:tag name="KSO_WM_UNIT_TYPE" val="a"/>
  <p:tag name="KSO_WM_UNIT_INDEX" val="1"/>
  <p:tag name="KSO_WM_TEMPLATE_CATEGORY" val="custom"/>
  <p:tag name="KSO_WM_TEMPLATE_INDEX" val="20230994"/>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3.0"/>
  <p:tag name="KSO_WM_UNIT_TYPE" val="i"/>
  <p:tag name="KSO_WM_UNIT_INDEX" val="61"/>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 name="KSO_WM_TEMPLATE_CATEGORY" val="custom"/>
  <p:tag name="KSO_WM_TEMPLATE_INDEX" val="20230994"/>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4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994"/>
  <p:tag name="KSO_WM_TEMPLATE_THUMBS_INDEX" val="1、11"/>
</p:tagLst>
</file>

<file path=ppt/tags/tag64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30994_1*a*1"/>
  <p:tag name="KSO_WM_TEMPLATE_CATEGORY" val="custom"/>
  <p:tag name="KSO_WM_TEMPLATE_INDEX" val="20230994"/>
  <p:tag name="KSO_WM_UNIT_LAYERLEVEL" val="1"/>
  <p:tag name="KSO_WM_TAG_VERSION" val="3.0"/>
  <p:tag name="KSO_WM_BEAUTIFY_FLAG" val="#wm#"/>
  <p:tag name="KSO_WM_UNIT_PRESET_TEXT" val="单击此处添加文档标题内容"/>
</p:tagLst>
</file>

<file path=ppt/tags/tag646.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2"/>
  <p:tag name="KSO_WM_UNIT_ID" val="custom20230994_1*f*2"/>
  <p:tag name="KSO_WM_TEMPLATE_CATEGORY" val="custom"/>
  <p:tag name="KSO_WM_TEMPLATE_INDEX" val="20230994"/>
  <p:tag name="KSO_WM_UNIT_LAYERLEVEL" val="1"/>
  <p:tag name="KSO_WM_TAG_VERSION" val="3.0"/>
  <p:tag name="KSO_WM_BEAUTIFY_FLAG" val="#wm#"/>
  <p:tag name="KSO_WM_UNIT_PRESET_TEXT" val="汇报人：WPS"/>
</p:tagLst>
</file>

<file path=ppt/tags/tag647.xml><?xml version="1.0" encoding="utf-8"?>
<p:tagLst xmlns:p="http://schemas.openxmlformats.org/presentationml/2006/main">
  <p:tag name="KSO_WM_UNIT_ISCONTENTSTITLE" val="0"/>
  <p:tag name="KSO_WM_UNIT_ISNUMDGMTITLE" val="0"/>
  <p:tag name="KSO_WM_UNIT_NOCLEAR" val="0"/>
  <p:tag name="KSO_WM_UNIT_VALUE" val="56"/>
  <p:tag name="KSO_WM_UNIT_HIGHLIGHT" val="0"/>
  <p:tag name="KSO_WM_UNIT_COMPATIBLE" val="0"/>
  <p:tag name="KSO_WM_UNIT_DIAGRAM_ISNUMVISUAL" val="0"/>
  <p:tag name="KSO_WM_UNIT_DIAGRAM_ISREFERUNIT" val="0"/>
  <p:tag name="KSO_WM_UNIT_TYPE" val="b"/>
  <p:tag name="KSO_WM_UNIT_INDEX" val="1"/>
  <p:tag name="KSO_WM_UNIT_ID" val="custom20230994_1*b*1"/>
  <p:tag name="KSO_WM_TEMPLATE_CATEGORY" val="custom"/>
  <p:tag name="KSO_WM_TEMPLATE_INDEX" val="20230994"/>
  <p:tag name="KSO_WM_UNIT_LAYERLEVEL" val="1"/>
  <p:tag name="KSO_WM_TAG_VERSION" val="3.0"/>
  <p:tag name="KSO_WM_BEAUTIFY_FLAG" val="#wm#"/>
  <p:tag name="KSO_WM_UNIT_PRESET_TEXT" val="WPS,a click to unlimited possibilities"/>
</p:tagLst>
</file>

<file path=ppt/tags/tag648.xml><?xml version="1.0" encoding="utf-8"?>
<p:tagLst xmlns:p="http://schemas.openxmlformats.org/presentationml/2006/main">
  <p:tag name="KSO_WM_SLIDE_ID" val="custom20230994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994"/>
  <p:tag name="KSO_WM_SLIDE_LAYOUT" val="a_b_f"/>
  <p:tag name="KSO_WM_SLIDE_LAYOUT_CNT" val="1_1_3"/>
  <p:tag name="KSO_WM_TEMPLATE_THUMBS_INDEX" val="1、11"/>
  <p:tag name="KSO_WM_SLIDE_THEME_ID" val="3312967"/>
  <p:tag name="KSO_WM_SLIDE_THEME_NAME" val="绿色描边读书可爱卡通主题"/>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994_4*l_h_i*1_1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3.0"/>
  <p:tag name="KSO_WM_UNIT_TYPE" val="i"/>
  <p:tag name="KSO_WM_UNIT_INDEX" val="62"/>
</p:tagLst>
</file>

<file path=ppt/tags/tag65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994_4*l_h_a*1_1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1_2"/>
  <p:tag name="KSO_WM_TEMPLATE_CATEGORY" val="custom"/>
  <p:tag name="KSO_WM_TEMPLATE_INDEX" val="20230994"/>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1_3"/>
  <p:tag name="KSO_WM_TEMPLATE_CATEGORY" val="custom"/>
  <p:tag name="KSO_WM_TEMPLATE_INDEX" val="20230994"/>
  <p:tag name="KSO_WM_UNIT_LAYERLEVEL" val="1_1_1"/>
  <p:tag name="KSO_WM_TAG_VERSION" val="3.0"/>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994_4*l_h_i*1_3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994_4*l_h_a*1_3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3_2"/>
  <p:tag name="KSO_WM_TEMPLATE_CATEGORY" val="custom"/>
  <p:tag name="KSO_WM_TEMPLATE_INDEX" val="20230994"/>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3_3"/>
  <p:tag name="KSO_WM_TEMPLATE_CATEGORY" val="custom"/>
  <p:tag name="KSO_WM_TEMPLATE_INDEX" val="20230994"/>
  <p:tag name="KSO_WM_UNIT_LAYERLEVEL" val="1_1_1"/>
  <p:tag name="KSO_WM_TAG_VERSION" val="3.0"/>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994_4*l_h_i*1_2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994_4*l_h_a*1_2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2_2"/>
  <p:tag name="KSO_WM_TEMPLATE_CATEGORY" val="custom"/>
  <p:tag name="KSO_WM_TEMPLATE_INDEX" val="20230994"/>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3.0"/>
  <p:tag name="KSO_WM_UNIT_TYPE" val="i"/>
  <p:tag name="KSO_WM_UNIT_INDEX" val="63"/>
</p:tagLst>
</file>

<file path=ppt/tags/tag6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2_3"/>
  <p:tag name="KSO_WM_TEMPLATE_CATEGORY" val="custom"/>
  <p:tag name="KSO_WM_TEMPLATE_INDEX" val="20230994"/>
  <p:tag name="KSO_WM_UNIT_LAYERLEVEL" val="1_1_1"/>
  <p:tag name="KSO_WM_TAG_VERSION" val="3.0"/>
  <p:tag name="KSO_WM_DIAGRAM_GROUP_CODE" val="l1-1"/>
  <p:tag name="KSO_WM_UNIT_TYPE" val="l_h_i"/>
  <p:tag name="KSO_WM_UNIT_INDEX" val="1_2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994_4*l_h_i*1_4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0994_4*l_h_a*1_4_1"/>
  <p:tag name="KSO_WM_TEMPLATE_CATEGORY" val="custom"/>
  <p:tag name="KSO_WM_TEMPLATE_INDEX" val="2023099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UNIT_PRESET_TEXT" val="单击添加目录项标题"/>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4_2"/>
  <p:tag name="KSO_WM_TEMPLATE_CATEGORY" val="custom"/>
  <p:tag name="KSO_WM_TEMPLATE_INDEX" val="20230994"/>
  <p:tag name="KSO_WM_UNIT_LAYERLEVEL" val="1_1_1"/>
  <p:tag name="KSO_WM_TAG_VERSION" val="3.0"/>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94_4*l_h_i*1_4_3"/>
  <p:tag name="KSO_WM_TEMPLATE_CATEGORY" val="custom"/>
  <p:tag name="KSO_WM_TEMPLATE_INDEX" val="20230994"/>
  <p:tag name="KSO_WM_UNIT_LAYERLEVEL" val="1_1_1"/>
  <p:tag name="KSO_WM_TAG_VERSION" val="3.0"/>
  <p:tag name="KSO_WM_DIAGRAM_GROUP_CODE" val="l1-1"/>
  <p:tag name="KSO_WM_UNIT_TYPE" val="l_h_i"/>
  <p:tag name="KSO_WM_UNIT_INDEX" val="1_4_3"/>
  <p:tag name="KSO_WM_DIAGRAM_VERSION" val="3"/>
  <p:tag name="KSO_WM_DIAGRAM_COLOR_TRICK" val="1"/>
  <p:tag name="KSO_WM_DIAGRAM_COLOR_TEXT_CAN_REMOVE" val="n"/>
  <p:tag name="KSO_WM_DIAGRAM_MAX_ITEMCNT" val="8"/>
  <p:tag name="KSO_WM_DIAGRAM_MIN_ITEMCNT" val="2"/>
  <p:tag name="KSO_WM_DIAGRAM_VIRTUALLY_FRAME" val="{&quot;height&quot;:295.20001220703125,&quot;left&quot;:54.82498779296875,&quot;top&quot;:182.17499389648438,&quot;width&quot;:671.9000244140625}"/>
  <p:tag name="KSO_WM_DIAGRAM_COLOR_MATCH_VALUE" val="{&quot;shape&quot;:{&quot;fill&quot;:{&quot;type&quot;:0},&quot;glow&quot;:{&quot;colorType&quot;:0},&quot;line&quot;:{&quot;solidLine&quot;:{&quot;brightness&quot;:0,&quot;colorType&quot;:2,&quot;rgb&quot;:&quot;#31201a&quot;,&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665.xml><?xml version="1.0" encoding="utf-8"?>
<p:tagLst xmlns:p="http://schemas.openxmlformats.org/presentationml/2006/main">
  <p:tag name="KSO_WM_SLIDE_ID" val="custom20230994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994"/>
  <p:tag name="KSO_WM_SLIDE_LAYOUT" val="a_l"/>
  <p:tag name="KSO_WM_SLIDE_LAYOUT_CNT" val="1_1"/>
  <p:tag name="KSO_WM_SLIDE_TYPE" val="contents"/>
  <p:tag name="KSO_WM_SLIDE_SUBTYPE" val="diag"/>
  <p:tag name="KSO_WM_DIAGRAM_GROUP_CODE" val="l1-1"/>
  <p:tag name="KSO_WM_SLIDE_DIAGTYPE" val="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667.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a*1"/>
  <p:tag name="KSO_WM_TEMPLATE_CATEGORY" val="diagram"/>
  <p:tag name="KSO_WM_TEMPLATE_INDEX" val="20230939"/>
  <p:tag name="KSO_WM_UNIT_LAYERLEVEL" val="1"/>
  <p:tag name="KSO_WM_TAG_VERSION" val="3.0"/>
  <p:tag name="KSO_WM_BEAUTIFY_FLAG" val="#wm#"/>
  <p:tag name="KSO_WM_UNIT_ISCONTENTSTITLE" val="0"/>
  <p:tag name="KSO_WM_UNIT_ISNUMDGMTITLE" val="0"/>
  <p:tag name="KSO_WM_UNIT_NOCLEAR" val="0"/>
  <p:tag name="KSO_WM_UNIT_VALUE" val="30"/>
  <p:tag name="KSO_WM_UNIT_TYPE" val="a"/>
  <p:tag name="KSO_WM_UNIT_INDEX" val="1"/>
  <p:tag name="KSO_WM_UNIT_PRESET_TEXT" val="单击此处添加标题"/>
</p:tagLst>
</file>

<file path=ppt/tags/tag669.xml><?xml version="1.0" encoding="utf-8"?>
<p:tagLst xmlns:p="http://schemas.openxmlformats.org/presentationml/2006/main">
  <p:tag name="KSO_WM_BEAUTIFY_FLAG" val="#wm#"/>
  <p:tag name="KSO_WM_TEMPLATE_CATEGORY" val="diagram"/>
  <p:tag name="KSO_WM_TEMPLATE_INDEX" val="20230939"/>
  <p:tag name="KSO_WM_SPECIAL_SOURCE" val="bdnull"/>
  <p:tag name="KSO_WM_SLIDE_ID" val="diagram20230939_4"/>
  <p:tag name="KSO_WM_TEMPLATE_SUBCATEGORY" val="0"/>
  <p:tag name="KSO_WM_TEMPLATE_MASTER_TYPE" val="0"/>
  <p:tag name="KSO_WM_TEMPLATE_COLOR_TYPE" val="0"/>
  <p:tag name="KSO_WM_SLIDE_ITEM_CNT" val="5"/>
  <p:tag name="KSO_WM_SLIDE_INDEX" val="4"/>
  <p:tag name="KSO_WM_DIAGRAM_GROUP_CODE" val="m1-1"/>
  <p:tag name="KSO_WM_SLIDE_DIAGTYPE" val="m"/>
  <p:tag name="KSO_WM_TAG_VERSION" val="3.0"/>
  <p:tag name="KSO_WM_SLIDE_LAYOUT" val="a_m"/>
  <p:tag name="KSO_WM_SLIDE_LAYOUT_CNT" val="1_1"/>
  <p:tag name="KSO_WM_SLIDE_TYPE" val="text"/>
  <p:tag name="KSO_WM_SLIDE_SUBTYPE" val="diag"/>
  <p:tag name="KSO_WM_SLIDE_SIZE" val="911.15*304.85"/>
  <p:tag name="KSO_WM_SLIDE_POSITION" val="18.85*186.8"/>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3.0"/>
  <p:tag name="KSO_WM_UNIT_TYPE" val="i"/>
  <p:tag name="KSO_WM_UNIT_INDEX" val="64"/>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671.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672.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715_4*l_h_i*1_3_2"/>
  <p:tag name="KSO_WM_TEMPLATE_CATEGORY" val="diagram"/>
  <p:tag name="KSO_WM_TEMPLATE_INDEX" val="20231715"/>
  <p:tag name="KSO_WM_UNIT_LAYERLEVEL" val="1_1_1"/>
  <p:tag name="KSO_WM_TAG_VERSION" val="3.0"/>
  <p:tag name="KSO_WM_BEAUTIFY_FLAG" val="#wm#"/>
</p:tagLst>
</file>

<file path=ppt/tags/tag673.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VERSION" val="3"/>
  <p:tag name="KSO_WM_DIAGRAM_COLOR_TRICK" val="1"/>
  <p:tag name="KSO_WM_DIAGRAM_COLOR_TEXT_CAN_REMOVE" val="n"/>
  <p:tag name="KSO_WM_UNIT_VALUE" val="346*549"/>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1715_4*l_h_d*1_1_1"/>
  <p:tag name="KSO_WM_TEMPLATE_CATEGORY" val="diagram"/>
  <p:tag name="KSO_WM_TEMPLATE_INDEX" val="20231715"/>
  <p:tag name="KSO_WM_UNIT_LAYERLEVEL" val="1_1_1"/>
  <p:tag name="KSO_WM_TAG_VERSION" val="3.0"/>
  <p:tag name="KSO_WM_BEAUTIFY_FLAG" val="#wm#"/>
</p:tagLst>
</file>

<file path=ppt/tags/tag674.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715_4*l_h_i*1_1_2"/>
  <p:tag name="KSO_WM_TEMPLATE_CATEGORY" val="diagram"/>
  <p:tag name="KSO_WM_TEMPLATE_INDEX" val="20231715"/>
  <p:tag name="KSO_WM_UNIT_LAYERLEVEL" val="1_1_1"/>
  <p:tag name="KSO_WM_TAG_VERSION" val="3.0"/>
  <p:tag name="KSO_WM_BEAUTIFY_FLAG" val="#wm#"/>
</p:tagLst>
</file>

<file path=ppt/tags/tag675.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715_4*l_h_i*1_5_2"/>
  <p:tag name="KSO_WM_TEMPLATE_CATEGORY" val="diagram"/>
  <p:tag name="KSO_WM_TEMPLATE_INDEX" val="20231715"/>
  <p:tag name="KSO_WM_UNIT_LAYERLEVEL" val="1_1_1"/>
  <p:tag name="KSO_WM_TAG_VERSION" val="3.0"/>
  <p:tag name="KSO_WM_BEAUTIFY_FLAG" val="#wm#"/>
</p:tagLst>
</file>

<file path=ppt/tags/tag67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715_4*a*1"/>
  <p:tag name="KSO_WM_TEMPLATE_CATEGORY" val="diagram"/>
  <p:tag name="KSO_WM_TEMPLATE_INDEX" val="20231715"/>
  <p:tag name="KSO_WM_UNIT_LAYERLEVEL" val="1"/>
  <p:tag name="KSO_WM_TAG_VERSION" val="3.0"/>
  <p:tag name="KSO_WM_BEAUTIFY_FLAG" val="#wm#"/>
</p:tagLst>
</file>

<file path=ppt/tags/tag677.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715_4*l_h_f*1_1_1"/>
  <p:tag name="KSO_WM_TEMPLATE_CATEGORY" val="diagram"/>
  <p:tag name="KSO_WM_TEMPLATE_INDEX" val="20231715"/>
  <p:tag name="KSO_WM_UNIT_LAYERLEVEL" val="1_1_1"/>
  <p:tag name="KSO_WM_TAG_VERSION" val="3.0"/>
  <p:tag name="KSO_WM_BEAUTIFY_FLAG" val="#wm#"/>
</p:tagLst>
</file>

<file path=ppt/tags/tag678.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VERSION" val="3"/>
  <p:tag name="KSO_WM_DIAGRAM_COLOR_TRICK" val="1"/>
  <p:tag name="KSO_WM_DIAGRAM_COLOR_TEXT_CAN_REMOVE" val="n"/>
  <p:tag name="KSO_WM_UNIT_VALUE" val="346*549"/>
  <p:tag name="KSO_WM_UNIT_HIGHLIGHT" val="0"/>
  <p:tag name="KSO_WM_UNIT_COMPATIBLE" val="0"/>
  <p:tag name="KSO_WM_UNIT_DIAGRAM_ISNUMVISUAL" val="0"/>
  <p:tag name="KSO_WM_UNIT_DIAGRAM_ISREFERUNIT" val="0"/>
  <p:tag name="KSO_WM_DIAGRAM_GROUP_CODE" val="l1-1"/>
  <p:tag name="KSO_WM_UNIT_TYPE" val="l_h_d"/>
  <p:tag name="KSO_WM_UNIT_INDEX" val="1_5_1"/>
  <p:tag name="KSO_WM_UNIT_ID" val="diagram20231715_4*l_h_d*1_5_1"/>
  <p:tag name="KSO_WM_TEMPLATE_CATEGORY" val="diagram"/>
  <p:tag name="KSO_WM_TEMPLATE_INDEX" val="20231715"/>
  <p:tag name="KSO_WM_UNIT_LAYERLEVEL" val="1_1_1"/>
  <p:tag name="KSO_WM_TAG_VERSION" val="3.0"/>
  <p:tag name="KSO_WM_BEAUTIFY_FLAG" val="#wm#"/>
</p:tagLst>
</file>

<file path=ppt/tags/tag679.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VERSION" val="3"/>
  <p:tag name="KSO_WM_DIAGRAM_COLOR_TRICK" val="1"/>
  <p:tag name="KSO_WM_DIAGRAM_COLOR_TEXT_CAN_REMOVE" val="n"/>
  <p:tag name="KSO_WM_UNIT_VALUE" val="346*549"/>
  <p:tag name="KSO_WM_UNIT_HIGHLIGHT" val="0"/>
  <p:tag name="KSO_WM_UNIT_COMPATIBLE" val="0"/>
  <p:tag name="KSO_WM_UNIT_DIAGRAM_ISNUMVISUAL" val="0"/>
  <p:tag name="KSO_WM_UNIT_DIAGRAM_ISREFERUNIT" val="0"/>
  <p:tag name="KSO_WM_DIAGRAM_GROUP_CODE" val="l1-1"/>
  <p:tag name="KSO_WM_UNIT_TYPE" val="l_h_d"/>
  <p:tag name="KSO_WM_UNIT_INDEX" val="1_3_1"/>
  <p:tag name="KSO_WM_UNIT_ID" val="diagram20231715_4*l_h_d*1_3_1"/>
  <p:tag name="KSO_WM_TEMPLATE_CATEGORY" val="diagram"/>
  <p:tag name="KSO_WM_TEMPLATE_INDEX" val="20231715"/>
  <p:tag name="KSO_WM_UNIT_LAYERLEVEL" val="1_1_1"/>
  <p:tag name="KSO_WM_TAG_VERSION" val="3.0"/>
  <p:tag name="KSO_WM_BEAUTIFY_FLAG" val="#wm#"/>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3.0"/>
  <p:tag name="KSO_WM_UNIT_TYPE" val="i"/>
  <p:tag name="KSO_WM_UNIT_INDEX" val="65"/>
</p:tagLst>
</file>

<file path=ppt/tags/tag680.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715_4*l_h_f*1_1_1"/>
  <p:tag name="KSO_WM_TEMPLATE_CATEGORY" val="diagram"/>
  <p:tag name="KSO_WM_TEMPLATE_INDEX" val="20231715"/>
  <p:tag name="KSO_WM_UNIT_LAYERLEVEL" val="1_1_1"/>
  <p:tag name="KSO_WM_TAG_VERSION" val="3.0"/>
</p:tagLst>
</file>

<file path=ppt/tags/tag681.xml><?xml version="1.0" encoding="utf-8"?>
<p:tagLst xmlns:p="http://schemas.openxmlformats.org/presentationml/2006/main">
  <p:tag name="KSO_WM_DIAGRAM_MAX_ITEMCNT" val="6"/>
  <p:tag name="KSO_WM_DIAGRAM_MIN_ITEMCNT" val="2"/>
  <p:tag name="KSO_WM_DIAGRAM_VIRTUALLY_FRAME" val="{&quot;height&quot;:444.25,&quot;left&quot;:29.2,&quot;top&quot;:81.75,&quot;width&quot;:901.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715_4*l_h_f*1_1_1"/>
  <p:tag name="KSO_WM_TEMPLATE_CATEGORY" val="diagram"/>
  <p:tag name="KSO_WM_TEMPLATE_INDEX" val="20231715"/>
  <p:tag name="KSO_WM_UNIT_LAYERLEVEL" val="1_1_1"/>
  <p:tag name="KSO_WM_TAG_VERSION" val="3.0"/>
</p:tagLst>
</file>

<file path=ppt/tags/tag682.xml><?xml version="1.0" encoding="utf-8"?>
<p:tagLst xmlns:p="http://schemas.openxmlformats.org/presentationml/2006/main">
  <p:tag name="KSO_WM_SPECIAL_SOURCE" val="bdnull"/>
  <p:tag name="KSO_WM_SLIDE_ID" val="diagram20231715_4"/>
  <p:tag name="KSO_WM_TEMPLATE_SUBCATEGORY" val="0"/>
  <p:tag name="KSO_WM_TEMPLATE_MASTER_TYPE" val="0"/>
  <p:tag name="KSO_WM_TEMPLATE_COLOR_TYPE" val="0"/>
  <p:tag name="KSO_WM_SLIDE_TYPE" val="text"/>
  <p:tag name="KSO_WM_SLIDE_SUBTYPE" val="diag"/>
  <p:tag name="KSO_WM_SLIDE_ITEM_CNT" val="5"/>
  <p:tag name="KSO_WM_SLIDE_INDEX" val="4"/>
  <p:tag name="KSO_WM_SLIDE_SIZE" val="864.232*283.465"/>
  <p:tag name="KSO_WM_SLIDE_POSITION" val="47.9*159.2"/>
  <p:tag name="KSO_WM_DIAGRAM_GROUP_CODE" val="l1-1"/>
  <p:tag name="KSO_WM_SLIDE_DIAGTYPE" val="l"/>
  <p:tag name="KSO_WM_TAG_VERSION" val="3.0"/>
  <p:tag name="KSO_WM_BEAUTIFY_FLAG" val="#wm#"/>
  <p:tag name="KSO_WM_TEMPLATE_CATEGORY" val="diagram"/>
  <p:tag name="KSO_WM_TEMPLATE_INDEX" val="20231715"/>
  <p:tag name="KSO_WM_SLIDE_LAYOUT" val="a_l"/>
  <p:tag name="KSO_WM_SLIDE_LAYOUT_CNT" val="1_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235_1*i*1"/>
  <p:tag name="KSO_WM_TEMPLATE_CATEGORY" val="custom"/>
  <p:tag name="KSO_WM_TEMPLATE_INDEX" val="20231235"/>
  <p:tag name="KSO_WM_UNIT_LAYERLEVEL" val="1"/>
  <p:tag name="KSO_WM_TAG_VERSION" val="3.0"/>
  <p:tag name="KSO_WM_BEAUTIFY_FLAG" val="#wm#"/>
</p:tagLst>
</file>

<file path=ppt/tags/tag684.xml><?xml version="1.0" encoding="utf-8"?>
<p:tagLst xmlns:p="http://schemas.openxmlformats.org/presentationml/2006/main">
  <p:tag name="KSO_WM_UNIT_TEXT_FILL_FORE_SCHEMECOLOR_INDEX_BRIGHTNESS" val="0"/>
  <p:tag name="KSO_WM_UNIT_TEXT_FILL_FORE_SCHEMECOLOR_INDEX" val="8"/>
  <p:tag name="KSO_WM_UNIT_TEXT_FILL_TYPE" val="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b"/>
  <p:tag name="KSO_WM_UNIT_INDEX" val="1"/>
  <p:tag name="KSO_WM_UNIT_ID" val="custom20231235_1*b*1"/>
  <p:tag name="KSO_WM_TEMPLATE_CATEGORY" val="custom"/>
  <p:tag name="KSO_WM_TEMPLATE_INDEX" val="20231235"/>
  <p:tag name="KSO_WM_UNIT_LAYERLEVEL" val="1"/>
  <p:tag name="KSO_WM_TAG_VERSION" val="3.0"/>
  <p:tag name="KSO_WM_BEAUTIFY_FLAG" val="#wm#"/>
  <p:tag name="KSO_WM_UNIT_VALUE" val="21"/>
  <p:tag name="KSO_WM_UNIT_PRESET_TEXT" val="单击此处编辑副标题"/>
</p:tagLst>
</file>

<file path=ppt/tags/tag685.xml><?xml version="1.0" encoding="utf-8"?>
<p:tagLst xmlns:p="http://schemas.openxmlformats.org/presentationml/2006/main">
  <p:tag name="KSO_WM_UNIT_VALUE" val="1264*1381"/>
  <p:tag name="KSO_WM_UNIT_HIGHLIGHT" val="0"/>
  <p:tag name="KSO_WM_UNIT_COMPATIBLE" val="0"/>
  <p:tag name="KSO_WM_UNIT_DIAGRAM_ISNUMVISUAL" val="0"/>
  <p:tag name="KSO_WM_UNIT_DIAGRAM_ISREFERUNIT" val="0"/>
  <p:tag name="KSO_WM_UNIT_TYPE" val="d"/>
  <p:tag name="KSO_WM_UNIT_INDEX" val="1"/>
  <p:tag name="KSO_WM_UNIT_ID" val="custom20231235_1*d*1"/>
  <p:tag name="KSO_WM_TEMPLATE_CATEGORY" val="custom"/>
  <p:tag name="KSO_WM_TEMPLATE_INDEX" val="20231235"/>
  <p:tag name="KSO_WM_UNIT_LAYERLEVEL" val="1"/>
  <p:tag name="KSO_WM_TAG_VERSION" val="3.0"/>
  <p:tag name="KSO_WM_BEAUTIFY_FLAG" val="#wm#"/>
</p:tagLst>
</file>

<file path=ppt/tags/tag68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5_1*f*1"/>
  <p:tag name="KSO_WM_TEMPLATE_CATEGORY" val="custom"/>
  <p:tag name="KSO_WM_TEMPLATE_INDEX" val="20231235"/>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单击此处输入你的正文"/>
</p:tagLst>
</file>

<file path=ppt/tags/tag68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custom20231235_1*f*2"/>
  <p:tag name="KSO_WM_TEMPLATE_CATEGORY" val="custom"/>
  <p:tag name="KSO_WM_TEMPLATE_INDEX" val="20231235"/>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单击此处输入你的正文"/>
</p:tagLst>
</file>

<file path=ppt/tags/tag688.xml><?xml version="1.0" encoding="utf-8"?>
<p:tagLst xmlns:p="http://schemas.openxmlformats.org/presentationml/2006/main">
  <p:tag name="KSO_WM_BEAUTIFY_FLAG" val="#wm#"/>
  <p:tag name="KSO_WM_TEMPLATE_CATEGORY" val="custom"/>
  <p:tag name="KSO_WM_TEMPLATE_INDEX" val="20231235"/>
  <p:tag name="KSO_WM_SPECIAL_SOURCE" val="bdnull"/>
  <p:tag name="KSO_WM_SLIDE_ID" val="custom20231235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22*359"/>
  <p:tag name="KSO_WM_SLIDE_POSITION" val="49*90"/>
  <p:tag name="KSO_WM_TAG_VERSION" val="3.0"/>
  <p:tag name="KSO_WM_SLIDE_LAYOUT" val="a_b_d_f"/>
  <p:tag name="KSO_WM_SLIDE_LAYOUT_CNT" val="1_1_1_2"/>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a*1"/>
  <p:tag name="KSO_WM_TEMPLATE_CATEGORY" val="diagram"/>
  <p:tag name="KSO_WM_TEMPLATE_INDEX" val="20230939"/>
  <p:tag name="KSO_WM_UNIT_LAYERLEVEL" val="1"/>
  <p:tag name="KSO_WM_TAG_VERSION" val="3.0"/>
  <p:tag name="KSO_WM_BEAUTIFY_FLAG" val="#wm#"/>
  <p:tag name="KSO_WM_UNIT_ISCONTENTSTITLE" val="0"/>
  <p:tag name="KSO_WM_UNIT_ISNUMDGMTITLE" val="0"/>
  <p:tag name="KSO_WM_UNIT_NOCLEAR" val="0"/>
  <p:tag name="KSO_WM_UNIT_VALUE" val="30"/>
  <p:tag name="KSO_WM_UNIT_TYPE" val="a"/>
  <p:tag name="KSO_WM_UNIT_INDEX" val="1"/>
  <p:tag name="KSO_WM_UNIT_PRESET_TEXT" val="单击此处添加标题"/>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3.0"/>
  <p:tag name="KSO_WM_UNIT_TYPE" val="i"/>
  <p:tag name="KSO_WM_UNIT_INDEX" val="66"/>
</p:tagLst>
</file>

<file path=ppt/tags/tag690.xml><?xml version="1.0" encoding="utf-8"?>
<p:tagLst xmlns:p="http://schemas.openxmlformats.org/presentationml/2006/main">
  <p:tag name="KSO_WM_BEAUTIFY_FLAG" val="#wm#"/>
  <p:tag name="KSO_WM_TEMPLATE_CATEGORY" val="diagram"/>
  <p:tag name="KSO_WM_TEMPLATE_INDEX" val="20230939"/>
  <p:tag name="KSO_WM_SPECIAL_SOURCE" val="bdnull"/>
  <p:tag name="KSO_WM_SLIDE_ID" val="diagram20230939_4"/>
  <p:tag name="KSO_WM_TEMPLATE_SUBCATEGORY" val="0"/>
  <p:tag name="KSO_WM_TEMPLATE_MASTER_TYPE" val="0"/>
  <p:tag name="KSO_WM_TEMPLATE_COLOR_TYPE" val="0"/>
  <p:tag name="KSO_WM_SLIDE_ITEM_CNT" val="5"/>
  <p:tag name="KSO_WM_SLIDE_INDEX" val="4"/>
  <p:tag name="KSO_WM_DIAGRAM_GROUP_CODE" val="m1-1"/>
  <p:tag name="KSO_WM_SLIDE_DIAGTYPE" val="m"/>
  <p:tag name="KSO_WM_TAG_VERSION" val="3.0"/>
  <p:tag name="KSO_WM_SLIDE_LAYOUT" val="a_m"/>
  <p:tag name="KSO_WM_SLIDE_LAYOUT_CNT" val="1_1"/>
  <p:tag name="KSO_WM_SLIDE_TYPE" val="text"/>
  <p:tag name="KSO_WM_SLIDE_SUBTYPE" val="diag"/>
  <p:tag name="KSO_WM_SLIDE_SIZE" val="911.15*304.85"/>
  <p:tag name="KSO_WM_SLIDE_POSITION" val="18.85*186.8"/>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692.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693.xml><?xml version="1.0" encoding="utf-8"?>
<p:tagLst xmlns:p="http://schemas.openxmlformats.org/presentationml/2006/main">
  <p:tag name="KSO_WM_UNIT_ISCONTENTSTITLE" val="0"/>
  <p:tag name="KSO_WM_UNIT_ISNUMDGMTITLE" val="0"/>
  <p:tag name="KSO_WM_UNIT_PRESET_TEXT_INDEX" val="0"/>
  <p:tag name="KSO_WM_UNIT_PRESET_TEXT_LEN" val="8"/>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20_3*a*1"/>
  <p:tag name="KSO_WM_TEMPLATE_CATEGORY" val="diagram"/>
  <p:tag name="KSO_WM_TEMPLATE_INDEX" val="20231320"/>
  <p:tag name="KSO_WM_UNIT_LAYERLEVEL" val="1"/>
  <p:tag name="KSO_WM_TAG_VERSION" val="3.0"/>
  <p:tag name="KSO_WM_BEAUTIFY_FLAG" val="#wm#"/>
  <p:tag name="KSO_WM_UNIT_PRESET_TEXT" val="单击此处添加标题"/>
</p:tagLst>
</file>

<file path=ppt/tags/tag694.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1_1"/>
  <p:tag name="KSO_WM_UNIT_ID" val="diagram20231320_3*l_h_f*1_1_1"/>
  <p:tag name="KSO_WM_TEMPLATE_CATEGORY" val="diagram"/>
  <p:tag name="KSO_WM_UNIT_LAYERLEVEL" val="1_1_1"/>
  <p:tag name="KSO_WM_BEAUTIFY_FLAG" val="#wm#"/>
  <p:tag name="KSO_WM_DIAGRAM_COLOR_TEXT_CAN_REMOVE" val="n"/>
  <p:tag name="KSO_WM_DIAGRAM_MAX_ITEMCNT" val="6"/>
  <p:tag name="KSO_WM_DIAGRAM_VIRTUALLY_FRAME" val="{&quot;height&quot;:407.7,&quot;left&quot;:52.473541259765625,&quot;top&quot;:84.45,&quot;width&quot;:855.0529174804688}"/>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的阐述观点"/>
  <p:tag name="KSO_WM_UNIT_FILL_TYPE" val="1"/>
  <p:tag name="KSO_WM_UNIT_FILL_FORE_SCHEMECOLOR_INDEX" val="5"/>
  <p:tag name="KSO_WM_UNIT_FILL_FORE_SCHEMECOLOR_INDEX_BRIGHTNESS" val="0.8"/>
  <p:tag name="KSO_WM_UNIT_TEXT_FILL_FORE_SCHEMECOLOR_INDEX" val="1"/>
  <p:tag name="KSO_WM_UNIT_TEXT_FILL_TYPE" val="1"/>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3*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07.7,&quot;left&quot;:52.473541259765625,&quot;top&quot;:84.45,&quot;width&quot;:855.0529174804688}"/>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5"/>
  <p:tag name="KSO_WM_UNIT_FILL_FORE_SCHEMECOLOR_INDEX_BRIGHTNESS" val="0"/>
</p:tagLst>
</file>

<file path=ppt/tags/tag696.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2_1"/>
  <p:tag name="KSO_WM_UNIT_ID" val="diagram20231320_3*l_h_f*1_2_1"/>
  <p:tag name="KSO_WM_TEMPLATE_CATEGORY" val="diagram"/>
  <p:tag name="KSO_WM_UNIT_LAYERLEVEL" val="1_1_1"/>
  <p:tag name="KSO_WM_BEAUTIFY_FLAG" val="#wm#"/>
  <p:tag name="KSO_WM_DIAGRAM_COLOR_TEXT_CAN_REMOVE" val="n"/>
  <p:tag name="KSO_WM_DIAGRAM_MAX_ITEMCNT" val="6"/>
  <p:tag name="KSO_WM_DIAGRAM_VIRTUALLY_FRAME" val="{&quot;height&quot;:407.7,&quot;left&quot;:52.473541259765625,&quot;top&quot;:84.45,&quot;width&quot;:855.0529174804688}"/>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的阐述观点"/>
  <p:tag name="KSO_WM_UNIT_FILL_TYPE" val="1"/>
  <p:tag name="KSO_WM_UNIT_FILL_FORE_SCHEMECOLOR_INDEX" val="6"/>
  <p:tag name="KSO_WM_UNIT_FILL_FORE_SCHEMECOLOR_INDEX_BRIGHTNESS" val="0.8"/>
  <p:tag name="KSO_WM_UNIT_TEXT_FILL_FORE_SCHEMECOLOR_INDEX" val="1"/>
  <p:tag name="KSO_WM_UNIT_TEXT_FILL_TYPE" val="1"/>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3*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07.7,&quot;left&quot;:52.473541259765625,&quot;top&quot;:84.45,&quot;width&quot;:855.0529174804688}"/>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6"/>
  <p:tag name="KSO_WM_UNIT_FILL_FORE_SCHEMECOLOR_INDEX_BRIGHTNESS" val="0"/>
</p:tagLst>
</file>

<file path=ppt/tags/tag698.xml><?xml version="1.0" encoding="utf-8"?>
<p:tagLst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3_1"/>
  <p:tag name="KSO_WM_UNIT_ID" val="diagram20231320_3*l_h_f*1_3_1"/>
  <p:tag name="KSO_WM_TEMPLATE_CATEGORY" val="diagram"/>
  <p:tag name="KSO_WM_UNIT_LAYERLEVEL" val="1_1_1"/>
  <p:tag name="KSO_WM_BEAUTIFY_FLAG" val="#wm#"/>
  <p:tag name="KSO_WM_DIAGRAM_COLOR_TEXT_CAN_REMOVE" val="n"/>
  <p:tag name="KSO_WM_DIAGRAM_MAX_ITEMCNT" val="6"/>
  <p:tag name="KSO_WM_DIAGRAM_VIRTUALLY_FRAME" val="{&quot;height&quot;:407.7,&quot;left&quot;:52.473541259765625,&quot;top&quot;:84.45,&quot;width&quot;:855.0529174804688}"/>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的阐述观点"/>
  <p:tag name="KSO_WM_UNIT_FILL_TYPE" val="1"/>
  <p:tag name="KSO_WM_UNIT_FILL_FORE_SCHEMECOLOR_INDEX" val="7"/>
  <p:tag name="KSO_WM_UNIT_FILL_FORE_SCHEMECOLOR_INDEX_BRIGHTNESS" val="0.8"/>
  <p:tag name="KSO_WM_UNIT_TEXT_FILL_FORE_SCHEMECOLOR_INDEX" val="1"/>
  <p:tag name="KSO_WM_UNIT_TEX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3*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07.7,&quot;left&quot;:52.473541259765625,&quot;top&quot;:84.45,&quot;width&quot;:855.0529174804688}"/>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7"/>
  <p:tag name="KSO_WM_UNIT_FILL_FORE_SCHEMECOLOR_INDEX_BRIGHTNESS" val="0"/>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3.0"/>
  <p:tag name="KSO_WM_UNIT_TYPE" val="i"/>
  <p:tag name="KSO_WM_UNIT_INDEX" val="8"/>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3.0"/>
  <p:tag name="KSO_WM_UNIT_TYPE" val="i"/>
  <p:tag name="KSO_WM_UNIT_INDEX" val="67"/>
</p:tagLst>
</file>

<file path=ppt/tags/tag700.xml><?xml version="1.0" encoding="utf-8"?>
<p:tagLst xmlns:p="http://schemas.openxmlformats.org/presentationml/2006/main">
  <p:tag name="KSO_WM_SLIDE_ID" val="diagram20231320_3"/>
  <p:tag name="KSO_WM_TEMPLATE_SUBCATEGORY" val="0"/>
  <p:tag name="KSO_WM_TEMPLATE_MASTER_TYPE" val="0"/>
  <p:tag name="KSO_WM_TEMPLATE_COLOR_TYPE" val="0"/>
  <p:tag name="KSO_WM_SLIDE_ITEM_CNT" val="4"/>
  <p:tag name="KSO_WM_SLIDE_INDEX" val="3"/>
  <p:tag name="KSO_WM_DIAGRAM_GROUP_CODE" val="l1-1"/>
  <p:tag name="KSO_WM_SLIDE_DIAGTYPE" val="l"/>
  <p:tag name="KSO_WM_TAG_VERSION" val="3.0"/>
  <p:tag name="KSO_WM_BEAUTIFY_FLAG" val="#wm#"/>
  <p:tag name="KSO_WM_TEMPLATE_CATEGORY" val="diagram"/>
  <p:tag name="KSO_WM_TEMPLATE_INDEX" val="20231320"/>
  <p:tag name="KSO_WM_SLIDE_LAYOUT" val="a_l"/>
  <p:tag name="KSO_WM_SLIDE_LAYOUT_CNT" val="1_1"/>
  <p:tag name="KSO_WM_SLIDE_TYPE" val="text"/>
  <p:tag name="KSO_WM_SLIDE_SUBTYPE" val="diag"/>
  <p:tag name="KSO_WM_SLIDE_SIZE" val="788.968*374.8"/>
  <p:tag name="KSO_WM_SLIDE_POSITION" val="85.5161*117.35"/>
</p:tagLst>
</file>

<file path=ppt/tags/tag701.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9_3*l_h_f*1_3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31.2,&quot;left&quot;:48.990560341181755,&quot;top&quot;:85.77507874015745,&quot;width&quot;:863.3594396588181}"/>
  <p:tag name="KSO_WM_DIAGRAM_COLOR_MATCH_VALUE" val="{&quot;shape&quot;:{&quot;fill&quot;:{&quot;gradient&quot;:[{&quot;brightness&quot;:0,&quot;colorType&quot;:1,&quot;foreColorIndex&quot;:5,&quot;pos&quot;:0,&quot;transparency&quot;:0},{&quot;brightness&quot;:0,&quot;colorType&quot;:1,&quot;foreColorIndex&quot;:5,&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7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9_3*l_h_f*1_2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31.2,&quot;left&quot;:48.990560341181755,&quot;top&quot;:85.77507874015745,&quot;width&quot;:863.3594396588181}"/>
  <p:tag name="KSO_WM_DIAGRAM_COLOR_MATCH_VALUE" val="{&quot;shape&quot;:{&quot;fill&quot;:{&quot;gradient&quot;:[{&quot;brightness&quot;:0,&quot;colorType&quot;:1,&quot;foreColorIndex&quot;:6,&quot;pos&quot;:0,&quot;transparency&quot;:0},{&quot;brightness&quot;:0,&quot;colorType&quot;:1,&quot;foreColorIndex&quot;:6,&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703.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9_3*l_h_f*1_1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31.2,&quot;left&quot;:48.990560341181755,&quot;top&quot;:85.77507874015745,&quot;width&quot;:863.3594396588181}"/>
  <p:tag name="KSO_WM_DIAGRAM_COLOR_MATCH_VALUE" val="{&quot;shape&quot;:{&quot;fill&quot;:{&quot;gradient&quot;:[{&quot;brightness&quot;:0,&quot;colorType&quot;:1,&quot;foreColorIndex&quot;:5,&quot;pos&quot;:0,&quot;transparency&quot;:0},{&quot;brightness&quot;:0,&quot;colorType&quot;:1,&quot;foreColorIndex&quot;:5,&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7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9_3*l_h_f*1_4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31.2,&quot;left&quot;:48.990560341181755,&quot;top&quot;:85.77507874015745,&quot;width&quot;:863.3594396588181}"/>
  <p:tag name="KSO_WM_DIAGRAM_COLOR_MATCH_VALUE" val="{&quot;shape&quot;:{&quot;fill&quot;:{&quot;gradient&quot;:[{&quot;brightness&quot;:0,&quot;colorType&quot;:1,&quot;foreColorIndex&quot;:6,&quot;pos&quot;:0,&quot;transparency&quot;:0},{&quot;brightness&quot;:0,&quot;colorType&quot;:1,&quot;foreColorIndex&quot;:6,&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9_3*l_h_i*1_1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431.2,&quot;left&quot;:48.990560341181755,&quot;top&quot;:85.77507874015745,&quot;width&quot;:863.3594396588181}"/>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1"/>
</p:tagLst>
</file>

<file path=ppt/tags/tag70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299_3*a*1"/>
  <p:tag name="KSO_WM_TEMPLATE_CATEGORY" val="diagram"/>
  <p:tag name="KSO_WM_TEMPLATE_INDEX" val="20231299"/>
  <p:tag name="KSO_WM_UNIT_LAYERLEVEL" val="1"/>
  <p:tag name="KSO_WM_TAG_VERSION" val="3.0"/>
  <p:tag name="KSO_WM_BEAUTIFY_FLAG" val="#wm#"/>
  <p:tag name="KSO_WM_UNIT_PRESET_TEXT" val="单击此处添加标题"/>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9_3*l_h_i*1_1_1"/>
  <p:tag name="KSO_WM_TEMPLATE_CATEGORY" val="diagram"/>
  <p:tag name="KSO_WM_TEMPLATE_INDEX" val="20231299"/>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9_3*l_h_i*1_1_1"/>
  <p:tag name="KSO_WM_TEMPLATE_CATEGORY" val="diagram"/>
  <p:tag name="KSO_WM_TEMPLATE_INDEX" val="20231299"/>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1"/>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9_3*l_h_i*1_1_1"/>
  <p:tag name="KSO_WM_TEMPLATE_CATEGORY" val="diagram"/>
  <p:tag name="KSO_WM_TEMPLATE_INDEX" val="20231299"/>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1"/>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3.0"/>
  <p:tag name="KSO_WM_UNIT_TYPE" val="i"/>
  <p:tag name="KSO_WM_UNIT_INDEX" val="68"/>
</p:tagLst>
</file>

<file path=ppt/tags/tag710.xml><?xml version="1.0" encoding="utf-8"?>
<p:tagLst xmlns:p="http://schemas.openxmlformats.org/presentationml/2006/main">
  <p:tag name="KSO_WM_CHIP_INFOS" val="{&quot;name&quot;:&quot;Slide4&quot;,&quot;width&quot;:399.578,&quot;height&quot;:484.138,&quot;tags&quot;:{&quot;style&quot;:[&quot;简约&quot;],&quot;coloring&quot;:[&quot;多彩色&quot;]},&quot;slide_type&quot;:[&quot;text&quot;],&quot;type&quot;:&quot;diagram&quot;,&quot;match_code&quot;:&quot;l(h(f)h(f)h(f)h(f))&quot;,&quot;adjust_rule&quot;:{&quot;width_max&quot;:479.493,&quot;width_min&quot;:319.662,&quot;height_max&quot;:580.966,&quot;height_min&quot;:387.311},&quot;fill_rule&quot;:{&quot;fill_mode&quot;:&quot;adaptive&quot;,&quot;fill_align&quot;:&quot;cm&quot;},&quot;adapt_layouttype&quot;:[&quot;leftright&quot;,&quot;navigation&quot;],&quot;zoom_adjust&quot;:20}"/>
  <p:tag name="KSO_WM_CHIP_XID" val="5e72d6780bf9d44aae6d4d1f"/>
  <p:tag name="KSO_WM_SLIDE_ID" val="diagram20231299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855.429*250.554"/>
  <p:tag name="KSO_WM_SLIDE_POSITION" val="52.9412*180.773"/>
  <p:tag name="KSO_WM_DIAGRAM_GROUP_CODE" val="l1-1"/>
  <p:tag name="KSO_WM_SLIDE_DIAGTYPE" val="l"/>
  <p:tag name="KSO_WM_TAG_VERSION" val="3.0"/>
  <p:tag name="KSO_WM_BEAUTIFY_FLAG" val="#wm#"/>
  <p:tag name="KSO_WM_TEMPLATE_CATEGORY" val="diagram"/>
  <p:tag name="KSO_WM_TEMPLATE_INDEX" val="20231299"/>
  <p:tag name="KSO_WM_SLIDE_LAYOUT" val="a_l"/>
  <p:tag name="KSO_WM_SLIDE_LAYOUT_CNT" val="1_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9*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0"/>
  <p:tag name="KSO_WM_UNIT_VALUE" val="16"/>
  <p:tag name="KSO_WM_UNIT_TYPE" val="a"/>
  <p:tag name="KSO_WM_UNIT_INDEX" val="1"/>
  <p:tag name="KSO_WM_UNIT_PRESET_TEXT" val="添加章节标题"/>
</p:tagLst>
</file>

<file path=ppt/tags/tag712.xml><?xml version="1.0" encoding="utf-8"?>
<p:tagLst xmlns:p="http://schemas.openxmlformats.org/presentationml/2006/main">
  <p:tag name="KSO_WM_SLIDE_ID" val="custom2023099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994"/>
  <p:tag name="KSO_WM_SLIDE_TYPE" val="sectionTitle"/>
  <p:tag name="KSO_WM_SLIDE_SUBTYPE" val="pureTxt"/>
  <p:tag name="KSO_WM_SLIDE_LAYOUT" val="a_e"/>
  <p:tag name="KSO_WM_SLIDE_LAYOUT_CNT" val="1_1"/>
</p:tagLst>
</file>

<file path=ppt/tags/tag7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238_1*i*2"/>
  <p:tag name="KSO_WM_TEMPLATE_CATEGORY" val="custom"/>
  <p:tag name="KSO_WM_TEMPLATE_INDEX" val="20231238"/>
  <p:tag name="KSO_WM_UNIT_LAYERLEVEL" val="1"/>
  <p:tag name="KSO_WM_TAG_VERSION" val="3.0"/>
</p:tagLst>
</file>

<file path=ppt/tags/tag714.xml><?xml version="1.0" encoding="utf-8"?>
<p:tagLst xmlns:p="http://schemas.openxmlformats.org/presentationml/2006/main">
  <p:tag name="KSO_WM_BEAUTIFY_FLAG" val="#wm#"/>
  <p:tag name="KSO_WM_UNIT_VALUE" val="800*1785"/>
  <p:tag name="KSO_WM_UNIT_HIGHLIGHT" val="0"/>
  <p:tag name="KSO_WM_UNIT_COMPATIBLE" val="0"/>
  <p:tag name="KSO_WM_UNIT_DIAGRAM_ISNUMVISUAL" val="0"/>
  <p:tag name="KSO_WM_UNIT_DIAGRAM_ISREFERUNIT" val="0"/>
  <p:tag name="KSO_WM_UNIT_TYPE" val="d"/>
  <p:tag name="KSO_WM_UNIT_INDEX" val="1"/>
  <p:tag name="KSO_WM_UNIT_ID" val="custom20231238_1*d*1"/>
  <p:tag name="KSO_WM_TEMPLATE_CATEGORY" val="custom"/>
  <p:tag name="KSO_WM_TEMPLATE_INDEX" val="20231238"/>
  <p:tag name="KSO_WM_UNIT_LAYERLEVEL" val="1"/>
  <p:tag name="KSO_WM_TAG_VERSION" val="3.0"/>
</p:tagLst>
</file>

<file path=ppt/tags/tag715.xml><?xml version="1.0" encoding="utf-8"?>
<p:tagLst xmlns:p="http://schemas.openxmlformats.org/presentationml/2006/main">
  <p:tag name="KSO_WM_BEAUTIFY_FLAG" val="#wm#"/>
  <p:tag name="KSO_WM_UNIT_VALUE" val="802*1785"/>
  <p:tag name="KSO_WM_UNIT_HIGHLIGHT" val="0"/>
  <p:tag name="KSO_WM_UNIT_COMPATIBLE" val="0"/>
  <p:tag name="KSO_WM_UNIT_DIAGRAM_ISNUMVISUAL" val="0"/>
  <p:tag name="KSO_WM_UNIT_DIAGRAM_ISREFERUNIT" val="0"/>
  <p:tag name="KSO_WM_UNIT_TYPE" val="d"/>
  <p:tag name="KSO_WM_UNIT_INDEX" val="2"/>
  <p:tag name="KSO_WM_UNIT_ID" val="custom20231238_1*d*2"/>
  <p:tag name="KSO_WM_TEMPLATE_CATEGORY" val="custom"/>
  <p:tag name="KSO_WM_TEMPLATE_INDEX" val="20231238"/>
  <p:tag name="KSO_WM_UNIT_LAYERLEVEL" val="1"/>
  <p:tag name="KSO_WM_TAG_VERSION" val="3.0"/>
</p:tagLst>
</file>

<file path=ppt/tags/tag7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custom20231238_1*f*2"/>
  <p:tag name="KSO_WM_TEMPLATE_CATEGORY" val="custom"/>
  <p:tag name="KSO_WM_TEMPLATE_INDEX" val="20231238"/>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7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8_1*i*1"/>
  <p:tag name="KSO_WM_TEMPLATE_CATEGORY" val="custom"/>
  <p:tag name="KSO_WM_TEMPLATE_INDEX" val="20231238"/>
  <p:tag name="KSO_WM_UNIT_LAYERLEVEL" val="1"/>
  <p:tag name="KSO_WM_TAG_VERSION" val="3.0"/>
</p:tagLst>
</file>

<file path=ppt/tags/tag71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8_1*a*1"/>
  <p:tag name="KSO_WM_TEMPLATE_CATEGORY" val="custom"/>
  <p:tag name="KSO_WM_TEMPLATE_INDEX" val="20231238"/>
  <p:tag name="KSO_WM_UNIT_LAYERLEVEL" val="1"/>
  <p:tag name="KSO_WM_TAG_VERSION" val="3.0"/>
  <p:tag name="KSO_WM_BEAUTIFY_FLAG" val="#wm#"/>
  <p:tag name="KSO_WM_UNIT_PRESET_TEXT" val="单击此处添加标题"/>
</p:tagLst>
</file>

<file path=ppt/tags/tag71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8_1*a*1"/>
  <p:tag name="KSO_WM_TEMPLATE_CATEGORY" val="custom"/>
  <p:tag name="KSO_WM_TEMPLATE_INDEX" val="20231238"/>
  <p:tag name="KSO_WM_UNIT_LAYERLEVEL" val="1"/>
  <p:tag name="KSO_WM_TAG_VERSION" val="3.0"/>
  <p:tag name="KSO_WM_BEAUTIFY_FLAG" val="#wm#"/>
  <p:tag name="KSO_WM_UNIT_PRESET_TEXT" val="单击此处添加标题"/>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3.0"/>
  <p:tag name="KSO_WM_UNIT_TYPE" val="i"/>
  <p:tag name="KSO_WM_UNIT_INDEX" val="69"/>
</p:tagLst>
</file>

<file path=ppt/tags/tag7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custom20231238_1*f*2"/>
  <p:tag name="KSO_WM_TEMPLATE_CATEGORY" val="custom"/>
  <p:tag name="KSO_WM_TEMPLATE_INDEX" val="20231238"/>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721.xml><?xml version="1.0" encoding="utf-8"?>
<p:tagLst xmlns:p="http://schemas.openxmlformats.org/presentationml/2006/main">
  <p:tag name="KSO_WM_SLIDE_ID" val="custom20231238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238"/>
  <p:tag name="KSO_WM_SLIDE_TYPE" val="text"/>
  <p:tag name="KSO_WM_SLIDE_SUBTYPE" val="picTxt"/>
  <p:tag name="KSO_WM_SLIDE_SIZE" val="959*467"/>
  <p:tag name="KSO_WM_SLIDE_POSITION" val="0*36"/>
  <p:tag name="KSO_WM_SLIDE_LAYOUT" val="a_d_f"/>
  <p:tag name="KSO_WM_SLIDE_LAYOUT_CNT" val="1_2_2"/>
  <p:tag name="KSO_WM_SPECIAL_SOURCE" val="bdnull"/>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5_1*i*1"/>
  <p:tag name="KSO_WM_TEMPLATE_CATEGORY" val="custom"/>
  <p:tag name="KSO_WM_TEMPLATE_INDEX" val="20233375"/>
  <p:tag name="KSO_WM_UNIT_LAYERLEVEL" val="1"/>
  <p:tag name="KSO_WM_TAG_VERSION" val="3.0"/>
  <p:tag name="KSO_WM_BEAUTIFY_FLAG" val="#wm#"/>
</p:tagLst>
</file>

<file path=ppt/tags/tag72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custom20233375_1*a*1"/>
  <p:tag name="KSO_WM_TEMPLATE_CATEGORY" val="custom"/>
  <p:tag name="KSO_WM_TEMPLATE_INDEX" val="20233375"/>
  <p:tag name="KSO_WM_UNIT_LAYERLEVEL" val="1"/>
  <p:tag name="KSO_WM_TAG_VERSION" val="3.0"/>
  <p:tag name="KSO_WM_BEAUTIFY_FLAG" val="#wm#"/>
  <p:tag name="KSO_WM_UNIT_PRESET_TEXT" val="单击此处添加标题"/>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5_1*i*2"/>
  <p:tag name="KSO_WM_TEMPLATE_CATEGORY" val="custom"/>
  <p:tag name="KSO_WM_TEMPLATE_INDEX" val="20233375"/>
  <p:tag name="KSO_WM_UNIT_LAYERLEVEL" val="1"/>
  <p:tag name="KSO_WM_TAG_VERSION" val="3.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5_1*i*3"/>
  <p:tag name="KSO_WM_TEMPLATE_CATEGORY" val="custom"/>
  <p:tag name="KSO_WM_TEMPLATE_INDEX" val="20233375"/>
  <p:tag name="KSO_WM_UNIT_LAYERLEVEL" val="1"/>
  <p:tag name="KSO_WM_TAG_VERSION" val="3.0"/>
  <p:tag name="KSO_WM_BEAUTIFY_FLAG" val="#wm#"/>
</p:tagLst>
</file>

<file path=ppt/tags/tag7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5_1*f*1"/>
  <p:tag name="KSO_WM_TEMPLATE_CATEGORY" val="custom"/>
  <p:tag name="KSO_WM_TEMPLATE_INDEX" val="20233375"/>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10;"/>
</p:tagLst>
</file>

<file path=ppt/tags/tag727.xml><?xml version="1.0" encoding="utf-8"?>
<p:tagLst xmlns:p="http://schemas.openxmlformats.org/presentationml/2006/main">
  <p:tag name="KSO_WM_SLIDE_ID" val="custom20233375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375"/>
  <p:tag name="KSO_WM_SLIDE_LAYOUT" val="a_f"/>
  <p:tag name="KSO_WM_SLIDE_LAYOUT_CNT" val="1_1"/>
  <p:tag name="KSO_WM_SLIDE_TYPE" val="text"/>
  <p:tag name="KSO_WM_SLIDE_SUBTYPE" val="pureTxt"/>
  <p:tag name="KSO_WM_SLIDE_SIZE" val="886*860"/>
  <p:tag name="KSO_WM_SLIDE_POSITION" val="0*-112"/>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1*a*1"/>
  <p:tag name="KSO_WM_TEMPLATE_CATEGORY" val="custom"/>
  <p:tag name="KSO_WM_TEMPLATE_INDEX" val="20230994"/>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94_11*f*2"/>
  <p:tag name="KSO_WM_TEMPLATE_CATEGORY" val="custom"/>
  <p:tag name="KSO_WM_TEMPLATE_INDEX" val="20230994"/>
  <p:tag name="KSO_WM_UNIT_LAYERLEVEL" val="1"/>
  <p:tag name="KSO_WM_TAG_VERSION" val="3.0"/>
  <p:tag name="KSO_WM_BEAUTIFY_FLAG" val="#wm#"/>
  <p:tag name="KSO_WM_UNIT_SUBTYPE" val="b"/>
  <p:tag name="KSO_WM_UNIT_NOCLEAR" val="0"/>
  <p:tag name="KSO_WM_UNIT_VALUE" val="8"/>
  <p:tag name="KSO_WM_UNIT_TYPE" val="f"/>
  <p:tag name="KSO_WM_UNIT_INDEX" val="2"/>
  <p:tag name="KSO_WM_UNIT_PRESET_TEXT" val="汇报人：WPS"/>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3.0"/>
  <p:tag name="KSO_WM_UNIT_TYPE" val="i"/>
  <p:tag name="KSO_WM_UNIT_INDEX" val="70"/>
</p:tagLst>
</file>

<file path=ppt/tags/tag730.xml><?xml version="1.0" encoding="utf-8"?>
<p:tagLst xmlns:p="http://schemas.openxmlformats.org/presentationml/2006/main">
  <p:tag name="KSO_WM_SLIDE_ID" val="custom20230994_11"/>
  <p:tag name="KSO_WM_TEMPLATE_SUBCATEGORY" val="29"/>
  <p:tag name="KSO_WM_TEMPLATE_MASTER_TYPE" val="0"/>
  <p:tag name="KSO_WM_TEMPLATE_COLOR_TYPE" val="0"/>
  <p:tag name="KSO_WM_SLIDE_ITEM_CNT" val="0"/>
  <p:tag name="KSO_WM_SLIDE_INDEX" val="11"/>
  <p:tag name="KSO_WM_TAG_VERSION" val="3.0"/>
  <p:tag name="KSO_WM_BEAUTIFY_FLAG" val="#wm#"/>
  <p:tag name="KSO_WM_TEMPLATE_CATEGORY" val="custom"/>
  <p:tag name="KSO_WM_TEMPLATE_INDEX" val="20230994"/>
  <p:tag name="KSO_WM_SLIDE_TYPE" val="endPage"/>
  <p:tag name="KSO_WM_SLIDE_SUBTYPE" val="pureTxt"/>
  <p:tag name="KSO_WM_SLIDE_LAYOUT" val="a_f"/>
  <p:tag name="KSO_WM_SLIDE_LAYOUT_CNT" val="1_2"/>
</p:tagLst>
</file>

<file path=ppt/tags/tag731.xml><?xml version="1.0" encoding="utf-8"?>
<p:tagLst xmlns:p="http://schemas.openxmlformats.org/presentationml/2006/main">
  <p:tag name="commondata" val="eyJoZGlkIjoiNTY1MzEzODRlNTUzNzA2NzQ5NWUzYjFkYjc0NjgzNzgifQ=="/>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3.0"/>
  <p:tag name="KSO_WM_UNIT_TYPE" val="i"/>
  <p:tag name="KSO_WM_UNIT_INDEX" val="71"/>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3.0"/>
  <p:tag name="KSO_WM_UNIT_TYPE" val="i"/>
  <p:tag name="KSO_WM_UNIT_INDEX" val="72"/>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3.0"/>
  <p:tag name="KSO_WM_UNIT_TYPE" val="i"/>
  <p:tag name="KSO_WM_UNIT_INDEX" val="73"/>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3.0"/>
  <p:tag name="KSO_WM_UNIT_TYPE" val="i"/>
  <p:tag name="KSO_WM_UNIT_INDEX" val="74"/>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3.0"/>
  <p:tag name="KSO_WM_UNIT_TYPE" val="i"/>
  <p:tag name="KSO_WM_UNIT_INDEX" val="75"/>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3.0"/>
  <p:tag name="KSO_WM_UNIT_TYPE" val="i"/>
  <p:tag name="KSO_WM_UNIT_INDEX" val="76"/>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3.0"/>
  <p:tag name="KSO_WM_UNIT_TYPE" val="i"/>
  <p:tag name="KSO_WM_UNIT_INDEX" val="9"/>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3.0"/>
  <p:tag name="KSO_WM_UNIT_TYPE" val="i"/>
  <p:tag name="KSO_WM_UNIT_INDEX" val="77"/>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3.0"/>
  <p:tag name="KSO_WM_UNIT_TYPE" val="i"/>
  <p:tag name="KSO_WM_UNIT_INDEX" val="7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58"/>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492"/>
  <p:tag name="KSO_WM_UNIT_TYPE" val="f"/>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8"/>
  <p:tag name="KSO_WM_UNIT_TYPE" val="a"/>
  <p:tag name="KSO_WM_UNIT_INDEX" val="1"/>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UNIT_TYPE" val="i"/>
  <p:tag name="KSO_WM_UNIT_INDEX" val="2"/>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UNIT_TYPE" val="i"/>
  <p:tag name="KSO_WM_UNIT_INDEX" val="3"/>
</p:tagLst>
</file>

<file path=ppt/tags/tag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UNIT_TYPE" val="i"/>
  <p:tag name="KSO_WM_UNIT_INDEX" val="4"/>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UNIT_TYPE" val="i"/>
  <p:tag name="KSO_WM_UNIT_INDEX" val="5"/>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3.0"/>
  <p:tag name="KSO_WM_UNIT_TYPE" val="i"/>
  <p:tag name="KSO_WM_UNIT_INDEX" val="7"/>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3.0"/>
  <p:tag name="KSO_WM_UNIT_TYPE" val="i"/>
  <p:tag name="KSO_WM_UNIT_INDEX" val="8"/>
</p:tagLst>
</file>

<file path=ppt/tags/tag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3.0"/>
  <p:tag name="KSO_WM_UNIT_TYPE" val="i"/>
  <p:tag name="KSO_WM_UNIT_INDEX" val="9"/>
</p:tagLst>
</file>

<file path=ppt/tags/tag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3.0"/>
  <p:tag name="KSO_WM_UNIT_TYPE" val="i"/>
  <p:tag name="KSO_WM_UNIT_INDEX" val="10"/>
</p:tagLst>
</file>

<file path=ppt/tags/tag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3.0"/>
  <p:tag name="KSO_WM_UNIT_TYPE" val="i"/>
  <p:tag name="KSO_WM_UNIT_INDEX" val="1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heme/theme1.xml><?xml version="1.0" encoding="utf-8"?>
<a:theme xmlns:a="http://schemas.openxmlformats.org/drawingml/2006/main" name="Office 主题​​">
  <a:themeElements>
    <a:clrScheme name="">
      <a:dk1>
        <a:srgbClr val="000000"/>
      </a:dk1>
      <a:lt1>
        <a:srgbClr val="FFFFFF"/>
      </a:lt1>
      <a:dk2>
        <a:srgbClr val="0B234B"/>
      </a:dk2>
      <a:lt2>
        <a:srgbClr val="F3F7FC"/>
      </a:lt2>
      <a:accent1>
        <a:srgbClr val="026CD4"/>
      </a:accent1>
      <a:accent2>
        <a:srgbClr val="007ADD"/>
      </a:accent2>
      <a:accent3>
        <a:srgbClr val="008BFF"/>
      </a:accent3>
      <a:accent4>
        <a:srgbClr val="3B99E4"/>
      </a:accent4>
      <a:accent5>
        <a:srgbClr val="63B8F1"/>
      </a:accent5>
      <a:accent6>
        <a:srgbClr val="7BC0EE"/>
      </a:accent6>
      <a:hlink>
        <a:srgbClr val="5FCBFB"/>
      </a:hlink>
      <a:folHlink>
        <a:srgbClr val="B759BC"/>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B234B"/>
      </a:dk2>
      <a:lt2>
        <a:srgbClr val="F3F7FC"/>
      </a:lt2>
      <a:accent1>
        <a:srgbClr val="026CD4"/>
      </a:accent1>
      <a:accent2>
        <a:srgbClr val="007ADD"/>
      </a:accent2>
      <a:accent3>
        <a:srgbClr val="008BFF"/>
      </a:accent3>
      <a:accent4>
        <a:srgbClr val="3B99E4"/>
      </a:accent4>
      <a:accent5>
        <a:srgbClr val="63B8F1"/>
      </a:accent5>
      <a:accent6>
        <a:srgbClr val="7BC0EE"/>
      </a:accent6>
      <a:hlink>
        <a:srgbClr val="5FCBFB"/>
      </a:hlink>
      <a:folHlink>
        <a:srgbClr val="B759BC"/>
      </a:folHlink>
    </a:clrScheme>
    <a:fontScheme name="主题字体">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5903</Words>
  <Application>WPS 演示</Application>
  <PresentationFormat>宽屏</PresentationFormat>
  <Paragraphs>114</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+中文标题</vt:lpstr>
      <vt:lpstr>Segoe Print</vt:lpstr>
      <vt:lpstr>微软雅黑</vt:lpstr>
      <vt:lpstr>Arial Unicode MS</vt:lpstr>
      <vt:lpstr>Calibri</vt:lpstr>
      <vt:lpstr>Office 主题​​</vt:lpstr>
      <vt:lpstr>1_Office 主题​​</vt:lpstr>
      <vt:lpstr>Homework Tracker for Students</vt:lpstr>
      <vt:lpstr>PowerPoint 演示文稿</vt:lpstr>
      <vt:lpstr>Homework Tracker for Students</vt:lpstr>
      <vt:lpstr>Why It Interests Me:</vt:lpstr>
      <vt:lpstr>Summary of Findings</vt:lpstr>
      <vt:lpstr>History &amp; Current Solutions:</vt:lpstr>
      <vt:lpstr>PowerPoint 演示文稿</vt:lpstr>
      <vt:lpstr>Application in Real-World Scenarios:</vt:lpstr>
      <vt:lpstr>Describe Your Design Approach</vt:lpstr>
      <vt:lpstr>Planning Process:</vt:lpstr>
      <vt:lpstr>Solution Design Proposal:</vt:lpstr>
      <vt:lpstr>Open Questions</vt:lpstr>
      <vt:lpstr>Adaptability</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HUAWEI</dc:creator>
  <cp:lastModifiedBy>紫雪</cp:lastModifiedBy>
  <cp:revision>8</cp:revision>
  <dcterms:created xsi:type="dcterms:W3CDTF">2023-08-09T12:44:00Z</dcterms:created>
  <dcterms:modified xsi:type="dcterms:W3CDTF">2024-08-09T06:45:25Z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2052-12.1.0.17147</vt:lpwstr>
  </property>
</Properties>
</file>