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72" r:id="rId6"/>
    <p:sldId id="274" r:id="rId7"/>
    <p:sldId id="276" r:id="rId8"/>
    <p:sldId id="277" r:id="rId9"/>
    <p:sldId id="278" r:id="rId10"/>
    <p:sldId id="279" r:id="rId11"/>
    <p:sldId id="280" r:id="rId12"/>
    <p:sldId id="28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her Emmanuel" initials="EE" lastIdx="1" clrIdx="0">
    <p:extLst>
      <p:ext uri="{19B8F6BF-5375-455C-9EA6-DF929625EA0E}">
        <p15:presenceInfo xmlns:p15="http://schemas.microsoft.com/office/powerpoint/2012/main" userId="S::Estheremma@yl8y0.onmicrosoft.com::49a919c0-f762-4ef0-a62f-51a057ae30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6" d="100"/>
          <a:sy n="66"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E4AD6-190D-49C8-B5AE-3293B922CDB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F26054-C4E6-4F95-BC19-AF681733AD3D}">
      <dgm:prSet custT="1"/>
      <dgm:spPr/>
      <dgm:t>
        <a:bodyPr/>
        <a:lstStyle/>
        <a:p>
          <a:pPr algn="l">
            <a:lnSpc>
              <a:spcPct val="100000"/>
            </a:lnSpc>
            <a:defRPr cap="all"/>
          </a:pPr>
          <a:r>
            <a:rPr lang="en-US" sz="2000" b="1" i="0" cap="none" dirty="0">
              <a:solidFill>
                <a:schemeClr val="tx1">
                  <a:lumMod val="95000"/>
                  <a:lumOff val="5000"/>
                </a:schemeClr>
              </a:solidFill>
              <a:latin typeface="Times New Roman" panose="02020603050405020304" pitchFamily="18" charset="0"/>
              <a:cs typeface="Times New Roman" panose="02020603050405020304" pitchFamily="18" charset="0"/>
            </a:rPr>
            <a:t>It is the art of being </a:t>
          </a:r>
          <a:r>
            <a:rPr lang="en-US" sz="1600" b="1" i="0" cap="none" dirty="0">
              <a:solidFill>
                <a:schemeClr val="tx1">
                  <a:lumMod val="95000"/>
                  <a:lumOff val="5000"/>
                </a:schemeClr>
              </a:solidFill>
              <a:latin typeface="Times New Roman" panose="02020603050405020304" pitchFamily="18" charset="0"/>
              <a:cs typeface="Times New Roman" panose="02020603050405020304" pitchFamily="18" charset="0"/>
            </a:rPr>
            <a:t>meticulous</a:t>
          </a:r>
          <a:r>
            <a:rPr lang="en-US" sz="2000" b="1" i="0" cap="none" dirty="0">
              <a:solidFill>
                <a:schemeClr val="tx1">
                  <a:lumMod val="95000"/>
                  <a:lumOff val="5000"/>
                </a:schemeClr>
              </a:solidFill>
              <a:latin typeface="Times New Roman" panose="02020603050405020304" pitchFamily="18" charset="0"/>
              <a:cs typeface="Times New Roman" panose="02020603050405020304" pitchFamily="18" charset="0"/>
            </a:rPr>
            <a:t>, precise, and thorough. </a:t>
          </a:r>
          <a:endParaRPr lang="en-US" sz="2000" cap="none"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D763A5F7-0BA3-4CE4-8354-40E9BE2895CF}" type="parTrans" cxnId="{D814A500-FEAD-41FA-9A06-6C8354BD5E77}">
      <dgm:prSet/>
      <dgm:spPr/>
      <dgm:t>
        <a:bodyPr/>
        <a:lstStyle/>
        <a:p>
          <a:endParaRPr lang="en-US"/>
        </a:p>
      </dgm:t>
    </dgm:pt>
    <dgm:pt modelId="{D00FD010-FF9D-4639-8C95-4C707E71DAFD}" type="sibTrans" cxnId="{D814A500-FEAD-41FA-9A06-6C8354BD5E77}">
      <dgm:prSet/>
      <dgm:spPr/>
      <dgm:t>
        <a:bodyPr/>
        <a:lstStyle/>
        <a:p>
          <a:endParaRPr lang="en-US"/>
        </a:p>
      </dgm:t>
    </dgm:pt>
    <dgm:pt modelId="{F64D6969-40A6-402C-BC17-D4B17C861EEA}">
      <dgm:prSet custT="1"/>
      <dgm:spPr/>
      <dgm:t>
        <a:bodyPr/>
        <a:lstStyle/>
        <a:p>
          <a:pPr algn="l">
            <a:lnSpc>
              <a:spcPct val="100000"/>
            </a:lnSpc>
            <a:defRPr cap="all"/>
          </a:pPr>
          <a:r>
            <a:rPr lang="en-US" sz="1600" b="1" cap="none" dirty="0">
              <a:solidFill>
                <a:schemeClr val="tx1">
                  <a:lumMod val="95000"/>
                  <a:lumOff val="5000"/>
                </a:schemeClr>
              </a:solidFill>
              <a:latin typeface="Times New Roman" panose="02020603050405020304" pitchFamily="18" charset="0"/>
              <a:cs typeface="Times New Roman" panose="02020603050405020304" pitchFamily="18" charset="0"/>
            </a:rPr>
            <a:t>ATD is the ability to focus on all areas of a project or task, no matter how small. People with excellent attention to detail review their work thoroughly. </a:t>
          </a:r>
          <a:endParaRPr lang="en-US" sz="1600" cap="none"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F8D0D96A-BB0A-4B8E-A31C-BD0564704D00}" type="parTrans" cxnId="{D112ABD9-503C-44F1-839E-A6989418D985}">
      <dgm:prSet/>
      <dgm:spPr/>
      <dgm:t>
        <a:bodyPr/>
        <a:lstStyle/>
        <a:p>
          <a:endParaRPr lang="en-US"/>
        </a:p>
      </dgm:t>
    </dgm:pt>
    <dgm:pt modelId="{EB11ECC6-920A-4A11-A13F-71829F10273A}" type="sibTrans" cxnId="{D112ABD9-503C-44F1-839E-A6989418D985}">
      <dgm:prSet/>
      <dgm:spPr/>
      <dgm:t>
        <a:bodyPr/>
        <a:lstStyle/>
        <a:p>
          <a:endParaRPr lang="en-US"/>
        </a:p>
      </dgm:t>
    </dgm:pt>
    <dgm:pt modelId="{9FB8D7E6-6B52-437F-ACF0-3B63D3BB6D12}">
      <dgm:prSet custT="1"/>
      <dgm:spPr/>
      <dgm:t>
        <a:bodyPr/>
        <a:lstStyle/>
        <a:p>
          <a:pPr algn="just">
            <a:lnSpc>
              <a:spcPct val="100000"/>
            </a:lnSpc>
            <a:defRPr cap="all"/>
          </a:pPr>
          <a:r>
            <a:rPr lang="en-US" sz="1600" b="1" cap="none" dirty="0">
              <a:solidFill>
                <a:schemeClr val="tx1">
                  <a:lumMod val="95000"/>
                  <a:lumOff val="5000"/>
                </a:schemeClr>
              </a:solidFill>
              <a:latin typeface="Times New Roman" panose="02020603050405020304" pitchFamily="18" charset="0"/>
              <a:cs typeface="Times New Roman" panose="02020603050405020304" pitchFamily="18" charset="0"/>
            </a:rPr>
            <a:t>As a result, the work is generally more accurate and free of errors.</a:t>
          </a:r>
          <a:endParaRPr lang="en-US" sz="1600" cap="none"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9CDBBC47-C187-44EF-8780-CA576867DBC8}" type="parTrans" cxnId="{AAA80059-381E-4E48-8B81-970C9664DB1B}">
      <dgm:prSet/>
      <dgm:spPr/>
      <dgm:t>
        <a:bodyPr/>
        <a:lstStyle/>
        <a:p>
          <a:endParaRPr lang="en-US"/>
        </a:p>
      </dgm:t>
    </dgm:pt>
    <dgm:pt modelId="{02F165CC-E561-43CC-96CE-C24041F27EB5}" type="sibTrans" cxnId="{AAA80059-381E-4E48-8B81-970C9664DB1B}">
      <dgm:prSet/>
      <dgm:spPr/>
      <dgm:t>
        <a:bodyPr/>
        <a:lstStyle/>
        <a:p>
          <a:endParaRPr lang="en-US"/>
        </a:p>
      </dgm:t>
    </dgm:pt>
    <dgm:pt modelId="{5DF731F0-DF78-4FD7-80DB-527371A942DD}">
      <dgm:prSet custT="1"/>
      <dgm:spPr/>
      <dgm:t>
        <a:bodyPr/>
        <a:lstStyle/>
        <a:p>
          <a:pPr algn="l">
            <a:lnSpc>
              <a:spcPct val="100000"/>
            </a:lnSpc>
            <a:defRPr cap="all"/>
          </a:pPr>
          <a:r>
            <a:rPr lang="en-US" sz="1600" b="1" i="0" cap="none" dirty="0">
              <a:solidFill>
                <a:schemeClr val="tx1">
                  <a:lumMod val="95000"/>
                  <a:lumOff val="5000"/>
                </a:schemeClr>
              </a:solidFill>
              <a:latin typeface="Times New Roman" panose="02020603050405020304" pitchFamily="18" charset="0"/>
              <a:cs typeface="Times New Roman" panose="02020603050405020304" pitchFamily="18" charset="0"/>
            </a:rPr>
            <a:t>This skill transcends beyond merely catching mistakes; it encompasses a commitment to excellence in every aspect of your work, from the initial planning stages to the final execution.</a:t>
          </a:r>
          <a:endParaRPr lang="en-US" sz="1600" cap="none"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2457F362-E354-4DAB-BC3E-2D70883DF75E}" type="parTrans" cxnId="{F55744D2-9E29-4021-AD92-070150D90A2B}">
      <dgm:prSet/>
      <dgm:spPr/>
      <dgm:t>
        <a:bodyPr/>
        <a:lstStyle/>
        <a:p>
          <a:endParaRPr lang="en-US"/>
        </a:p>
      </dgm:t>
    </dgm:pt>
    <dgm:pt modelId="{4B275CE0-4FE5-4B76-8BD6-ED574D2E60D1}" type="sibTrans" cxnId="{F55744D2-9E29-4021-AD92-070150D90A2B}">
      <dgm:prSet/>
      <dgm:spPr/>
      <dgm:t>
        <a:bodyPr/>
        <a:lstStyle/>
        <a:p>
          <a:endParaRPr lang="en-US"/>
        </a:p>
      </dgm:t>
    </dgm:pt>
    <dgm:pt modelId="{B3F8DD3C-99E2-4D39-B8E0-293995298A91}">
      <dgm:prSet custT="1"/>
      <dgm:spPr>
        <a:ln>
          <a:noFill/>
        </a:ln>
      </dgm:spPr>
      <dgm:t>
        <a:bodyPr/>
        <a:lstStyle/>
        <a:p>
          <a:pPr algn="l">
            <a:lnSpc>
              <a:spcPct val="100000"/>
            </a:lnSpc>
            <a:defRPr cap="all"/>
          </a:pPr>
          <a:r>
            <a:rPr lang="en-US" sz="1600" b="1" i="0" cap="none" dirty="0">
              <a:solidFill>
                <a:schemeClr val="tx1">
                  <a:lumMod val="95000"/>
                  <a:lumOff val="5000"/>
                </a:schemeClr>
              </a:solidFill>
              <a:latin typeface="Times New Roman" panose="02020603050405020304" pitchFamily="18" charset="0"/>
              <a:cs typeface="Times New Roman" panose="02020603050405020304" pitchFamily="18" charset="0"/>
            </a:rPr>
            <a:t>ATD is the ability to observe, analyze, and comprehend even the most minute aspects of A task or situation. </a:t>
          </a:r>
          <a:endParaRPr lang="en-US" sz="1600" cap="none"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1E4526BE-1459-4132-94E2-ADC31185072C}" type="sibTrans" cxnId="{5CDEA56C-0BB5-4330-9A08-67FDA03ACB22}">
      <dgm:prSet/>
      <dgm:spPr/>
      <dgm:t>
        <a:bodyPr/>
        <a:lstStyle/>
        <a:p>
          <a:endParaRPr lang="en-US"/>
        </a:p>
      </dgm:t>
    </dgm:pt>
    <dgm:pt modelId="{CFC7B98A-A2A2-4144-920F-E7B77C27759D}" type="parTrans" cxnId="{5CDEA56C-0BB5-4330-9A08-67FDA03ACB22}">
      <dgm:prSet/>
      <dgm:spPr/>
      <dgm:t>
        <a:bodyPr/>
        <a:lstStyle/>
        <a:p>
          <a:endParaRPr lang="en-US"/>
        </a:p>
      </dgm:t>
    </dgm:pt>
    <dgm:pt modelId="{CCA75F6C-6B61-46B8-BEF2-C15994D439EF}" type="pres">
      <dgm:prSet presAssocID="{121E4AD6-190D-49C8-B5AE-3293B922CDB8}" presName="root" presStyleCnt="0">
        <dgm:presLayoutVars>
          <dgm:dir/>
          <dgm:resizeHandles val="exact"/>
        </dgm:presLayoutVars>
      </dgm:prSet>
      <dgm:spPr/>
    </dgm:pt>
    <dgm:pt modelId="{7076AC7F-7CB0-4CE2-950E-A987A248808F}" type="pres">
      <dgm:prSet presAssocID="{B3F8DD3C-99E2-4D39-B8E0-293995298A91}" presName="compNode" presStyleCnt="0"/>
      <dgm:spPr/>
    </dgm:pt>
    <dgm:pt modelId="{AFC8598D-7901-4A63-899C-E311B2E35434}" type="pres">
      <dgm:prSet presAssocID="{B3F8DD3C-99E2-4D39-B8E0-293995298A91}" presName="iconBgRect" presStyleLbl="bgShp" presStyleIdx="0" presStyleCnt="5" custLinFactNeighborX="-26440"/>
      <dgm:spPr>
        <a:solidFill>
          <a:schemeClr val="accent2">
            <a:lumMod val="75000"/>
          </a:schemeClr>
        </a:solidFill>
      </dgm:spPr>
    </dgm:pt>
    <dgm:pt modelId="{22793610-530F-4BF8-9D73-5BFB54DF618A}" type="pres">
      <dgm:prSet presAssocID="{B3F8DD3C-99E2-4D39-B8E0-293995298A91}" presName="iconRect" presStyleLbl="node1" presStyleIdx="0" presStyleCnt="5" custLinFactNeighborX="-3916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916456F-0504-4E08-8D50-49DBAA3A1B78}" type="pres">
      <dgm:prSet presAssocID="{B3F8DD3C-99E2-4D39-B8E0-293995298A91}" presName="spaceRect" presStyleCnt="0"/>
      <dgm:spPr/>
    </dgm:pt>
    <dgm:pt modelId="{AF5BFAC1-1CF4-43CC-B221-26370CEFFD11}" type="pres">
      <dgm:prSet presAssocID="{B3F8DD3C-99E2-4D39-B8E0-293995298A91}" presName="textRect" presStyleLbl="revTx" presStyleIdx="0" presStyleCnt="5" custLinFactNeighborX="-16120">
        <dgm:presLayoutVars>
          <dgm:chMax val="1"/>
          <dgm:chPref val="1"/>
        </dgm:presLayoutVars>
      </dgm:prSet>
      <dgm:spPr/>
    </dgm:pt>
    <dgm:pt modelId="{3FFA8846-2542-41D9-81C4-B210707E9964}" type="pres">
      <dgm:prSet presAssocID="{1E4526BE-1459-4132-94E2-ADC31185072C}" presName="sibTrans" presStyleCnt="0"/>
      <dgm:spPr/>
    </dgm:pt>
    <dgm:pt modelId="{189EDCE0-8A40-4D87-A470-BE304CA1EFAD}" type="pres">
      <dgm:prSet presAssocID="{4DF26054-C4E6-4F95-BC19-AF681733AD3D}" presName="compNode" presStyleCnt="0"/>
      <dgm:spPr/>
    </dgm:pt>
    <dgm:pt modelId="{9B636201-15D8-4E24-9890-C285F2DDF5EE}" type="pres">
      <dgm:prSet presAssocID="{4DF26054-C4E6-4F95-BC19-AF681733AD3D}" presName="iconBgRect" presStyleLbl="bgShp" presStyleIdx="1" presStyleCnt="5" custLinFactNeighborX="-15864"/>
      <dgm:spPr>
        <a:solidFill>
          <a:schemeClr val="accent3">
            <a:lumMod val="50000"/>
          </a:schemeClr>
        </a:solidFill>
      </dgm:spPr>
    </dgm:pt>
    <dgm:pt modelId="{69C41370-FC31-46D7-BC22-A7F1262E774C}" type="pres">
      <dgm:prSet presAssocID="{4DF26054-C4E6-4F95-BC19-AF681733AD3D}" presName="iconRect" presStyleLbl="node1" presStyleIdx="1" presStyleCnt="5" custLinFactNeighborX="-2534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44460814-8380-40E2-ABA5-E86133BC38B3}" type="pres">
      <dgm:prSet presAssocID="{4DF26054-C4E6-4F95-BC19-AF681733AD3D}" presName="spaceRect" presStyleCnt="0"/>
      <dgm:spPr/>
    </dgm:pt>
    <dgm:pt modelId="{B1CEC864-D264-41E6-829C-3E0235C4ADC4}" type="pres">
      <dgm:prSet presAssocID="{4DF26054-C4E6-4F95-BC19-AF681733AD3D}" presName="textRect" presStyleLbl="revTx" presStyleIdx="1" presStyleCnt="5">
        <dgm:presLayoutVars>
          <dgm:chMax val="1"/>
          <dgm:chPref val="1"/>
        </dgm:presLayoutVars>
      </dgm:prSet>
      <dgm:spPr/>
    </dgm:pt>
    <dgm:pt modelId="{F6FEE207-A525-42D4-92FA-021D2B6EA590}" type="pres">
      <dgm:prSet presAssocID="{D00FD010-FF9D-4639-8C95-4C707E71DAFD}" presName="sibTrans" presStyleCnt="0"/>
      <dgm:spPr/>
    </dgm:pt>
    <dgm:pt modelId="{42D46622-060D-4550-A602-3064D8544B70}" type="pres">
      <dgm:prSet presAssocID="{F64D6969-40A6-402C-BC17-D4B17C861EEA}" presName="compNode" presStyleCnt="0"/>
      <dgm:spPr/>
    </dgm:pt>
    <dgm:pt modelId="{28295BF0-AAAE-4834-BB41-D99F00C6A005}" type="pres">
      <dgm:prSet presAssocID="{F64D6969-40A6-402C-BC17-D4B17C861EEA}" presName="iconBgRect" presStyleLbl="bgShp" presStyleIdx="2" presStyleCnt="5" custLinFactNeighborX="15866" custLinFactNeighborY="-1161"/>
      <dgm:spPr>
        <a:solidFill>
          <a:schemeClr val="accent4">
            <a:lumMod val="75000"/>
          </a:schemeClr>
        </a:solidFill>
      </dgm:spPr>
    </dgm:pt>
    <dgm:pt modelId="{6E2A93F8-72C6-458D-B28B-25AA483B7440}" type="pres">
      <dgm:prSet presAssocID="{F64D6969-40A6-402C-BC17-D4B17C861EEA}" presName="iconRect" presStyleLbl="node1" presStyleIdx="2" presStyleCnt="5" custLinFactNeighborX="25347" custLinFactNeighborY="-23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F72FA0D0-9FE9-4D8A-AFB5-284120189101}" type="pres">
      <dgm:prSet presAssocID="{F64D6969-40A6-402C-BC17-D4B17C861EEA}" presName="spaceRect" presStyleCnt="0"/>
      <dgm:spPr/>
    </dgm:pt>
    <dgm:pt modelId="{523E8279-831D-499D-8E4E-F403559D753D}" type="pres">
      <dgm:prSet presAssocID="{F64D6969-40A6-402C-BC17-D4B17C861EEA}" presName="textRect" presStyleLbl="revTx" presStyleIdx="2" presStyleCnt="5" custLinFactNeighborX="16131" custLinFactNeighborY="610">
        <dgm:presLayoutVars>
          <dgm:chMax val="1"/>
          <dgm:chPref val="1"/>
        </dgm:presLayoutVars>
      </dgm:prSet>
      <dgm:spPr/>
    </dgm:pt>
    <dgm:pt modelId="{6F08278D-5E1E-4835-9234-41D7B85E5420}" type="pres">
      <dgm:prSet presAssocID="{EB11ECC6-920A-4A11-A13F-71829F10273A}" presName="sibTrans" presStyleCnt="0"/>
      <dgm:spPr/>
    </dgm:pt>
    <dgm:pt modelId="{4E607087-D08B-4319-822D-276EEE3C738D}" type="pres">
      <dgm:prSet presAssocID="{9FB8D7E6-6B52-437F-ACF0-3B63D3BB6D12}" presName="compNode" presStyleCnt="0"/>
      <dgm:spPr/>
    </dgm:pt>
    <dgm:pt modelId="{983B0F67-ED2C-4805-BC57-390F7CFB6115}" type="pres">
      <dgm:prSet presAssocID="{9FB8D7E6-6B52-437F-ACF0-3B63D3BB6D12}" presName="iconBgRect" presStyleLbl="bgShp" presStyleIdx="3" presStyleCnt="5" custLinFactNeighborX="31728"/>
      <dgm:spPr>
        <a:solidFill>
          <a:schemeClr val="accent5">
            <a:lumMod val="50000"/>
          </a:schemeClr>
        </a:solidFill>
      </dgm:spPr>
    </dgm:pt>
    <dgm:pt modelId="{FE4F9E50-16CB-4953-9F06-2E62AE3D1D27}" type="pres">
      <dgm:prSet presAssocID="{9FB8D7E6-6B52-437F-ACF0-3B63D3BB6D12}" presName="iconRect" presStyleLbl="node1" presStyleIdx="3" presStyleCnt="5" custLinFactNeighborX="5529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4625E8B6-0594-420A-9A52-BB8757C1108E}" type="pres">
      <dgm:prSet presAssocID="{9FB8D7E6-6B52-437F-ACF0-3B63D3BB6D12}" presName="spaceRect" presStyleCnt="0"/>
      <dgm:spPr/>
    </dgm:pt>
    <dgm:pt modelId="{D557E19B-30F2-425D-B6D4-C7B74F320D30}" type="pres">
      <dgm:prSet presAssocID="{9FB8D7E6-6B52-437F-ACF0-3B63D3BB6D12}" presName="textRect" presStyleLbl="revTx" presStyleIdx="3" presStyleCnt="5" custLinFactNeighborX="23374">
        <dgm:presLayoutVars>
          <dgm:chMax val="1"/>
          <dgm:chPref val="1"/>
        </dgm:presLayoutVars>
      </dgm:prSet>
      <dgm:spPr/>
    </dgm:pt>
    <dgm:pt modelId="{DC1CC65D-C9E3-4796-8658-B2FF34F36A61}" type="pres">
      <dgm:prSet presAssocID="{02F165CC-E561-43CC-96CE-C24041F27EB5}" presName="sibTrans" presStyleCnt="0"/>
      <dgm:spPr/>
    </dgm:pt>
    <dgm:pt modelId="{ADB00608-C6E9-4A01-B6A6-597C9B17E062}" type="pres">
      <dgm:prSet presAssocID="{5DF731F0-DF78-4FD7-80DB-527371A942DD}" presName="compNode" presStyleCnt="0"/>
      <dgm:spPr/>
    </dgm:pt>
    <dgm:pt modelId="{A5A22B38-40D2-4963-B235-C48F3362C0F3}" type="pres">
      <dgm:prSet presAssocID="{5DF731F0-DF78-4FD7-80DB-527371A942DD}" presName="iconBgRect" presStyleLbl="bgShp" presStyleIdx="4" presStyleCnt="5" custLinFactNeighborX="54202"/>
      <dgm:spPr>
        <a:solidFill>
          <a:schemeClr val="accent6">
            <a:lumMod val="75000"/>
          </a:schemeClr>
        </a:solidFill>
      </dgm:spPr>
    </dgm:pt>
    <dgm:pt modelId="{B533C5E6-7C97-49EC-9028-770127A15EBD}" type="pres">
      <dgm:prSet presAssocID="{5DF731F0-DF78-4FD7-80DB-527371A942DD}" presName="iconRect" presStyleLbl="node1" presStyleIdx="4" presStyleCnt="5" custLinFactNeighborX="9445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5F71B6F0-0539-4AAE-890E-0BF332D95D82}" type="pres">
      <dgm:prSet presAssocID="{5DF731F0-DF78-4FD7-80DB-527371A942DD}" presName="spaceRect" presStyleCnt="0"/>
      <dgm:spPr/>
    </dgm:pt>
    <dgm:pt modelId="{D9033F3B-DE93-4C34-8BE0-B8221FB8D80A}" type="pres">
      <dgm:prSet presAssocID="{5DF731F0-DF78-4FD7-80DB-527371A942DD}" presName="textRect" presStyleLbl="revTx" presStyleIdx="4" presStyleCnt="5" custLinFactNeighborX="37087">
        <dgm:presLayoutVars>
          <dgm:chMax val="1"/>
          <dgm:chPref val="1"/>
        </dgm:presLayoutVars>
      </dgm:prSet>
      <dgm:spPr/>
    </dgm:pt>
  </dgm:ptLst>
  <dgm:cxnLst>
    <dgm:cxn modelId="{D814A500-FEAD-41FA-9A06-6C8354BD5E77}" srcId="{121E4AD6-190D-49C8-B5AE-3293B922CDB8}" destId="{4DF26054-C4E6-4F95-BC19-AF681733AD3D}" srcOrd="1" destOrd="0" parTransId="{D763A5F7-0BA3-4CE4-8354-40E9BE2895CF}" sibTransId="{D00FD010-FF9D-4639-8C95-4C707E71DAFD}"/>
    <dgm:cxn modelId="{505DD664-CC0F-4ECD-8273-C2E9EA9704FB}" type="presOf" srcId="{F64D6969-40A6-402C-BC17-D4B17C861EEA}" destId="{523E8279-831D-499D-8E4E-F403559D753D}" srcOrd="0" destOrd="0" presId="urn:microsoft.com/office/officeart/2018/5/layout/IconCircleLabelList"/>
    <dgm:cxn modelId="{36210267-C5D8-422D-9F52-66E878666C21}" type="presOf" srcId="{4DF26054-C4E6-4F95-BC19-AF681733AD3D}" destId="{B1CEC864-D264-41E6-829C-3E0235C4ADC4}" srcOrd="0" destOrd="0" presId="urn:microsoft.com/office/officeart/2018/5/layout/IconCircleLabelList"/>
    <dgm:cxn modelId="{AE134D48-83A1-4C87-8195-D3D53B9FBEA2}" type="presOf" srcId="{B3F8DD3C-99E2-4D39-B8E0-293995298A91}" destId="{AF5BFAC1-1CF4-43CC-B221-26370CEFFD11}" srcOrd="0" destOrd="0" presId="urn:microsoft.com/office/officeart/2018/5/layout/IconCircleLabelList"/>
    <dgm:cxn modelId="{5CDEA56C-0BB5-4330-9A08-67FDA03ACB22}" srcId="{121E4AD6-190D-49C8-B5AE-3293B922CDB8}" destId="{B3F8DD3C-99E2-4D39-B8E0-293995298A91}" srcOrd="0" destOrd="0" parTransId="{CFC7B98A-A2A2-4144-920F-E7B77C27759D}" sibTransId="{1E4526BE-1459-4132-94E2-ADC31185072C}"/>
    <dgm:cxn modelId="{EF77F055-27A4-4AF5-8F72-A624753F1385}" type="presOf" srcId="{9FB8D7E6-6B52-437F-ACF0-3B63D3BB6D12}" destId="{D557E19B-30F2-425D-B6D4-C7B74F320D30}" srcOrd="0" destOrd="0" presId="urn:microsoft.com/office/officeart/2018/5/layout/IconCircleLabelList"/>
    <dgm:cxn modelId="{AAA80059-381E-4E48-8B81-970C9664DB1B}" srcId="{121E4AD6-190D-49C8-B5AE-3293B922CDB8}" destId="{9FB8D7E6-6B52-437F-ACF0-3B63D3BB6D12}" srcOrd="3" destOrd="0" parTransId="{9CDBBC47-C187-44EF-8780-CA576867DBC8}" sibTransId="{02F165CC-E561-43CC-96CE-C24041F27EB5}"/>
    <dgm:cxn modelId="{DFD3DB9D-93ED-48CA-BEE6-5626C88E3853}" type="presOf" srcId="{5DF731F0-DF78-4FD7-80DB-527371A942DD}" destId="{D9033F3B-DE93-4C34-8BE0-B8221FB8D80A}" srcOrd="0" destOrd="0" presId="urn:microsoft.com/office/officeart/2018/5/layout/IconCircleLabelList"/>
    <dgm:cxn modelId="{C37F8BC8-6B63-4110-9972-1F2CB090432F}" type="presOf" srcId="{121E4AD6-190D-49C8-B5AE-3293B922CDB8}" destId="{CCA75F6C-6B61-46B8-BEF2-C15994D439EF}" srcOrd="0" destOrd="0" presId="urn:microsoft.com/office/officeart/2018/5/layout/IconCircleLabelList"/>
    <dgm:cxn modelId="{F55744D2-9E29-4021-AD92-070150D90A2B}" srcId="{121E4AD6-190D-49C8-B5AE-3293B922CDB8}" destId="{5DF731F0-DF78-4FD7-80DB-527371A942DD}" srcOrd="4" destOrd="0" parTransId="{2457F362-E354-4DAB-BC3E-2D70883DF75E}" sibTransId="{4B275CE0-4FE5-4B76-8BD6-ED574D2E60D1}"/>
    <dgm:cxn modelId="{D112ABD9-503C-44F1-839E-A6989418D985}" srcId="{121E4AD6-190D-49C8-B5AE-3293B922CDB8}" destId="{F64D6969-40A6-402C-BC17-D4B17C861EEA}" srcOrd="2" destOrd="0" parTransId="{F8D0D96A-BB0A-4B8E-A31C-BD0564704D00}" sibTransId="{EB11ECC6-920A-4A11-A13F-71829F10273A}"/>
    <dgm:cxn modelId="{272E4C85-FC44-42B7-AD43-2FB4D515EA71}" type="presParOf" srcId="{CCA75F6C-6B61-46B8-BEF2-C15994D439EF}" destId="{7076AC7F-7CB0-4CE2-950E-A987A248808F}" srcOrd="0" destOrd="0" presId="urn:microsoft.com/office/officeart/2018/5/layout/IconCircleLabelList"/>
    <dgm:cxn modelId="{F3931F36-D823-4A7F-A47C-E8254EBB87EA}" type="presParOf" srcId="{7076AC7F-7CB0-4CE2-950E-A987A248808F}" destId="{AFC8598D-7901-4A63-899C-E311B2E35434}" srcOrd="0" destOrd="0" presId="urn:microsoft.com/office/officeart/2018/5/layout/IconCircleLabelList"/>
    <dgm:cxn modelId="{19CAB942-16C2-4323-AAF3-E82E9580DE9F}" type="presParOf" srcId="{7076AC7F-7CB0-4CE2-950E-A987A248808F}" destId="{22793610-530F-4BF8-9D73-5BFB54DF618A}" srcOrd="1" destOrd="0" presId="urn:microsoft.com/office/officeart/2018/5/layout/IconCircleLabelList"/>
    <dgm:cxn modelId="{D732EBC7-3DF6-4E9C-98B8-408997A8BACD}" type="presParOf" srcId="{7076AC7F-7CB0-4CE2-950E-A987A248808F}" destId="{8916456F-0504-4E08-8D50-49DBAA3A1B78}" srcOrd="2" destOrd="0" presId="urn:microsoft.com/office/officeart/2018/5/layout/IconCircleLabelList"/>
    <dgm:cxn modelId="{338A623B-2E52-4C98-A42C-9A0316FAC87A}" type="presParOf" srcId="{7076AC7F-7CB0-4CE2-950E-A987A248808F}" destId="{AF5BFAC1-1CF4-43CC-B221-26370CEFFD11}" srcOrd="3" destOrd="0" presId="urn:microsoft.com/office/officeart/2018/5/layout/IconCircleLabelList"/>
    <dgm:cxn modelId="{2AEC0129-5DB9-42E9-998B-8496BDD8499D}" type="presParOf" srcId="{CCA75F6C-6B61-46B8-BEF2-C15994D439EF}" destId="{3FFA8846-2542-41D9-81C4-B210707E9964}" srcOrd="1" destOrd="0" presId="urn:microsoft.com/office/officeart/2018/5/layout/IconCircleLabelList"/>
    <dgm:cxn modelId="{BD85B337-4951-4BBA-90CD-0F9DF7DA7231}" type="presParOf" srcId="{CCA75F6C-6B61-46B8-BEF2-C15994D439EF}" destId="{189EDCE0-8A40-4D87-A470-BE304CA1EFAD}" srcOrd="2" destOrd="0" presId="urn:microsoft.com/office/officeart/2018/5/layout/IconCircleLabelList"/>
    <dgm:cxn modelId="{CC23BE32-93E8-483F-987F-E1AA2EE9AE45}" type="presParOf" srcId="{189EDCE0-8A40-4D87-A470-BE304CA1EFAD}" destId="{9B636201-15D8-4E24-9890-C285F2DDF5EE}" srcOrd="0" destOrd="0" presId="urn:microsoft.com/office/officeart/2018/5/layout/IconCircleLabelList"/>
    <dgm:cxn modelId="{33D42D97-AE22-4124-82B6-A2C62361FFEA}" type="presParOf" srcId="{189EDCE0-8A40-4D87-A470-BE304CA1EFAD}" destId="{69C41370-FC31-46D7-BC22-A7F1262E774C}" srcOrd="1" destOrd="0" presId="urn:microsoft.com/office/officeart/2018/5/layout/IconCircleLabelList"/>
    <dgm:cxn modelId="{174C77D7-A70D-4A78-9074-2167F696D758}" type="presParOf" srcId="{189EDCE0-8A40-4D87-A470-BE304CA1EFAD}" destId="{44460814-8380-40E2-ABA5-E86133BC38B3}" srcOrd="2" destOrd="0" presId="urn:microsoft.com/office/officeart/2018/5/layout/IconCircleLabelList"/>
    <dgm:cxn modelId="{96E4C5BF-3C37-43B2-BC8C-6088FE0FCAE3}" type="presParOf" srcId="{189EDCE0-8A40-4D87-A470-BE304CA1EFAD}" destId="{B1CEC864-D264-41E6-829C-3E0235C4ADC4}" srcOrd="3" destOrd="0" presId="urn:microsoft.com/office/officeart/2018/5/layout/IconCircleLabelList"/>
    <dgm:cxn modelId="{63CD06DD-FD6E-4F99-92B8-2B586F9506EA}" type="presParOf" srcId="{CCA75F6C-6B61-46B8-BEF2-C15994D439EF}" destId="{F6FEE207-A525-42D4-92FA-021D2B6EA590}" srcOrd="3" destOrd="0" presId="urn:microsoft.com/office/officeart/2018/5/layout/IconCircleLabelList"/>
    <dgm:cxn modelId="{A09601D3-A277-4371-93C2-7FC032DC6550}" type="presParOf" srcId="{CCA75F6C-6B61-46B8-BEF2-C15994D439EF}" destId="{42D46622-060D-4550-A602-3064D8544B70}" srcOrd="4" destOrd="0" presId="urn:microsoft.com/office/officeart/2018/5/layout/IconCircleLabelList"/>
    <dgm:cxn modelId="{A9CD076C-3CDF-4C77-AD19-640ACC01D882}" type="presParOf" srcId="{42D46622-060D-4550-A602-3064D8544B70}" destId="{28295BF0-AAAE-4834-BB41-D99F00C6A005}" srcOrd="0" destOrd="0" presId="urn:microsoft.com/office/officeart/2018/5/layout/IconCircleLabelList"/>
    <dgm:cxn modelId="{2B649BA2-C285-40A0-911A-95EAAB79EB2B}" type="presParOf" srcId="{42D46622-060D-4550-A602-3064D8544B70}" destId="{6E2A93F8-72C6-458D-B28B-25AA483B7440}" srcOrd="1" destOrd="0" presId="urn:microsoft.com/office/officeart/2018/5/layout/IconCircleLabelList"/>
    <dgm:cxn modelId="{4EE1B2CD-8C62-49B6-A4C9-695410D83359}" type="presParOf" srcId="{42D46622-060D-4550-A602-3064D8544B70}" destId="{F72FA0D0-9FE9-4D8A-AFB5-284120189101}" srcOrd="2" destOrd="0" presId="urn:microsoft.com/office/officeart/2018/5/layout/IconCircleLabelList"/>
    <dgm:cxn modelId="{B4D18DDF-0D5C-4E5E-97A5-5A3C233B18FF}" type="presParOf" srcId="{42D46622-060D-4550-A602-3064D8544B70}" destId="{523E8279-831D-499D-8E4E-F403559D753D}" srcOrd="3" destOrd="0" presId="urn:microsoft.com/office/officeart/2018/5/layout/IconCircleLabelList"/>
    <dgm:cxn modelId="{1EA75B22-CDD1-4A85-AA35-E914CF03BA3C}" type="presParOf" srcId="{CCA75F6C-6B61-46B8-BEF2-C15994D439EF}" destId="{6F08278D-5E1E-4835-9234-41D7B85E5420}" srcOrd="5" destOrd="0" presId="urn:microsoft.com/office/officeart/2018/5/layout/IconCircleLabelList"/>
    <dgm:cxn modelId="{827A4AA2-7961-48DB-BCC9-62B5F09931D6}" type="presParOf" srcId="{CCA75F6C-6B61-46B8-BEF2-C15994D439EF}" destId="{4E607087-D08B-4319-822D-276EEE3C738D}" srcOrd="6" destOrd="0" presId="urn:microsoft.com/office/officeart/2018/5/layout/IconCircleLabelList"/>
    <dgm:cxn modelId="{15FCACB5-825E-4CEE-9287-DC4C6EBBB8C4}" type="presParOf" srcId="{4E607087-D08B-4319-822D-276EEE3C738D}" destId="{983B0F67-ED2C-4805-BC57-390F7CFB6115}" srcOrd="0" destOrd="0" presId="urn:microsoft.com/office/officeart/2018/5/layout/IconCircleLabelList"/>
    <dgm:cxn modelId="{7EDDFBD2-B585-4F3E-9A82-5E2044A6E5EE}" type="presParOf" srcId="{4E607087-D08B-4319-822D-276EEE3C738D}" destId="{FE4F9E50-16CB-4953-9F06-2E62AE3D1D27}" srcOrd="1" destOrd="0" presId="urn:microsoft.com/office/officeart/2018/5/layout/IconCircleLabelList"/>
    <dgm:cxn modelId="{028EE7A1-8AE7-4877-98E5-17A86B1F8D18}" type="presParOf" srcId="{4E607087-D08B-4319-822D-276EEE3C738D}" destId="{4625E8B6-0594-420A-9A52-BB8757C1108E}" srcOrd="2" destOrd="0" presId="urn:microsoft.com/office/officeart/2018/5/layout/IconCircleLabelList"/>
    <dgm:cxn modelId="{8EEE77E6-A571-4D3E-A305-EAD5713038D5}" type="presParOf" srcId="{4E607087-D08B-4319-822D-276EEE3C738D}" destId="{D557E19B-30F2-425D-B6D4-C7B74F320D30}" srcOrd="3" destOrd="0" presId="urn:microsoft.com/office/officeart/2018/5/layout/IconCircleLabelList"/>
    <dgm:cxn modelId="{E71B799C-D55D-4A50-952F-FEAB396D3AA6}" type="presParOf" srcId="{CCA75F6C-6B61-46B8-BEF2-C15994D439EF}" destId="{DC1CC65D-C9E3-4796-8658-B2FF34F36A61}" srcOrd="7" destOrd="0" presId="urn:microsoft.com/office/officeart/2018/5/layout/IconCircleLabelList"/>
    <dgm:cxn modelId="{F31ADD64-9C5B-4E6F-804E-1955B0ADDDDC}" type="presParOf" srcId="{CCA75F6C-6B61-46B8-BEF2-C15994D439EF}" destId="{ADB00608-C6E9-4A01-B6A6-597C9B17E062}" srcOrd="8" destOrd="0" presId="urn:microsoft.com/office/officeart/2018/5/layout/IconCircleLabelList"/>
    <dgm:cxn modelId="{890891C8-101A-412E-9B8A-020A14E8759D}" type="presParOf" srcId="{ADB00608-C6E9-4A01-B6A6-597C9B17E062}" destId="{A5A22B38-40D2-4963-B235-C48F3362C0F3}" srcOrd="0" destOrd="0" presId="urn:microsoft.com/office/officeart/2018/5/layout/IconCircleLabelList"/>
    <dgm:cxn modelId="{9B216CDB-425F-4C28-859D-4E26A09E5D00}" type="presParOf" srcId="{ADB00608-C6E9-4A01-B6A6-597C9B17E062}" destId="{B533C5E6-7C97-49EC-9028-770127A15EBD}" srcOrd="1" destOrd="0" presId="urn:microsoft.com/office/officeart/2018/5/layout/IconCircleLabelList"/>
    <dgm:cxn modelId="{F9F40B33-DFB3-46A2-A0BF-E8D8D65B6E31}" type="presParOf" srcId="{ADB00608-C6E9-4A01-B6A6-597C9B17E062}" destId="{5F71B6F0-0539-4AAE-890E-0BF332D95D82}" srcOrd="2" destOrd="0" presId="urn:microsoft.com/office/officeart/2018/5/layout/IconCircleLabelList"/>
    <dgm:cxn modelId="{C8D176E0-1E50-4D26-990F-18B0A6B00B79}" type="presParOf" srcId="{ADB00608-C6E9-4A01-B6A6-597C9B17E062}" destId="{D9033F3B-DE93-4C34-8BE0-B8221FB8D80A}" srcOrd="3" destOrd="0" presId="urn:microsoft.com/office/officeart/2018/5/layout/IconCircleLabelLis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1DC11A-6577-44FD-86C1-7B5ED29B240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E58C678-B518-4D84-B531-3E4DF7CC00F1}">
      <dgm:prSet custT="1"/>
      <dgm:spPr>
        <a:solidFill>
          <a:schemeClr val="accent1">
            <a:lumMod val="50000"/>
          </a:schemeClr>
        </a:solidFill>
      </dgm:spPr>
      <dgm:t>
        <a:bodyPr/>
        <a:lstStyle/>
        <a:p>
          <a:pPr>
            <a:defRPr b="1"/>
          </a:pPr>
          <a:r>
            <a:rPr lang="en-US" sz="2000" dirty="0">
              <a:latin typeface="Times New Roman" panose="02020603050405020304" pitchFamily="18" charset="0"/>
              <a:cs typeface="Times New Roman" panose="02020603050405020304" pitchFamily="18" charset="0"/>
            </a:rPr>
            <a:t>Error reduction</a:t>
          </a:r>
        </a:p>
      </dgm:t>
    </dgm:pt>
    <dgm:pt modelId="{7A32A4BF-3D4E-447C-9E91-487322AA5935}" type="parTrans" cxnId="{5E189C88-BD35-4F4D-8AC0-A6858DABEFAC}">
      <dgm:prSet/>
      <dgm:spPr/>
      <dgm:t>
        <a:bodyPr/>
        <a:lstStyle/>
        <a:p>
          <a:endParaRPr lang="en-US"/>
        </a:p>
      </dgm:t>
    </dgm:pt>
    <dgm:pt modelId="{0D426581-2D44-4272-9A5A-666743822340}" type="sibTrans" cxnId="{5E189C88-BD35-4F4D-8AC0-A6858DABEFAC}">
      <dgm:prSet/>
      <dgm:spPr/>
      <dgm:t>
        <a:bodyPr/>
        <a:lstStyle/>
        <a:p>
          <a:endParaRPr lang="en-US"/>
        </a:p>
      </dgm:t>
    </dgm:pt>
    <dgm:pt modelId="{325D24CD-D814-47FC-8F18-C441A0504AEF}">
      <dgm:prSet custT="1"/>
      <dgm:spPr>
        <a:solidFill>
          <a:schemeClr val="accent2">
            <a:lumMod val="75000"/>
          </a:schemeClr>
        </a:solidFill>
      </dgm:spPr>
      <dgm:t>
        <a:bodyPr/>
        <a:lstStyle/>
        <a:p>
          <a:pPr>
            <a:defRPr b="1"/>
          </a:pPr>
          <a:r>
            <a:rPr lang="en-US" sz="2000" dirty="0">
              <a:latin typeface="Times New Roman" panose="02020603050405020304" pitchFamily="18" charset="0"/>
              <a:cs typeface="Times New Roman" panose="02020603050405020304" pitchFamily="18" charset="0"/>
            </a:rPr>
            <a:t>Increase efficiency</a:t>
          </a:r>
        </a:p>
      </dgm:t>
    </dgm:pt>
    <dgm:pt modelId="{E7F65C26-7A26-452F-8E86-3388E1EAF4D4}" type="parTrans" cxnId="{B36B8401-79BC-40CB-A9BE-FDEC99779AE0}">
      <dgm:prSet/>
      <dgm:spPr/>
      <dgm:t>
        <a:bodyPr/>
        <a:lstStyle/>
        <a:p>
          <a:endParaRPr lang="en-US"/>
        </a:p>
      </dgm:t>
    </dgm:pt>
    <dgm:pt modelId="{8050F32A-014F-4092-9689-494798A11EF6}" type="sibTrans" cxnId="{B36B8401-79BC-40CB-A9BE-FDEC99779AE0}">
      <dgm:prSet/>
      <dgm:spPr/>
      <dgm:t>
        <a:bodyPr/>
        <a:lstStyle/>
        <a:p>
          <a:endParaRPr lang="en-US"/>
        </a:p>
      </dgm:t>
    </dgm:pt>
    <dgm:pt modelId="{E52C0004-561D-49A5-B558-61577231A96A}">
      <dgm:prSet custT="1"/>
      <dgm:spPr>
        <a:solidFill>
          <a:schemeClr val="accent3">
            <a:lumMod val="50000"/>
          </a:schemeClr>
        </a:solidFill>
      </dgm:spPr>
      <dgm:t>
        <a:bodyPr/>
        <a:lstStyle/>
        <a:p>
          <a:pPr>
            <a:defRPr b="1"/>
          </a:pPr>
          <a:r>
            <a:rPr lang="en-US" sz="2000" dirty="0">
              <a:latin typeface="Times New Roman" panose="02020603050405020304" pitchFamily="18" charset="0"/>
              <a:cs typeface="Times New Roman" panose="02020603050405020304" pitchFamily="18" charset="0"/>
            </a:rPr>
            <a:t>Building trust and credibility</a:t>
          </a:r>
        </a:p>
      </dgm:t>
    </dgm:pt>
    <dgm:pt modelId="{254BAE71-D8CD-4653-B327-69042DC35086}" type="parTrans" cxnId="{E0E032FB-4084-4C97-B942-7BC765899D13}">
      <dgm:prSet/>
      <dgm:spPr/>
      <dgm:t>
        <a:bodyPr/>
        <a:lstStyle/>
        <a:p>
          <a:endParaRPr lang="en-US"/>
        </a:p>
      </dgm:t>
    </dgm:pt>
    <dgm:pt modelId="{D7F9DC6B-AE99-4811-AB5D-2C57E2D84EB2}" type="sibTrans" cxnId="{E0E032FB-4084-4C97-B942-7BC765899D13}">
      <dgm:prSet/>
      <dgm:spPr/>
      <dgm:t>
        <a:bodyPr/>
        <a:lstStyle/>
        <a:p>
          <a:endParaRPr lang="en-US"/>
        </a:p>
      </dgm:t>
    </dgm:pt>
    <dgm:pt modelId="{5FD12A23-0535-49C8-9183-F619A27A8720}">
      <dgm:prSet custT="1"/>
      <dgm:spPr>
        <a:solidFill>
          <a:schemeClr val="tx2">
            <a:lumMod val="75000"/>
          </a:schemeClr>
        </a:solidFill>
      </dgm:spPr>
      <dgm:t>
        <a:bodyPr/>
        <a:lstStyle/>
        <a:p>
          <a:pPr>
            <a:defRPr b="1"/>
          </a:pPr>
          <a:r>
            <a:rPr lang="en-US" sz="2000" dirty="0">
              <a:latin typeface="Times New Roman" panose="02020603050405020304" pitchFamily="18" charset="0"/>
              <a:cs typeface="Times New Roman" panose="02020603050405020304" pitchFamily="18" charset="0"/>
            </a:rPr>
            <a:t>Boost professional reputation</a:t>
          </a:r>
        </a:p>
      </dgm:t>
    </dgm:pt>
    <dgm:pt modelId="{B56F974F-6FE9-4329-ACE2-31090581AD4B}" type="parTrans" cxnId="{9FAEAAED-4F68-459B-A3BF-E2400552F765}">
      <dgm:prSet/>
      <dgm:spPr/>
      <dgm:t>
        <a:bodyPr/>
        <a:lstStyle/>
        <a:p>
          <a:endParaRPr lang="en-US"/>
        </a:p>
      </dgm:t>
    </dgm:pt>
    <dgm:pt modelId="{F676E963-22D2-4DE4-91DD-4F0E2EFB840D}" type="sibTrans" cxnId="{9FAEAAED-4F68-459B-A3BF-E2400552F765}">
      <dgm:prSet/>
      <dgm:spPr/>
      <dgm:t>
        <a:bodyPr/>
        <a:lstStyle/>
        <a:p>
          <a:endParaRPr lang="en-US"/>
        </a:p>
      </dgm:t>
    </dgm:pt>
    <dgm:pt modelId="{1AE87A44-0E97-4B7E-9661-F4CE9CFB0546}">
      <dgm:prSet custT="1"/>
      <dgm:spPr>
        <a:solidFill>
          <a:schemeClr val="accent6">
            <a:lumMod val="75000"/>
          </a:schemeClr>
        </a:solidFill>
      </dgm:spPr>
      <dgm:t>
        <a:bodyPr/>
        <a:lstStyle/>
        <a:p>
          <a:pPr>
            <a:defRPr b="1"/>
          </a:pPr>
          <a:r>
            <a:rPr lang="en-US" sz="2000" dirty="0">
              <a:latin typeface="Times New Roman" panose="02020603050405020304" pitchFamily="18" charset="0"/>
              <a:cs typeface="Times New Roman" panose="02020603050405020304" pitchFamily="18" charset="0"/>
            </a:rPr>
            <a:t>Effective problem-solving and decision-making</a:t>
          </a:r>
        </a:p>
      </dgm:t>
    </dgm:pt>
    <dgm:pt modelId="{1708CBE0-E703-4AC3-A75C-972A3F4F62F4}" type="parTrans" cxnId="{91B7DE5C-EF3F-489B-8BB6-068AC0E6928B}">
      <dgm:prSet/>
      <dgm:spPr/>
      <dgm:t>
        <a:bodyPr/>
        <a:lstStyle/>
        <a:p>
          <a:endParaRPr lang="en-US"/>
        </a:p>
      </dgm:t>
    </dgm:pt>
    <dgm:pt modelId="{A0F778E1-959D-4B18-B543-1C380AD5CC8B}" type="sibTrans" cxnId="{91B7DE5C-EF3F-489B-8BB6-068AC0E6928B}">
      <dgm:prSet/>
      <dgm:spPr/>
      <dgm:t>
        <a:bodyPr/>
        <a:lstStyle/>
        <a:p>
          <a:endParaRPr lang="en-US"/>
        </a:p>
      </dgm:t>
    </dgm:pt>
    <dgm:pt modelId="{9BE0954A-26D6-4792-9484-0B4D365C4061}" type="pres">
      <dgm:prSet presAssocID="{E31DC11A-6577-44FD-86C1-7B5ED29B2403}" presName="outerComposite" presStyleCnt="0">
        <dgm:presLayoutVars>
          <dgm:chMax val="5"/>
          <dgm:dir/>
          <dgm:resizeHandles val="exact"/>
        </dgm:presLayoutVars>
      </dgm:prSet>
      <dgm:spPr/>
    </dgm:pt>
    <dgm:pt modelId="{0F572C11-A017-4635-900D-E3EA98E5B9BB}" type="pres">
      <dgm:prSet presAssocID="{E31DC11A-6577-44FD-86C1-7B5ED29B2403}" presName="dummyMaxCanvas" presStyleCnt="0">
        <dgm:presLayoutVars/>
      </dgm:prSet>
      <dgm:spPr/>
    </dgm:pt>
    <dgm:pt modelId="{3CCF906B-B34C-49E2-8349-7F0D99DA5419}" type="pres">
      <dgm:prSet presAssocID="{E31DC11A-6577-44FD-86C1-7B5ED29B2403}" presName="FiveNodes_1" presStyleLbl="node1" presStyleIdx="0" presStyleCnt="5">
        <dgm:presLayoutVars>
          <dgm:bulletEnabled val="1"/>
        </dgm:presLayoutVars>
      </dgm:prSet>
      <dgm:spPr/>
    </dgm:pt>
    <dgm:pt modelId="{F395FFA3-2547-4181-8DF5-903226465292}" type="pres">
      <dgm:prSet presAssocID="{E31DC11A-6577-44FD-86C1-7B5ED29B2403}" presName="FiveNodes_2" presStyleLbl="node1" presStyleIdx="1" presStyleCnt="5">
        <dgm:presLayoutVars>
          <dgm:bulletEnabled val="1"/>
        </dgm:presLayoutVars>
      </dgm:prSet>
      <dgm:spPr/>
    </dgm:pt>
    <dgm:pt modelId="{48423B99-88AC-4FEA-804F-7B851475D64E}" type="pres">
      <dgm:prSet presAssocID="{E31DC11A-6577-44FD-86C1-7B5ED29B2403}" presName="FiveNodes_3" presStyleLbl="node1" presStyleIdx="2" presStyleCnt="5">
        <dgm:presLayoutVars>
          <dgm:bulletEnabled val="1"/>
        </dgm:presLayoutVars>
      </dgm:prSet>
      <dgm:spPr/>
    </dgm:pt>
    <dgm:pt modelId="{DF956AE9-5CC4-4437-B8B6-F4A3FEC10A8E}" type="pres">
      <dgm:prSet presAssocID="{E31DC11A-6577-44FD-86C1-7B5ED29B2403}" presName="FiveNodes_4" presStyleLbl="node1" presStyleIdx="3" presStyleCnt="5">
        <dgm:presLayoutVars>
          <dgm:bulletEnabled val="1"/>
        </dgm:presLayoutVars>
      </dgm:prSet>
      <dgm:spPr/>
    </dgm:pt>
    <dgm:pt modelId="{FFDD138A-BAB7-48A8-95D7-3956C8962E53}" type="pres">
      <dgm:prSet presAssocID="{E31DC11A-6577-44FD-86C1-7B5ED29B2403}" presName="FiveNodes_5" presStyleLbl="node1" presStyleIdx="4" presStyleCnt="5">
        <dgm:presLayoutVars>
          <dgm:bulletEnabled val="1"/>
        </dgm:presLayoutVars>
      </dgm:prSet>
      <dgm:spPr/>
    </dgm:pt>
    <dgm:pt modelId="{FCA8B68B-1AF2-4441-898C-FD87E664BF01}" type="pres">
      <dgm:prSet presAssocID="{E31DC11A-6577-44FD-86C1-7B5ED29B2403}" presName="FiveConn_1-2" presStyleLbl="fgAccFollowNode1" presStyleIdx="0" presStyleCnt="4">
        <dgm:presLayoutVars>
          <dgm:bulletEnabled val="1"/>
        </dgm:presLayoutVars>
      </dgm:prSet>
      <dgm:spPr/>
    </dgm:pt>
    <dgm:pt modelId="{1DC7B047-0F03-4F43-9F43-A2D542E24EF7}" type="pres">
      <dgm:prSet presAssocID="{E31DC11A-6577-44FD-86C1-7B5ED29B2403}" presName="FiveConn_2-3" presStyleLbl="fgAccFollowNode1" presStyleIdx="1" presStyleCnt="4">
        <dgm:presLayoutVars>
          <dgm:bulletEnabled val="1"/>
        </dgm:presLayoutVars>
      </dgm:prSet>
      <dgm:spPr/>
    </dgm:pt>
    <dgm:pt modelId="{89CAF09F-46EA-4303-B879-68D5361B4721}" type="pres">
      <dgm:prSet presAssocID="{E31DC11A-6577-44FD-86C1-7B5ED29B2403}" presName="FiveConn_3-4" presStyleLbl="fgAccFollowNode1" presStyleIdx="2" presStyleCnt="4">
        <dgm:presLayoutVars>
          <dgm:bulletEnabled val="1"/>
        </dgm:presLayoutVars>
      </dgm:prSet>
      <dgm:spPr/>
    </dgm:pt>
    <dgm:pt modelId="{9F6A46CF-3D46-403F-B362-2312D00C4AED}" type="pres">
      <dgm:prSet presAssocID="{E31DC11A-6577-44FD-86C1-7B5ED29B2403}" presName="FiveConn_4-5" presStyleLbl="fgAccFollowNode1" presStyleIdx="3" presStyleCnt="4">
        <dgm:presLayoutVars>
          <dgm:bulletEnabled val="1"/>
        </dgm:presLayoutVars>
      </dgm:prSet>
      <dgm:spPr/>
    </dgm:pt>
    <dgm:pt modelId="{F1817CDF-C14D-4C85-B681-6065920478FC}" type="pres">
      <dgm:prSet presAssocID="{E31DC11A-6577-44FD-86C1-7B5ED29B2403}" presName="FiveNodes_1_text" presStyleLbl="node1" presStyleIdx="4" presStyleCnt="5">
        <dgm:presLayoutVars>
          <dgm:bulletEnabled val="1"/>
        </dgm:presLayoutVars>
      </dgm:prSet>
      <dgm:spPr/>
    </dgm:pt>
    <dgm:pt modelId="{D2CADA6B-DEEE-42CE-BBD5-53CBAC7C2064}" type="pres">
      <dgm:prSet presAssocID="{E31DC11A-6577-44FD-86C1-7B5ED29B2403}" presName="FiveNodes_2_text" presStyleLbl="node1" presStyleIdx="4" presStyleCnt="5">
        <dgm:presLayoutVars>
          <dgm:bulletEnabled val="1"/>
        </dgm:presLayoutVars>
      </dgm:prSet>
      <dgm:spPr/>
    </dgm:pt>
    <dgm:pt modelId="{923933C9-360F-4EE5-B73B-C562077CBB49}" type="pres">
      <dgm:prSet presAssocID="{E31DC11A-6577-44FD-86C1-7B5ED29B2403}" presName="FiveNodes_3_text" presStyleLbl="node1" presStyleIdx="4" presStyleCnt="5">
        <dgm:presLayoutVars>
          <dgm:bulletEnabled val="1"/>
        </dgm:presLayoutVars>
      </dgm:prSet>
      <dgm:spPr/>
    </dgm:pt>
    <dgm:pt modelId="{632152BF-5713-46CD-A928-292049C7C989}" type="pres">
      <dgm:prSet presAssocID="{E31DC11A-6577-44FD-86C1-7B5ED29B2403}" presName="FiveNodes_4_text" presStyleLbl="node1" presStyleIdx="4" presStyleCnt="5">
        <dgm:presLayoutVars>
          <dgm:bulletEnabled val="1"/>
        </dgm:presLayoutVars>
      </dgm:prSet>
      <dgm:spPr/>
    </dgm:pt>
    <dgm:pt modelId="{4A436243-1C7F-4CF7-818F-59D547893666}" type="pres">
      <dgm:prSet presAssocID="{E31DC11A-6577-44FD-86C1-7B5ED29B2403}" presName="FiveNodes_5_text" presStyleLbl="node1" presStyleIdx="4" presStyleCnt="5">
        <dgm:presLayoutVars>
          <dgm:bulletEnabled val="1"/>
        </dgm:presLayoutVars>
      </dgm:prSet>
      <dgm:spPr/>
    </dgm:pt>
  </dgm:ptLst>
  <dgm:cxnLst>
    <dgm:cxn modelId="{B36B8401-79BC-40CB-A9BE-FDEC99779AE0}" srcId="{E31DC11A-6577-44FD-86C1-7B5ED29B2403}" destId="{325D24CD-D814-47FC-8F18-C441A0504AEF}" srcOrd="1" destOrd="0" parTransId="{E7F65C26-7A26-452F-8E86-3388E1EAF4D4}" sibTransId="{8050F32A-014F-4092-9689-494798A11EF6}"/>
    <dgm:cxn modelId="{279A3417-0CA9-45BF-AB31-73920C6D4325}" type="presOf" srcId="{5FD12A23-0535-49C8-9183-F619A27A8720}" destId="{DF956AE9-5CC4-4437-B8B6-F4A3FEC10A8E}" srcOrd="0" destOrd="0" presId="urn:microsoft.com/office/officeart/2005/8/layout/vProcess5"/>
    <dgm:cxn modelId="{3EC3F51B-36A3-4204-8B04-F318A3E0F076}" type="presOf" srcId="{1AE87A44-0E97-4B7E-9661-F4CE9CFB0546}" destId="{4A436243-1C7F-4CF7-818F-59D547893666}" srcOrd="1" destOrd="0" presId="urn:microsoft.com/office/officeart/2005/8/layout/vProcess5"/>
    <dgm:cxn modelId="{26B46A2D-745C-434A-A096-19891412E3A1}" type="presOf" srcId="{BE58C678-B518-4D84-B531-3E4DF7CC00F1}" destId="{3CCF906B-B34C-49E2-8349-7F0D99DA5419}" srcOrd="0" destOrd="0" presId="urn:microsoft.com/office/officeart/2005/8/layout/vProcess5"/>
    <dgm:cxn modelId="{3CBB4232-D8BF-4D0A-B22F-5FDEAD9AB94F}" type="presOf" srcId="{325D24CD-D814-47FC-8F18-C441A0504AEF}" destId="{D2CADA6B-DEEE-42CE-BBD5-53CBAC7C2064}" srcOrd="1" destOrd="0" presId="urn:microsoft.com/office/officeart/2005/8/layout/vProcess5"/>
    <dgm:cxn modelId="{91B7DE5C-EF3F-489B-8BB6-068AC0E6928B}" srcId="{E31DC11A-6577-44FD-86C1-7B5ED29B2403}" destId="{1AE87A44-0E97-4B7E-9661-F4CE9CFB0546}" srcOrd="4" destOrd="0" parTransId="{1708CBE0-E703-4AC3-A75C-972A3F4F62F4}" sibTransId="{A0F778E1-959D-4B18-B543-1C380AD5CC8B}"/>
    <dgm:cxn modelId="{E06BBF77-D5F9-4B3A-B1C3-0C5B2F92650B}" type="presOf" srcId="{F676E963-22D2-4DE4-91DD-4F0E2EFB840D}" destId="{9F6A46CF-3D46-403F-B362-2312D00C4AED}" srcOrd="0" destOrd="0" presId="urn:microsoft.com/office/officeart/2005/8/layout/vProcess5"/>
    <dgm:cxn modelId="{80263983-46CC-49A8-B3F6-8EAC8939F03C}" type="presOf" srcId="{D7F9DC6B-AE99-4811-AB5D-2C57E2D84EB2}" destId="{89CAF09F-46EA-4303-B879-68D5361B4721}" srcOrd="0" destOrd="0" presId="urn:microsoft.com/office/officeart/2005/8/layout/vProcess5"/>
    <dgm:cxn modelId="{7D867B83-7CE1-42B3-BACC-9003A6DF25CA}" type="presOf" srcId="{E31DC11A-6577-44FD-86C1-7B5ED29B2403}" destId="{9BE0954A-26D6-4792-9484-0B4D365C4061}" srcOrd="0" destOrd="0" presId="urn:microsoft.com/office/officeart/2005/8/layout/vProcess5"/>
    <dgm:cxn modelId="{5E189C88-BD35-4F4D-8AC0-A6858DABEFAC}" srcId="{E31DC11A-6577-44FD-86C1-7B5ED29B2403}" destId="{BE58C678-B518-4D84-B531-3E4DF7CC00F1}" srcOrd="0" destOrd="0" parTransId="{7A32A4BF-3D4E-447C-9E91-487322AA5935}" sibTransId="{0D426581-2D44-4272-9A5A-666743822340}"/>
    <dgm:cxn modelId="{99A67F9D-A6E5-42F3-B5AE-34F7E6C57EFA}" type="presOf" srcId="{325D24CD-D814-47FC-8F18-C441A0504AEF}" destId="{F395FFA3-2547-4181-8DF5-903226465292}" srcOrd="0" destOrd="0" presId="urn:microsoft.com/office/officeart/2005/8/layout/vProcess5"/>
    <dgm:cxn modelId="{536C5AA1-D9B1-47B6-9F33-77DF055432A3}" type="presOf" srcId="{0D426581-2D44-4272-9A5A-666743822340}" destId="{FCA8B68B-1AF2-4441-898C-FD87E664BF01}" srcOrd="0" destOrd="0" presId="urn:microsoft.com/office/officeart/2005/8/layout/vProcess5"/>
    <dgm:cxn modelId="{D4489BBE-3AC9-4D6A-AB53-EBA9EE1F45A4}" type="presOf" srcId="{1AE87A44-0E97-4B7E-9661-F4CE9CFB0546}" destId="{FFDD138A-BAB7-48A8-95D7-3956C8962E53}" srcOrd="0" destOrd="0" presId="urn:microsoft.com/office/officeart/2005/8/layout/vProcess5"/>
    <dgm:cxn modelId="{DCFA5DC2-7542-4ADF-AB2C-D102BEAEA9A5}" type="presOf" srcId="{5FD12A23-0535-49C8-9183-F619A27A8720}" destId="{632152BF-5713-46CD-A928-292049C7C989}" srcOrd="1" destOrd="0" presId="urn:microsoft.com/office/officeart/2005/8/layout/vProcess5"/>
    <dgm:cxn modelId="{C1244DD0-6B2A-4A15-AB9C-76F3F66BDBCE}" type="presOf" srcId="{8050F32A-014F-4092-9689-494798A11EF6}" destId="{1DC7B047-0F03-4F43-9F43-A2D542E24EF7}" srcOrd="0" destOrd="0" presId="urn:microsoft.com/office/officeart/2005/8/layout/vProcess5"/>
    <dgm:cxn modelId="{E22AE6DE-755E-40CE-A0EA-E34A5F32A5B1}" type="presOf" srcId="{E52C0004-561D-49A5-B558-61577231A96A}" destId="{923933C9-360F-4EE5-B73B-C562077CBB49}" srcOrd="1" destOrd="0" presId="urn:microsoft.com/office/officeart/2005/8/layout/vProcess5"/>
    <dgm:cxn modelId="{9F37DAE6-2F08-44D6-BBE7-C7E97F8559CA}" type="presOf" srcId="{BE58C678-B518-4D84-B531-3E4DF7CC00F1}" destId="{F1817CDF-C14D-4C85-B681-6065920478FC}" srcOrd="1" destOrd="0" presId="urn:microsoft.com/office/officeart/2005/8/layout/vProcess5"/>
    <dgm:cxn modelId="{9FAEAAED-4F68-459B-A3BF-E2400552F765}" srcId="{E31DC11A-6577-44FD-86C1-7B5ED29B2403}" destId="{5FD12A23-0535-49C8-9183-F619A27A8720}" srcOrd="3" destOrd="0" parTransId="{B56F974F-6FE9-4329-ACE2-31090581AD4B}" sibTransId="{F676E963-22D2-4DE4-91DD-4F0E2EFB840D}"/>
    <dgm:cxn modelId="{F8CCD2F8-A065-4BC7-B640-C57DF5B5AFCC}" type="presOf" srcId="{E52C0004-561D-49A5-B558-61577231A96A}" destId="{48423B99-88AC-4FEA-804F-7B851475D64E}" srcOrd="0" destOrd="0" presId="urn:microsoft.com/office/officeart/2005/8/layout/vProcess5"/>
    <dgm:cxn modelId="{E0E032FB-4084-4C97-B942-7BC765899D13}" srcId="{E31DC11A-6577-44FD-86C1-7B5ED29B2403}" destId="{E52C0004-561D-49A5-B558-61577231A96A}" srcOrd="2" destOrd="0" parTransId="{254BAE71-D8CD-4653-B327-69042DC35086}" sibTransId="{D7F9DC6B-AE99-4811-AB5D-2C57E2D84EB2}"/>
    <dgm:cxn modelId="{69771993-BD77-43D6-95C1-3F524783597A}" type="presParOf" srcId="{9BE0954A-26D6-4792-9484-0B4D365C4061}" destId="{0F572C11-A017-4635-900D-E3EA98E5B9BB}" srcOrd="0" destOrd="0" presId="urn:microsoft.com/office/officeart/2005/8/layout/vProcess5"/>
    <dgm:cxn modelId="{DDFC82F6-AF2D-41CC-ACED-3983C617E19A}" type="presParOf" srcId="{9BE0954A-26D6-4792-9484-0B4D365C4061}" destId="{3CCF906B-B34C-49E2-8349-7F0D99DA5419}" srcOrd="1" destOrd="0" presId="urn:microsoft.com/office/officeart/2005/8/layout/vProcess5"/>
    <dgm:cxn modelId="{B0CF3801-4312-4B8A-A72F-08AB7065D9C6}" type="presParOf" srcId="{9BE0954A-26D6-4792-9484-0B4D365C4061}" destId="{F395FFA3-2547-4181-8DF5-903226465292}" srcOrd="2" destOrd="0" presId="urn:microsoft.com/office/officeart/2005/8/layout/vProcess5"/>
    <dgm:cxn modelId="{2A5DB08A-5ECE-40A6-AF8F-E545066DF1A3}" type="presParOf" srcId="{9BE0954A-26D6-4792-9484-0B4D365C4061}" destId="{48423B99-88AC-4FEA-804F-7B851475D64E}" srcOrd="3" destOrd="0" presId="urn:microsoft.com/office/officeart/2005/8/layout/vProcess5"/>
    <dgm:cxn modelId="{F1D4B9B9-86B2-481E-992F-C17065510CE2}" type="presParOf" srcId="{9BE0954A-26D6-4792-9484-0B4D365C4061}" destId="{DF956AE9-5CC4-4437-B8B6-F4A3FEC10A8E}" srcOrd="4" destOrd="0" presId="urn:microsoft.com/office/officeart/2005/8/layout/vProcess5"/>
    <dgm:cxn modelId="{EC289F79-34EC-46F1-AF61-B7118E74F81E}" type="presParOf" srcId="{9BE0954A-26D6-4792-9484-0B4D365C4061}" destId="{FFDD138A-BAB7-48A8-95D7-3956C8962E53}" srcOrd="5" destOrd="0" presId="urn:microsoft.com/office/officeart/2005/8/layout/vProcess5"/>
    <dgm:cxn modelId="{72F73E17-203E-4D8A-BE04-4EDB965A3C4F}" type="presParOf" srcId="{9BE0954A-26D6-4792-9484-0B4D365C4061}" destId="{FCA8B68B-1AF2-4441-898C-FD87E664BF01}" srcOrd="6" destOrd="0" presId="urn:microsoft.com/office/officeart/2005/8/layout/vProcess5"/>
    <dgm:cxn modelId="{3B713DF1-0B91-44AF-901A-BCCE0F2CE867}" type="presParOf" srcId="{9BE0954A-26D6-4792-9484-0B4D365C4061}" destId="{1DC7B047-0F03-4F43-9F43-A2D542E24EF7}" srcOrd="7" destOrd="0" presId="urn:microsoft.com/office/officeart/2005/8/layout/vProcess5"/>
    <dgm:cxn modelId="{CF6B2301-A459-4D2C-A726-63D8DA4220C6}" type="presParOf" srcId="{9BE0954A-26D6-4792-9484-0B4D365C4061}" destId="{89CAF09F-46EA-4303-B879-68D5361B4721}" srcOrd="8" destOrd="0" presId="urn:microsoft.com/office/officeart/2005/8/layout/vProcess5"/>
    <dgm:cxn modelId="{E01F6282-73C1-49E9-9BF6-EA633D28A61F}" type="presParOf" srcId="{9BE0954A-26D6-4792-9484-0B4D365C4061}" destId="{9F6A46CF-3D46-403F-B362-2312D00C4AED}" srcOrd="9" destOrd="0" presId="urn:microsoft.com/office/officeart/2005/8/layout/vProcess5"/>
    <dgm:cxn modelId="{9BB8BD4A-8879-439A-84C8-76CB88698F9A}" type="presParOf" srcId="{9BE0954A-26D6-4792-9484-0B4D365C4061}" destId="{F1817CDF-C14D-4C85-B681-6065920478FC}" srcOrd="10" destOrd="0" presId="urn:microsoft.com/office/officeart/2005/8/layout/vProcess5"/>
    <dgm:cxn modelId="{FD4C5EF7-95CF-4104-9577-AEB856FF18B8}" type="presParOf" srcId="{9BE0954A-26D6-4792-9484-0B4D365C4061}" destId="{D2CADA6B-DEEE-42CE-BBD5-53CBAC7C2064}" srcOrd="11" destOrd="0" presId="urn:microsoft.com/office/officeart/2005/8/layout/vProcess5"/>
    <dgm:cxn modelId="{01A6FD18-FBD1-44D5-A9B0-96A2FAD6D65E}" type="presParOf" srcId="{9BE0954A-26D6-4792-9484-0B4D365C4061}" destId="{923933C9-360F-4EE5-B73B-C562077CBB49}" srcOrd="12" destOrd="0" presId="urn:microsoft.com/office/officeart/2005/8/layout/vProcess5"/>
    <dgm:cxn modelId="{9737450A-192F-4A4E-BD36-CDFDA31E30A6}" type="presParOf" srcId="{9BE0954A-26D6-4792-9484-0B4D365C4061}" destId="{632152BF-5713-46CD-A928-292049C7C989}" srcOrd="13" destOrd="0" presId="urn:microsoft.com/office/officeart/2005/8/layout/vProcess5"/>
    <dgm:cxn modelId="{8C1C8301-A098-42EB-B944-EBA40F9D29C7}" type="presParOf" srcId="{9BE0954A-26D6-4792-9484-0B4D365C4061}" destId="{4A436243-1C7F-4CF7-818F-59D54789366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CCDFE-D36C-4C45-8031-9A599E0512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160E00-1ECB-4191-823D-E8A1FE0170ED}">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 notice errors others overlook</a:t>
          </a:r>
        </a:p>
      </dgm:t>
    </dgm:pt>
    <dgm:pt modelId="{4831483E-EFE6-4D91-971B-37624BE45B89}" type="parTrans" cxnId="{788DAAFA-EE1F-4C0A-B402-DF843AAAAF0C}">
      <dgm:prSet/>
      <dgm:spPr/>
      <dgm:t>
        <a:bodyPr/>
        <a:lstStyle/>
        <a:p>
          <a:endParaRPr lang="en-US"/>
        </a:p>
      </dgm:t>
    </dgm:pt>
    <dgm:pt modelId="{3A3CB469-0D8D-43F9-A9FA-1F84CCFA6D31}" type="sibTrans" cxnId="{788DAAFA-EE1F-4C0A-B402-DF843AAAAF0C}">
      <dgm:prSet/>
      <dgm:spPr/>
      <dgm:t>
        <a:bodyPr/>
        <a:lstStyle/>
        <a:p>
          <a:endParaRPr lang="en-US"/>
        </a:p>
      </dgm:t>
    </dgm:pt>
    <dgm:pt modelId="{665BDB03-7465-48FE-B3E0-5ACDB0FE21CF}">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You’re </a:t>
          </a:r>
          <a:r>
            <a:rPr lang="en-US" sz="2000" cap="none" dirty="0" err="1">
              <a:latin typeface="Times New Roman" panose="02020603050405020304" pitchFamily="18" charset="0"/>
              <a:cs typeface="Times New Roman" panose="02020603050405020304" pitchFamily="18" charset="0"/>
            </a:rPr>
            <a:t>organised</a:t>
          </a:r>
          <a:endParaRPr lang="en-US" sz="2000" cap="none" dirty="0">
            <a:latin typeface="Times New Roman" panose="02020603050405020304" pitchFamily="18" charset="0"/>
            <a:cs typeface="Times New Roman" panose="02020603050405020304" pitchFamily="18" charset="0"/>
          </a:endParaRPr>
        </a:p>
      </dgm:t>
    </dgm:pt>
    <dgm:pt modelId="{8E225A55-CDA8-4F83-84FB-4FBBE8DE3E4C}" type="parTrans" cxnId="{6F91C4BF-09E5-4298-AF1B-76D9BEBB80F8}">
      <dgm:prSet/>
      <dgm:spPr/>
      <dgm:t>
        <a:bodyPr/>
        <a:lstStyle/>
        <a:p>
          <a:endParaRPr lang="en-US"/>
        </a:p>
      </dgm:t>
    </dgm:pt>
    <dgm:pt modelId="{2FD80BD2-5108-4907-987F-AA9C40F6F86F}" type="sibTrans" cxnId="{6F91C4BF-09E5-4298-AF1B-76D9BEBB80F8}">
      <dgm:prSet/>
      <dgm:spPr/>
      <dgm:t>
        <a:bodyPr/>
        <a:lstStyle/>
        <a:p>
          <a:endParaRPr lang="en-US"/>
        </a:p>
      </dgm:t>
    </dgm:pt>
    <dgm:pt modelId="{C94A4E65-4800-421A-9EA5-F288B8F48469}">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You’re a careful planner</a:t>
          </a:r>
        </a:p>
      </dgm:t>
    </dgm:pt>
    <dgm:pt modelId="{A296D927-D633-4877-970C-64DB46E7526B}" type="parTrans" cxnId="{34B4BA19-8C0F-4B4A-84D0-BFFA9E69EE8B}">
      <dgm:prSet/>
      <dgm:spPr/>
      <dgm:t>
        <a:bodyPr/>
        <a:lstStyle/>
        <a:p>
          <a:endParaRPr lang="en-US"/>
        </a:p>
      </dgm:t>
    </dgm:pt>
    <dgm:pt modelId="{C62039AA-69B7-48F7-BA86-988E730EEDC9}" type="sibTrans" cxnId="{34B4BA19-8C0F-4B4A-84D0-BFFA9E69EE8B}">
      <dgm:prSet/>
      <dgm:spPr/>
      <dgm:t>
        <a:bodyPr/>
        <a:lstStyle/>
        <a:p>
          <a:endParaRPr lang="en-US"/>
        </a:p>
      </dgm:t>
    </dgm:pt>
    <dgm:pt modelId="{FD700BBE-AE1B-4FB2-A8BA-1F1582285ABC}">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 manage your time effectively</a:t>
          </a:r>
        </a:p>
      </dgm:t>
    </dgm:pt>
    <dgm:pt modelId="{411189EF-CA38-46D1-AE49-2C593733C45A}" type="parTrans" cxnId="{FC22B800-2997-4B60-8E59-CB31247DEDAE}">
      <dgm:prSet/>
      <dgm:spPr/>
      <dgm:t>
        <a:bodyPr/>
        <a:lstStyle/>
        <a:p>
          <a:endParaRPr lang="en-US"/>
        </a:p>
      </dgm:t>
    </dgm:pt>
    <dgm:pt modelId="{E69231F9-9FA3-4B9D-92BA-8B4DA54BD1BB}" type="sibTrans" cxnId="{FC22B800-2997-4B60-8E59-CB31247DEDAE}">
      <dgm:prSet/>
      <dgm:spPr/>
      <dgm:t>
        <a:bodyPr/>
        <a:lstStyle/>
        <a:p>
          <a:endParaRPr lang="en-US"/>
        </a:p>
      </dgm:t>
    </dgm:pt>
    <dgm:pt modelId="{4F63583E-912B-4942-9410-CEE8BE5AACBA}">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You’re always accurate in your work</a:t>
          </a:r>
        </a:p>
      </dgm:t>
    </dgm:pt>
    <dgm:pt modelId="{DB6F86CC-1906-4A23-8247-E6BCBB3B2699}" type="parTrans" cxnId="{35CEC4ED-9BD2-4CC6-BFC4-DDE6D6162067}">
      <dgm:prSet/>
      <dgm:spPr/>
      <dgm:t>
        <a:bodyPr/>
        <a:lstStyle/>
        <a:p>
          <a:endParaRPr lang="en-US"/>
        </a:p>
      </dgm:t>
    </dgm:pt>
    <dgm:pt modelId="{E929EF31-3073-4707-B5B7-A894B5384324}" type="sibTrans" cxnId="{35CEC4ED-9BD2-4CC6-BFC4-DDE6D6162067}">
      <dgm:prSet/>
      <dgm:spPr/>
      <dgm:t>
        <a:bodyPr/>
        <a:lstStyle/>
        <a:p>
          <a:endParaRPr lang="en-US"/>
        </a:p>
      </dgm:t>
    </dgm:pt>
    <dgm:pt modelId="{1D7949A2-F03F-46F9-9EF5-C36CE777FA4D}">
      <dgm:prSet custT="1"/>
      <dgm:spPr/>
      <dgm:t>
        <a:bodyPr/>
        <a:lstStyle/>
        <a:p>
          <a:pPr>
            <a:lnSpc>
              <a:spcPct val="100000"/>
            </a:lnSpc>
            <a:defRPr cap="all"/>
          </a:pPr>
          <a:r>
            <a:rPr lang="en-US" sz="2000" cap="none" dirty="0">
              <a:latin typeface="Times New Roman" panose="02020603050405020304" pitchFamily="18" charset="0"/>
              <a:cs typeface="Times New Roman" panose="02020603050405020304" pitchFamily="18" charset="0"/>
            </a:rPr>
            <a:t>You’re the go-to person for quality checks</a:t>
          </a:r>
        </a:p>
      </dgm:t>
    </dgm:pt>
    <dgm:pt modelId="{B38D4BB8-3C2A-4040-83EA-04FCE99ECD60}" type="parTrans" cxnId="{75D69DBE-A6E2-4E7A-8024-C8D426B41ED1}">
      <dgm:prSet/>
      <dgm:spPr/>
      <dgm:t>
        <a:bodyPr/>
        <a:lstStyle/>
        <a:p>
          <a:endParaRPr lang="en-US"/>
        </a:p>
      </dgm:t>
    </dgm:pt>
    <dgm:pt modelId="{43A6DF73-B2DB-4F1E-85B2-ACA9AB71B61E}" type="sibTrans" cxnId="{75D69DBE-A6E2-4E7A-8024-C8D426B41ED1}">
      <dgm:prSet/>
      <dgm:spPr/>
      <dgm:t>
        <a:bodyPr/>
        <a:lstStyle/>
        <a:p>
          <a:endParaRPr lang="en-US"/>
        </a:p>
      </dgm:t>
    </dgm:pt>
    <dgm:pt modelId="{8F9CC27A-68BC-4A55-BFC1-E909E7F3DF49}" type="pres">
      <dgm:prSet presAssocID="{8D4CCDFE-D36C-4C45-8031-9A599E0512D3}" presName="root" presStyleCnt="0">
        <dgm:presLayoutVars>
          <dgm:dir/>
          <dgm:resizeHandles val="exact"/>
        </dgm:presLayoutVars>
      </dgm:prSet>
      <dgm:spPr/>
    </dgm:pt>
    <dgm:pt modelId="{A68C9F1F-1276-46A2-B6E2-BBE28B9841DD}" type="pres">
      <dgm:prSet presAssocID="{59160E00-1ECB-4191-823D-E8A1FE0170ED}" presName="compNode" presStyleCnt="0"/>
      <dgm:spPr/>
    </dgm:pt>
    <dgm:pt modelId="{4E3058CF-3FA3-44D3-8DE3-6DCAAEFFA564}" type="pres">
      <dgm:prSet presAssocID="{59160E00-1ECB-4191-823D-E8A1FE0170ED}" presName="iconBgRect" presStyleLbl="bgShp" presStyleIdx="0" presStyleCnt="6"/>
      <dgm:spPr>
        <a:solidFill>
          <a:schemeClr val="accent2">
            <a:lumMod val="75000"/>
          </a:schemeClr>
        </a:solidFill>
      </dgm:spPr>
    </dgm:pt>
    <dgm:pt modelId="{A5A521DF-534C-4157-9FA4-4EC5E1D2FF6B}" type="pres">
      <dgm:prSet presAssocID="{59160E00-1ECB-4191-823D-E8A1FE0170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F6B5262-70EE-4FCB-A0FE-9216E4116963}" type="pres">
      <dgm:prSet presAssocID="{59160E00-1ECB-4191-823D-E8A1FE0170ED}" presName="spaceRect" presStyleCnt="0"/>
      <dgm:spPr/>
    </dgm:pt>
    <dgm:pt modelId="{8E8A503E-884A-4FE2-A03D-5BB12632837A}" type="pres">
      <dgm:prSet presAssocID="{59160E00-1ECB-4191-823D-E8A1FE0170ED}" presName="textRect" presStyleLbl="revTx" presStyleIdx="0" presStyleCnt="6">
        <dgm:presLayoutVars>
          <dgm:chMax val="1"/>
          <dgm:chPref val="1"/>
        </dgm:presLayoutVars>
      </dgm:prSet>
      <dgm:spPr/>
    </dgm:pt>
    <dgm:pt modelId="{D86C26BD-43AE-4059-8E9C-9EFE870CEDFC}" type="pres">
      <dgm:prSet presAssocID="{3A3CB469-0D8D-43F9-A9FA-1F84CCFA6D31}" presName="sibTrans" presStyleCnt="0"/>
      <dgm:spPr/>
    </dgm:pt>
    <dgm:pt modelId="{067F286F-33BF-4034-AF09-2D7B2248E976}" type="pres">
      <dgm:prSet presAssocID="{665BDB03-7465-48FE-B3E0-5ACDB0FE21CF}" presName="compNode" presStyleCnt="0"/>
      <dgm:spPr/>
    </dgm:pt>
    <dgm:pt modelId="{E1645F1D-FA57-45DA-8C4B-3A15CDE15A5D}" type="pres">
      <dgm:prSet presAssocID="{665BDB03-7465-48FE-B3E0-5ACDB0FE21CF}" presName="iconBgRect" presStyleLbl="bgShp" presStyleIdx="1" presStyleCnt="6"/>
      <dgm:spPr>
        <a:solidFill>
          <a:schemeClr val="bg2">
            <a:lumMod val="50000"/>
          </a:schemeClr>
        </a:solidFill>
      </dgm:spPr>
    </dgm:pt>
    <dgm:pt modelId="{B9902ACE-8A46-4C30-8D5C-0F7D69BFB615}" type="pres">
      <dgm:prSet presAssocID="{665BDB03-7465-48FE-B3E0-5ACDB0FE21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A65ADA34-5CC6-49BF-9658-7E86915B0943}" type="pres">
      <dgm:prSet presAssocID="{665BDB03-7465-48FE-B3E0-5ACDB0FE21CF}" presName="spaceRect" presStyleCnt="0"/>
      <dgm:spPr/>
    </dgm:pt>
    <dgm:pt modelId="{70F44B0B-D656-4F45-857C-A99B912B63F1}" type="pres">
      <dgm:prSet presAssocID="{665BDB03-7465-48FE-B3E0-5ACDB0FE21CF}" presName="textRect" presStyleLbl="revTx" presStyleIdx="1" presStyleCnt="6">
        <dgm:presLayoutVars>
          <dgm:chMax val="1"/>
          <dgm:chPref val="1"/>
        </dgm:presLayoutVars>
      </dgm:prSet>
      <dgm:spPr/>
    </dgm:pt>
    <dgm:pt modelId="{D3F7982C-272A-45B7-902D-CD8EC594449B}" type="pres">
      <dgm:prSet presAssocID="{2FD80BD2-5108-4907-987F-AA9C40F6F86F}" presName="sibTrans" presStyleCnt="0"/>
      <dgm:spPr/>
    </dgm:pt>
    <dgm:pt modelId="{37D2F699-B3CC-428F-A4D3-EE1D0A81DB8E}" type="pres">
      <dgm:prSet presAssocID="{C94A4E65-4800-421A-9EA5-F288B8F48469}" presName="compNode" presStyleCnt="0"/>
      <dgm:spPr/>
    </dgm:pt>
    <dgm:pt modelId="{726A5061-3ACB-4431-84F2-03A84AE85075}" type="pres">
      <dgm:prSet presAssocID="{C94A4E65-4800-421A-9EA5-F288B8F48469}" presName="iconBgRect" presStyleLbl="bgShp" presStyleIdx="2" presStyleCnt="6"/>
      <dgm:spPr>
        <a:solidFill>
          <a:schemeClr val="accent4">
            <a:lumMod val="75000"/>
          </a:schemeClr>
        </a:solidFill>
      </dgm:spPr>
    </dgm:pt>
    <dgm:pt modelId="{6C46A806-9FE8-49B4-B067-9E0799BB9D29}" type="pres">
      <dgm:prSet presAssocID="{C94A4E65-4800-421A-9EA5-F288B8F4846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48DE4C51-0325-4A84-B4CC-CD40946615F9}" type="pres">
      <dgm:prSet presAssocID="{C94A4E65-4800-421A-9EA5-F288B8F48469}" presName="spaceRect" presStyleCnt="0"/>
      <dgm:spPr/>
    </dgm:pt>
    <dgm:pt modelId="{09D29841-B79A-4BC2-8DD2-9F1EC26B2C51}" type="pres">
      <dgm:prSet presAssocID="{C94A4E65-4800-421A-9EA5-F288B8F48469}" presName="textRect" presStyleLbl="revTx" presStyleIdx="2" presStyleCnt="6">
        <dgm:presLayoutVars>
          <dgm:chMax val="1"/>
          <dgm:chPref val="1"/>
        </dgm:presLayoutVars>
      </dgm:prSet>
      <dgm:spPr/>
    </dgm:pt>
    <dgm:pt modelId="{DD605762-9B71-42C7-9BD8-72F84C585FAE}" type="pres">
      <dgm:prSet presAssocID="{C62039AA-69B7-48F7-BA86-988E730EEDC9}" presName="sibTrans" presStyleCnt="0"/>
      <dgm:spPr/>
    </dgm:pt>
    <dgm:pt modelId="{C5388F39-EF88-444E-B995-F3AF263958C6}" type="pres">
      <dgm:prSet presAssocID="{FD700BBE-AE1B-4FB2-A8BA-1F1582285ABC}" presName="compNode" presStyleCnt="0"/>
      <dgm:spPr/>
    </dgm:pt>
    <dgm:pt modelId="{64CC6342-8A43-4F7B-9828-6BD10FFF98A2}" type="pres">
      <dgm:prSet presAssocID="{FD700BBE-AE1B-4FB2-A8BA-1F1582285ABC}" presName="iconBgRect" presStyleLbl="bgShp" presStyleIdx="3" presStyleCnt="6"/>
      <dgm:spPr>
        <a:solidFill>
          <a:schemeClr val="accent1">
            <a:lumMod val="75000"/>
          </a:schemeClr>
        </a:solidFill>
      </dgm:spPr>
    </dgm:pt>
    <dgm:pt modelId="{C553E57D-FC7E-4BD3-8FC5-C1B7A655C0E5}" type="pres">
      <dgm:prSet presAssocID="{FD700BBE-AE1B-4FB2-A8BA-1F1582285AB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572BC89-82BD-4328-98BD-32F720C210C5}" type="pres">
      <dgm:prSet presAssocID="{FD700BBE-AE1B-4FB2-A8BA-1F1582285ABC}" presName="spaceRect" presStyleCnt="0"/>
      <dgm:spPr/>
    </dgm:pt>
    <dgm:pt modelId="{BD7E2C38-9500-404B-8489-86260B0EC80C}" type="pres">
      <dgm:prSet presAssocID="{FD700BBE-AE1B-4FB2-A8BA-1F1582285ABC}" presName="textRect" presStyleLbl="revTx" presStyleIdx="3" presStyleCnt="6">
        <dgm:presLayoutVars>
          <dgm:chMax val="1"/>
          <dgm:chPref val="1"/>
        </dgm:presLayoutVars>
      </dgm:prSet>
      <dgm:spPr/>
    </dgm:pt>
    <dgm:pt modelId="{D9C2A18C-A3F1-49A2-9B20-6F45B0FFA7D2}" type="pres">
      <dgm:prSet presAssocID="{E69231F9-9FA3-4B9D-92BA-8B4DA54BD1BB}" presName="sibTrans" presStyleCnt="0"/>
      <dgm:spPr/>
    </dgm:pt>
    <dgm:pt modelId="{61F3AB64-0F8F-4AB1-B07B-01D097FB73BB}" type="pres">
      <dgm:prSet presAssocID="{4F63583E-912B-4942-9410-CEE8BE5AACBA}" presName="compNode" presStyleCnt="0"/>
      <dgm:spPr/>
    </dgm:pt>
    <dgm:pt modelId="{F4F3E5C1-9985-46B3-A5C2-A86A278D29D9}" type="pres">
      <dgm:prSet presAssocID="{4F63583E-912B-4942-9410-CEE8BE5AACBA}" presName="iconBgRect" presStyleLbl="bgShp" presStyleIdx="4" presStyleCnt="6"/>
      <dgm:spPr>
        <a:solidFill>
          <a:schemeClr val="accent6">
            <a:lumMod val="75000"/>
          </a:schemeClr>
        </a:solidFill>
      </dgm:spPr>
    </dgm:pt>
    <dgm:pt modelId="{CE16A732-2891-4552-BA27-9B9BD03BB967}" type="pres">
      <dgm:prSet presAssocID="{4F63583E-912B-4942-9410-CEE8BE5AACB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BBB194FC-8565-4313-AA64-3ABDAE940762}" type="pres">
      <dgm:prSet presAssocID="{4F63583E-912B-4942-9410-CEE8BE5AACBA}" presName="spaceRect" presStyleCnt="0"/>
      <dgm:spPr/>
    </dgm:pt>
    <dgm:pt modelId="{A506879A-6167-4D3B-A711-811D90FD0FC3}" type="pres">
      <dgm:prSet presAssocID="{4F63583E-912B-4942-9410-CEE8BE5AACBA}" presName="textRect" presStyleLbl="revTx" presStyleIdx="4" presStyleCnt="6">
        <dgm:presLayoutVars>
          <dgm:chMax val="1"/>
          <dgm:chPref val="1"/>
        </dgm:presLayoutVars>
      </dgm:prSet>
      <dgm:spPr/>
    </dgm:pt>
    <dgm:pt modelId="{37F4FCCF-D6FD-4F13-B270-FA4C6309D0D5}" type="pres">
      <dgm:prSet presAssocID="{E929EF31-3073-4707-B5B7-A894B5384324}" presName="sibTrans" presStyleCnt="0"/>
      <dgm:spPr/>
    </dgm:pt>
    <dgm:pt modelId="{E47A43EE-59C9-4030-BC0F-C40B007FA519}" type="pres">
      <dgm:prSet presAssocID="{1D7949A2-F03F-46F9-9EF5-C36CE777FA4D}" presName="compNode" presStyleCnt="0"/>
      <dgm:spPr/>
    </dgm:pt>
    <dgm:pt modelId="{4FE67FD7-10C8-4A07-9373-8C55A4027EB9}" type="pres">
      <dgm:prSet presAssocID="{1D7949A2-F03F-46F9-9EF5-C36CE777FA4D}" presName="iconBgRect" presStyleLbl="bgShp" presStyleIdx="5" presStyleCnt="6"/>
      <dgm:spPr>
        <a:solidFill>
          <a:srgbClr val="C00000"/>
        </a:solidFill>
      </dgm:spPr>
    </dgm:pt>
    <dgm:pt modelId="{284AB3D7-70CB-4C2F-A8D2-BC096DF14519}" type="pres">
      <dgm:prSet presAssocID="{1D7949A2-F03F-46F9-9EF5-C36CE777FA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nk Check"/>
        </a:ext>
      </dgm:extLst>
    </dgm:pt>
    <dgm:pt modelId="{9939ECA1-AC6A-4E6A-9B77-83B61D59FCE5}" type="pres">
      <dgm:prSet presAssocID="{1D7949A2-F03F-46F9-9EF5-C36CE777FA4D}" presName="spaceRect" presStyleCnt="0"/>
      <dgm:spPr/>
    </dgm:pt>
    <dgm:pt modelId="{3A720D9D-A193-4FCF-8EF3-B7AA3B43DEA4}" type="pres">
      <dgm:prSet presAssocID="{1D7949A2-F03F-46F9-9EF5-C36CE777FA4D}" presName="textRect" presStyleLbl="revTx" presStyleIdx="5" presStyleCnt="6">
        <dgm:presLayoutVars>
          <dgm:chMax val="1"/>
          <dgm:chPref val="1"/>
        </dgm:presLayoutVars>
      </dgm:prSet>
      <dgm:spPr/>
    </dgm:pt>
  </dgm:ptLst>
  <dgm:cxnLst>
    <dgm:cxn modelId="{FC22B800-2997-4B60-8E59-CB31247DEDAE}" srcId="{8D4CCDFE-D36C-4C45-8031-9A599E0512D3}" destId="{FD700BBE-AE1B-4FB2-A8BA-1F1582285ABC}" srcOrd="3" destOrd="0" parTransId="{411189EF-CA38-46D1-AE49-2C593733C45A}" sibTransId="{E69231F9-9FA3-4B9D-92BA-8B4DA54BD1BB}"/>
    <dgm:cxn modelId="{AED8A80F-5D41-4F44-95A6-293CC31B2BCF}" type="presOf" srcId="{8D4CCDFE-D36C-4C45-8031-9A599E0512D3}" destId="{8F9CC27A-68BC-4A55-BFC1-E909E7F3DF49}" srcOrd="0" destOrd="0" presId="urn:microsoft.com/office/officeart/2018/5/layout/IconCircleLabelList"/>
    <dgm:cxn modelId="{34B4BA19-8C0F-4B4A-84D0-BFFA9E69EE8B}" srcId="{8D4CCDFE-D36C-4C45-8031-9A599E0512D3}" destId="{C94A4E65-4800-421A-9EA5-F288B8F48469}" srcOrd="2" destOrd="0" parTransId="{A296D927-D633-4877-970C-64DB46E7526B}" sibTransId="{C62039AA-69B7-48F7-BA86-988E730EEDC9}"/>
    <dgm:cxn modelId="{A3C91930-8A79-48BC-8578-EF1E5D4125DA}" type="presOf" srcId="{665BDB03-7465-48FE-B3E0-5ACDB0FE21CF}" destId="{70F44B0B-D656-4F45-857C-A99B912B63F1}" srcOrd="0" destOrd="0" presId="urn:microsoft.com/office/officeart/2018/5/layout/IconCircleLabelList"/>
    <dgm:cxn modelId="{55B1EC72-A06C-4A78-BCAC-BEE4A7FA033E}" type="presOf" srcId="{FD700BBE-AE1B-4FB2-A8BA-1F1582285ABC}" destId="{BD7E2C38-9500-404B-8489-86260B0EC80C}" srcOrd="0" destOrd="0" presId="urn:microsoft.com/office/officeart/2018/5/layout/IconCircleLabelList"/>
    <dgm:cxn modelId="{78527EA6-3B9C-4301-981E-EDB7D519B6B8}" type="presOf" srcId="{4F63583E-912B-4942-9410-CEE8BE5AACBA}" destId="{A506879A-6167-4D3B-A711-811D90FD0FC3}" srcOrd="0" destOrd="0" presId="urn:microsoft.com/office/officeart/2018/5/layout/IconCircleLabelList"/>
    <dgm:cxn modelId="{75D69DBE-A6E2-4E7A-8024-C8D426B41ED1}" srcId="{8D4CCDFE-D36C-4C45-8031-9A599E0512D3}" destId="{1D7949A2-F03F-46F9-9EF5-C36CE777FA4D}" srcOrd="5" destOrd="0" parTransId="{B38D4BB8-3C2A-4040-83EA-04FCE99ECD60}" sibTransId="{43A6DF73-B2DB-4F1E-85B2-ACA9AB71B61E}"/>
    <dgm:cxn modelId="{6F91C4BF-09E5-4298-AF1B-76D9BEBB80F8}" srcId="{8D4CCDFE-D36C-4C45-8031-9A599E0512D3}" destId="{665BDB03-7465-48FE-B3E0-5ACDB0FE21CF}" srcOrd="1" destOrd="0" parTransId="{8E225A55-CDA8-4F83-84FB-4FBBE8DE3E4C}" sibTransId="{2FD80BD2-5108-4907-987F-AA9C40F6F86F}"/>
    <dgm:cxn modelId="{CB186DC0-8FAE-4BB0-8731-AFF7C6C8B086}" type="presOf" srcId="{C94A4E65-4800-421A-9EA5-F288B8F48469}" destId="{09D29841-B79A-4BC2-8DD2-9F1EC26B2C51}" srcOrd="0" destOrd="0" presId="urn:microsoft.com/office/officeart/2018/5/layout/IconCircleLabelList"/>
    <dgm:cxn modelId="{0BC66CC6-928B-4407-9102-418BCE27CC34}" type="presOf" srcId="{1D7949A2-F03F-46F9-9EF5-C36CE777FA4D}" destId="{3A720D9D-A193-4FCF-8EF3-B7AA3B43DEA4}" srcOrd="0" destOrd="0" presId="urn:microsoft.com/office/officeart/2018/5/layout/IconCircleLabelList"/>
    <dgm:cxn modelId="{4FE318D4-D59E-4A42-9048-9FED4F6317D1}" type="presOf" srcId="{59160E00-1ECB-4191-823D-E8A1FE0170ED}" destId="{8E8A503E-884A-4FE2-A03D-5BB12632837A}" srcOrd="0" destOrd="0" presId="urn:microsoft.com/office/officeart/2018/5/layout/IconCircleLabelList"/>
    <dgm:cxn modelId="{35CEC4ED-9BD2-4CC6-BFC4-DDE6D6162067}" srcId="{8D4CCDFE-D36C-4C45-8031-9A599E0512D3}" destId="{4F63583E-912B-4942-9410-CEE8BE5AACBA}" srcOrd="4" destOrd="0" parTransId="{DB6F86CC-1906-4A23-8247-E6BCBB3B2699}" sibTransId="{E929EF31-3073-4707-B5B7-A894B5384324}"/>
    <dgm:cxn modelId="{788DAAFA-EE1F-4C0A-B402-DF843AAAAF0C}" srcId="{8D4CCDFE-D36C-4C45-8031-9A599E0512D3}" destId="{59160E00-1ECB-4191-823D-E8A1FE0170ED}" srcOrd="0" destOrd="0" parTransId="{4831483E-EFE6-4D91-971B-37624BE45B89}" sibTransId="{3A3CB469-0D8D-43F9-A9FA-1F84CCFA6D31}"/>
    <dgm:cxn modelId="{2C84AC37-FC84-42B3-B741-5F77F1C61926}" type="presParOf" srcId="{8F9CC27A-68BC-4A55-BFC1-E909E7F3DF49}" destId="{A68C9F1F-1276-46A2-B6E2-BBE28B9841DD}" srcOrd="0" destOrd="0" presId="urn:microsoft.com/office/officeart/2018/5/layout/IconCircleLabelList"/>
    <dgm:cxn modelId="{2A3694F0-DDEA-4988-9AAC-AA86BC5CE0FD}" type="presParOf" srcId="{A68C9F1F-1276-46A2-B6E2-BBE28B9841DD}" destId="{4E3058CF-3FA3-44D3-8DE3-6DCAAEFFA564}" srcOrd="0" destOrd="0" presId="urn:microsoft.com/office/officeart/2018/5/layout/IconCircleLabelList"/>
    <dgm:cxn modelId="{71768AC7-F28E-4F2F-B7F6-F5BAA279E39F}" type="presParOf" srcId="{A68C9F1F-1276-46A2-B6E2-BBE28B9841DD}" destId="{A5A521DF-534C-4157-9FA4-4EC5E1D2FF6B}" srcOrd="1" destOrd="0" presId="urn:microsoft.com/office/officeart/2018/5/layout/IconCircleLabelList"/>
    <dgm:cxn modelId="{F32355BE-CF2D-46CF-A52B-12DC8475C87F}" type="presParOf" srcId="{A68C9F1F-1276-46A2-B6E2-BBE28B9841DD}" destId="{6F6B5262-70EE-4FCB-A0FE-9216E4116963}" srcOrd="2" destOrd="0" presId="urn:microsoft.com/office/officeart/2018/5/layout/IconCircleLabelList"/>
    <dgm:cxn modelId="{E4F3E748-D172-4184-B925-C6F6C951852A}" type="presParOf" srcId="{A68C9F1F-1276-46A2-B6E2-BBE28B9841DD}" destId="{8E8A503E-884A-4FE2-A03D-5BB12632837A}" srcOrd="3" destOrd="0" presId="urn:microsoft.com/office/officeart/2018/5/layout/IconCircleLabelList"/>
    <dgm:cxn modelId="{39AFF7BB-A162-4E5A-B5F3-00B1BAD4C97E}" type="presParOf" srcId="{8F9CC27A-68BC-4A55-BFC1-E909E7F3DF49}" destId="{D86C26BD-43AE-4059-8E9C-9EFE870CEDFC}" srcOrd="1" destOrd="0" presId="urn:microsoft.com/office/officeart/2018/5/layout/IconCircleLabelList"/>
    <dgm:cxn modelId="{90A6BF8B-69AA-4E4A-B2C6-748591DCD804}" type="presParOf" srcId="{8F9CC27A-68BC-4A55-BFC1-E909E7F3DF49}" destId="{067F286F-33BF-4034-AF09-2D7B2248E976}" srcOrd="2" destOrd="0" presId="urn:microsoft.com/office/officeart/2018/5/layout/IconCircleLabelList"/>
    <dgm:cxn modelId="{C01EB7A7-04E8-4DDC-85DE-C7CFF1BB6E75}" type="presParOf" srcId="{067F286F-33BF-4034-AF09-2D7B2248E976}" destId="{E1645F1D-FA57-45DA-8C4B-3A15CDE15A5D}" srcOrd="0" destOrd="0" presId="urn:microsoft.com/office/officeart/2018/5/layout/IconCircleLabelList"/>
    <dgm:cxn modelId="{4AEB2DA0-3AAD-4B32-B289-48B308DD9A9F}" type="presParOf" srcId="{067F286F-33BF-4034-AF09-2D7B2248E976}" destId="{B9902ACE-8A46-4C30-8D5C-0F7D69BFB615}" srcOrd="1" destOrd="0" presId="urn:microsoft.com/office/officeart/2018/5/layout/IconCircleLabelList"/>
    <dgm:cxn modelId="{1E9EE1EB-36A3-4FB2-80EB-B8B1CF3C4AF8}" type="presParOf" srcId="{067F286F-33BF-4034-AF09-2D7B2248E976}" destId="{A65ADA34-5CC6-49BF-9658-7E86915B0943}" srcOrd="2" destOrd="0" presId="urn:microsoft.com/office/officeart/2018/5/layout/IconCircleLabelList"/>
    <dgm:cxn modelId="{1D75E0B0-D907-4235-913A-FCBD74DCF85F}" type="presParOf" srcId="{067F286F-33BF-4034-AF09-2D7B2248E976}" destId="{70F44B0B-D656-4F45-857C-A99B912B63F1}" srcOrd="3" destOrd="0" presId="urn:microsoft.com/office/officeart/2018/5/layout/IconCircleLabelList"/>
    <dgm:cxn modelId="{EF787FD3-DC11-4209-A8B5-E65BED9A4C22}" type="presParOf" srcId="{8F9CC27A-68BC-4A55-BFC1-E909E7F3DF49}" destId="{D3F7982C-272A-45B7-902D-CD8EC594449B}" srcOrd="3" destOrd="0" presId="urn:microsoft.com/office/officeart/2018/5/layout/IconCircleLabelList"/>
    <dgm:cxn modelId="{D84CB7BE-1F9E-4D4F-89BF-F2EACBADF116}" type="presParOf" srcId="{8F9CC27A-68BC-4A55-BFC1-E909E7F3DF49}" destId="{37D2F699-B3CC-428F-A4D3-EE1D0A81DB8E}" srcOrd="4" destOrd="0" presId="urn:microsoft.com/office/officeart/2018/5/layout/IconCircleLabelList"/>
    <dgm:cxn modelId="{AF2991C2-E5E0-4281-B0AD-C932B7793282}" type="presParOf" srcId="{37D2F699-B3CC-428F-A4D3-EE1D0A81DB8E}" destId="{726A5061-3ACB-4431-84F2-03A84AE85075}" srcOrd="0" destOrd="0" presId="urn:microsoft.com/office/officeart/2018/5/layout/IconCircleLabelList"/>
    <dgm:cxn modelId="{67341657-A7B3-4139-91CA-E8B96C6CEA34}" type="presParOf" srcId="{37D2F699-B3CC-428F-A4D3-EE1D0A81DB8E}" destId="{6C46A806-9FE8-49B4-B067-9E0799BB9D29}" srcOrd="1" destOrd="0" presId="urn:microsoft.com/office/officeart/2018/5/layout/IconCircleLabelList"/>
    <dgm:cxn modelId="{BBB68CC1-0256-4148-B5D6-ADD93095916F}" type="presParOf" srcId="{37D2F699-B3CC-428F-A4D3-EE1D0A81DB8E}" destId="{48DE4C51-0325-4A84-B4CC-CD40946615F9}" srcOrd="2" destOrd="0" presId="urn:microsoft.com/office/officeart/2018/5/layout/IconCircleLabelList"/>
    <dgm:cxn modelId="{634EBE07-9A2C-4E41-B1B5-F65A423127A7}" type="presParOf" srcId="{37D2F699-B3CC-428F-A4D3-EE1D0A81DB8E}" destId="{09D29841-B79A-4BC2-8DD2-9F1EC26B2C51}" srcOrd="3" destOrd="0" presId="urn:microsoft.com/office/officeart/2018/5/layout/IconCircleLabelList"/>
    <dgm:cxn modelId="{1EF7B9EB-5C4F-44C7-A61E-F420105B6C25}" type="presParOf" srcId="{8F9CC27A-68BC-4A55-BFC1-E909E7F3DF49}" destId="{DD605762-9B71-42C7-9BD8-72F84C585FAE}" srcOrd="5" destOrd="0" presId="urn:microsoft.com/office/officeart/2018/5/layout/IconCircleLabelList"/>
    <dgm:cxn modelId="{E55EE692-7B26-4E65-BADA-FC98DDE004E0}" type="presParOf" srcId="{8F9CC27A-68BC-4A55-BFC1-E909E7F3DF49}" destId="{C5388F39-EF88-444E-B995-F3AF263958C6}" srcOrd="6" destOrd="0" presId="urn:microsoft.com/office/officeart/2018/5/layout/IconCircleLabelList"/>
    <dgm:cxn modelId="{4BE388EE-D41C-4C5E-8051-FF53A3F89214}" type="presParOf" srcId="{C5388F39-EF88-444E-B995-F3AF263958C6}" destId="{64CC6342-8A43-4F7B-9828-6BD10FFF98A2}" srcOrd="0" destOrd="0" presId="urn:microsoft.com/office/officeart/2018/5/layout/IconCircleLabelList"/>
    <dgm:cxn modelId="{A88D9B31-FED4-4108-A6A2-6A474B3574B0}" type="presParOf" srcId="{C5388F39-EF88-444E-B995-F3AF263958C6}" destId="{C553E57D-FC7E-4BD3-8FC5-C1B7A655C0E5}" srcOrd="1" destOrd="0" presId="urn:microsoft.com/office/officeart/2018/5/layout/IconCircleLabelList"/>
    <dgm:cxn modelId="{87C33AC4-5F9D-40A8-AE4E-A2A335F5815B}" type="presParOf" srcId="{C5388F39-EF88-444E-B995-F3AF263958C6}" destId="{5572BC89-82BD-4328-98BD-32F720C210C5}" srcOrd="2" destOrd="0" presId="urn:microsoft.com/office/officeart/2018/5/layout/IconCircleLabelList"/>
    <dgm:cxn modelId="{4402DD0D-D0B5-4D16-93E4-0A5E28114A39}" type="presParOf" srcId="{C5388F39-EF88-444E-B995-F3AF263958C6}" destId="{BD7E2C38-9500-404B-8489-86260B0EC80C}" srcOrd="3" destOrd="0" presId="urn:microsoft.com/office/officeart/2018/5/layout/IconCircleLabelList"/>
    <dgm:cxn modelId="{0155EEDF-2556-4083-A6E5-A38B47BE942A}" type="presParOf" srcId="{8F9CC27A-68BC-4A55-BFC1-E909E7F3DF49}" destId="{D9C2A18C-A3F1-49A2-9B20-6F45B0FFA7D2}" srcOrd="7" destOrd="0" presId="urn:microsoft.com/office/officeart/2018/5/layout/IconCircleLabelList"/>
    <dgm:cxn modelId="{27F618CD-B9FB-4874-BB36-1514B326EF22}" type="presParOf" srcId="{8F9CC27A-68BC-4A55-BFC1-E909E7F3DF49}" destId="{61F3AB64-0F8F-4AB1-B07B-01D097FB73BB}" srcOrd="8" destOrd="0" presId="urn:microsoft.com/office/officeart/2018/5/layout/IconCircleLabelList"/>
    <dgm:cxn modelId="{3C9E3A8F-9190-44F5-B7D1-141918475F82}" type="presParOf" srcId="{61F3AB64-0F8F-4AB1-B07B-01D097FB73BB}" destId="{F4F3E5C1-9985-46B3-A5C2-A86A278D29D9}" srcOrd="0" destOrd="0" presId="urn:microsoft.com/office/officeart/2018/5/layout/IconCircleLabelList"/>
    <dgm:cxn modelId="{C1FE115A-AD93-4A02-A3A9-242EA6B97A86}" type="presParOf" srcId="{61F3AB64-0F8F-4AB1-B07B-01D097FB73BB}" destId="{CE16A732-2891-4552-BA27-9B9BD03BB967}" srcOrd="1" destOrd="0" presId="urn:microsoft.com/office/officeart/2018/5/layout/IconCircleLabelList"/>
    <dgm:cxn modelId="{31B454EB-8F2B-46D5-AE06-FC0FBFF2E4E6}" type="presParOf" srcId="{61F3AB64-0F8F-4AB1-B07B-01D097FB73BB}" destId="{BBB194FC-8565-4313-AA64-3ABDAE940762}" srcOrd="2" destOrd="0" presId="urn:microsoft.com/office/officeart/2018/5/layout/IconCircleLabelList"/>
    <dgm:cxn modelId="{53E9BFFF-E12A-4C12-BBAE-7CC7DF3E15E2}" type="presParOf" srcId="{61F3AB64-0F8F-4AB1-B07B-01D097FB73BB}" destId="{A506879A-6167-4D3B-A711-811D90FD0FC3}" srcOrd="3" destOrd="0" presId="urn:microsoft.com/office/officeart/2018/5/layout/IconCircleLabelList"/>
    <dgm:cxn modelId="{9563D06E-8B32-4AF7-9238-974F126C565D}" type="presParOf" srcId="{8F9CC27A-68BC-4A55-BFC1-E909E7F3DF49}" destId="{37F4FCCF-D6FD-4F13-B270-FA4C6309D0D5}" srcOrd="9" destOrd="0" presId="urn:microsoft.com/office/officeart/2018/5/layout/IconCircleLabelList"/>
    <dgm:cxn modelId="{DFD39C92-761D-4035-82D3-2D634E766EE5}" type="presParOf" srcId="{8F9CC27A-68BC-4A55-BFC1-E909E7F3DF49}" destId="{E47A43EE-59C9-4030-BC0F-C40B007FA519}" srcOrd="10" destOrd="0" presId="urn:microsoft.com/office/officeart/2018/5/layout/IconCircleLabelList"/>
    <dgm:cxn modelId="{BE938F7D-4991-4478-BC99-78237704A880}" type="presParOf" srcId="{E47A43EE-59C9-4030-BC0F-C40B007FA519}" destId="{4FE67FD7-10C8-4A07-9373-8C55A4027EB9}" srcOrd="0" destOrd="0" presId="urn:microsoft.com/office/officeart/2018/5/layout/IconCircleLabelList"/>
    <dgm:cxn modelId="{9E80E67D-079D-4C2D-B47A-A6085856BE31}" type="presParOf" srcId="{E47A43EE-59C9-4030-BC0F-C40B007FA519}" destId="{284AB3D7-70CB-4C2F-A8D2-BC096DF14519}" srcOrd="1" destOrd="0" presId="urn:microsoft.com/office/officeart/2018/5/layout/IconCircleLabelList"/>
    <dgm:cxn modelId="{2D3A93ED-DD6E-4D25-ABA9-68D9862E312B}" type="presParOf" srcId="{E47A43EE-59C9-4030-BC0F-C40B007FA519}" destId="{9939ECA1-AC6A-4E6A-9B77-83B61D59FCE5}" srcOrd="2" destOrd="0" presId="urn:microsoft.com/office/officeart/2018/5/layout/IconCircleLabelList"/>
    <dgm:cxn modelId="{29953580-8CAA-4DDB-A5FD-B3D77118EC26}" type="presParOf" srcId="{E47A43EE-59C9-4030-BC0F-C40B007FA519}" destId="{3A720D9D-A193-4FCF-8EF3-B7AA3B43DE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AD7367-23B2-4A00-8690-8EFE69E238E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9080ECB-A08F-44AB-96C6-CF0DC1AD80C8}">
      <dgm:prSe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Frequent incomplete work submissions</a:t>
          </a:r>
        </a:p>
      </dgm:t>
    </dgm:pt>
    <dgm:pt modelId="{7DFF5BAF-78FE-4252-B84D-EC91C5EE1F87}" type="parTrans" cxnId="{972D95A0-4B93-4271-95D0-4F98A2678D1E}">
      <dgm:prSet/>
      <dgm:spPr/>
      <dgm:t>
        <a:bodyPr/>
        <a:lstStyle/>
        <a:p>
          <a:endParaRPr lang="en-US"/>
        </a:p>
      </dgm:t>
    </dgm:pt>
    <dgm:pt modelId="{F7C52CBE-31CD-4A2A-9B72-C27BBE5379EE}" type="sibTrans" cxnId="{972D95A0-4B93-4271-95D0-4F98A2678D1E}">
      <dgm:prSet/>
      <dgm:spPr/>
      <dgm:t>
        <a:bodyPr/>
        <a:lstStyle/>
        <a:p>
          <a:endParaRPr lang="en-US"/>
        </a:p>
      </dgm:t>
    </dgm:pt>
    <dgm:pt modelId="{A713BFD0-BBDD-4477-B487-9AAC297FA2DE}">
      <dgm:prSet custT="1"/>
      <dgm:spPr>
        <a:solidFill>
          <a:schemeClr val="bg2">
            <a:lumMod val="50000"/>
          </a:schemeClr>
        </a:solidFill>
      </dgm:spPr>
      <dgm:t>
        <a:bodyPr/>
        <a:lstStyle/>
        <a:p>
          <a:r>
            <a:rPr lang="en-US" sz="2000" dirty="0">
              <a:latin typeface="Times New Roman" panose="02020603050405020304" pitchFamily="18" charset="0"/>
              <a:cs typeface="Times New Roman" panose="02020603050405020304" pitchFamily="18" charset="0"/>
            </a:rPr>
            <a:t>A constant need to fix mistakes</a:t>
          </a:r>
        </a:p>
      </dgm:t>
    </dgm:pt>
    <dgm:pt modelId="{4929D8B6-2DF5-4341-BC73-0320C600B595}" type="parTrans" cxnId="{1C58653C-0F7D-4968-9901-3CAC0B2E8017}">
      <dgm:prSet/>
      <dgm:spPr/>
      <dgm:t>
        <a:bodyPr/>
        <a:lstStyle/>
        <a:p>
          <a:endParaRPr lang="en-US"/>
        </a:p>
      </dgm:t>
    </dgm:pt>
    <dgm:pt modelId="{9AA7AFD4-5C1A-4134-9154-75C104F87DB0}" type="sibTrans" cxnId="{1C58653C-0F7D-4968-9901-3CAC0B2E8017}">
      <dgm:prSet/>
      <dgm:spPr/>
      <dgm:t>
        <a:bodyPr/>
        <a:lstStyle/>
        <a:p>
          <a:endParaRPr lang="en-US"/>
        </a:p>
      </dgm:t>
    </dgm:pt>
    <dgm:pt modelId="{DDFC4689-E15C-442F-B777-F20FD0369B13}">
      <dgm:prSet custT="1"/>
      <dgm:spPr>
        <a:solidFill>
          <a:schemeClr val="accent4">
            <a:lumMod val="75000"/>
          </a:schemeClr>
        </a:solidFill>
      </dgm:spPr>
      <dgm:t>
        <a:bodyPr/>
        <a:lstStyle/>
        <a:p>
          <a:r>
            <a:rPr lang="en-US" sz="2000" dirty="0">
              <a:latin typeface="Times New Roman" panose="02020603050405020304" pitchFamily="18" charset="0"/>
              <a:cs typeface="Times New Roman" panose="02020603050405020304" pitchFamily="18" charset="0"/>
            </a:rPr>
            <a:t>Prioritizing speed over accuracy</a:t>
          </a:r>
        </a:p>
      </dgm:t>
    </dgm:pt>
    <dgm:pt modelId="{263F9E47-1940-4EC3-884E-37A145FEA3FA}" type="parTrans" cxnId="{A931B099-2EED-497A-8106-8A831F2F1A23}">
      <dgm:prSet/>
      <dgm:spPr/>
      <dgm:t>
        <a:bodyPr/>
        <a:lstStyle/>
        <a:p>
          <a:endParaRPr lang="en-US"/>
        </a:p>
      </dgm:t>
    </dgm:pt>
    <dgm:pt modelId="{1D9E8F99-B109-4560-8E1F-438159B260D7}" type="sibTrans" cxnId="{A931B099-2EED-497A-8106-8A831F2F1A23}">
      <dgm:prSet/>
      <dgm:spPr/>
      <dgm:t>
        <a:bodyPr/>
        <a:lstStyle/>
        <a:p>
          <a:endParaRPr lang="en-US"/>
        </a:p>
      </dgm:t>
    </dgm:pt>
    <dgm:pt modelId="{EB28B96A-479B-4732-A474-827B0FBA21A7}">
      <dgm:prSet custT="1"/>
      <dgm:spPr>
        <a:solidFill>
          <a:srgbClr val="002060"/>
        </a:solidFill>
      </dgm:spPr>
      <dgm:t>
        <a:bodyPr/>
        <a:lstStyle/>
        <a:p>
          <a:r>
            <a:rPr lang="en-US" sz="2000" dirty="0">
              <a:latin typeface="Times New Roman" panose="02020603050405020304" pitchFamily="18" charset="0"/>
              <a:cs typeface="Times New Roman" panose="02020603050405020304" pitchFamily="18" charset="0"/>
            </a:rPr>
            <a:t>Lack of pride in previous work</a:t>
          </a:r>
        </a:p>
      </dgm:t>
    </dgm:pt>
    <dgm:pt modelId="{3A60746A-FABE-41A3-8F31-05F781506A65}" type="parTrans" cxnId="{6F5C0380-89F3-4A7A-8805-F373D919DB1C}">
      <dgm:prSet/>
      <dgm:spPr/>
      <dgm:t>
        <a:bodyPr/>
        <a:lstStyle/>
        <a:p>
          <a:endParaRPr lang="en-US"/>
        </a:p>
      </dgm:t>
    </dgm:pt>
    <dgm:pt modelId="{25A0FCF0-AA8A-4366-ADED-74BC191171E5}" type="sibTrans" cxnId="{6F5C0380-89F3-4A7A-8805-F373D919DB1C}">
      <dgm:prSet/>
      <dgm:spPr/>
      <dgm:t>
        <a:bodyPr/>
        <a:lstStyle/>
        <a:p>
          <a:endParaRPr lang="en-US"/>
        </a:p>
      </dgm:t>
    </dgm:pt>
    <dgm:pt modelId="{E8F66A70-AA35-4BC7-B733-EB6117CECE05}">
      <dgm:prSet custT="1"/>
      <dgm:spPr>
        <a:solidFill>
          <a:schemeClr val="accent6">
            <a:lumMod val="75000"/>
          </a:schemeClr>
        </a:solidFill>
      </dgm:spPr>
      <dgm:t>
        <a:bodyPr/>
        <a:lstStyle/>
        <a:p>
          <a:r>
            <a:rPr lang="en-US" sz="2000" dirty="0">
              <a:latin typeface="Times New Roman" panose="02020603050405020304" pitchFamily="18" charset="0"/>
              <a:cs typeface="Times New Roman" panose="02020603050405020304" pitchFamily="18" charset="0"/>
            </a:rPr>
            <a:t>Never the final reviewer</a:t>
          </a:r>
        </a:p>
      </dgm:t>
    </dgm:pt>
    <dgm:pt modelId="{E8FFD1B4-B750-468D-942B-3118EA04CF1A}" type="parTrans" cxnId="{CFA18ABE-CB63-492B-854F-8E5BA8474B71}">
      <dgm:prSet/>
      <dgm:spPr/>
      <dgm:t>
        <a:bodyPr/>
        <a:lstStyle/>
        <a:p>
          <a:endParaRPr lang="en-US"/>
        </a:p>
      </dgm:t>
    </dgm:pt>
    <dgm:pt modelId="{B3D7FBFA-9305-4B70-B2C7-6B1AB7EB80AA}" type="sibTrans" cxnId="{CFA18ABE-CB63-492B-854F-8E5BA8474B71}">
      <dgm:prSet/>
      <dgm:spPr/>
      <dgm:t>
        <a:bodyPr/>
        <a:lstStyle/>
        <a:p>
          <a:endParaRPr lang="en-US"/>
        </a:p>
      </dgm:t>
    </dgm:pt>
    <dgm:pt modelId="{7394ADBA-91C2-485C-9E86-31B0B8DC8CEB}">
      <dgm:prSet custT="1"/>
      <dgm:spPr>
        <a:solidFill>
          <a:schemeClr val="accent2">
            <a:lumMod val="50000"/>
          </a:schemeClr>
        </a:solidFill>
      </dgm:spPr>
      <dgm:t>
        <a:bodyPr/>
        <a:lstStyle/>
        <a:p>
          <a:r>
            <a:rPr lang="en-US" sz="2000" dirty="0">
              <a:latin typeface="Times New Roman" panose="02020603050405020304" pitchFamily="18" charset="0"/>
              <a:cs typeface="Times New Roman" panose="02020603050405020304" pitchFamily="18" charset="0"/>
            </a:rPr>
            <a:t>Putting off intricate details</a:t>
          </a:r>
        </a:p>
      </dgm:t>
    </dgm:pt>
    <dgm:pt modelId="{EC363FF3-39F8-49ED-BAB3-B9E507C3C332}" type="parTrans" cxnId="{7B732CDF-939C-4C46-812E-D0DEC54FA7D2}">
      <dgm:prSet/>
      <dgm:spPr/>
      <dgm:t>
        <a:bodyPr/>
        <a:lstStyle/>
        <a:p>
          <a:endParaRPr lang="en-US"/>
        </a:p>
      </dgm:t>
    </dgm:pt>
    <dgm:pt modelId="{E8111F81-8B16-48BE-AA52-447BED64F4A1}" type="sibTrans" cxnId="{7B732CDF-939C-4C46-812E-D0DEC54FA7D2}">
      <dgm:prSet/>
      <dgm:spPr/>
      <dgm:t>
        <a:bodyPr/>
        <a:lstStyle/>
        <a:p>
          <a:endParaRPr lang="en-US"/>
        </a:p>
      </dgm:t>
    </dgm:pt>
    <dgm:pt modelId="{52ADA3C2-BC02-4B74-A8A9-507004464BC6}" type="pres">
      <dgm:prSet presAssocID="{63AD7367-23B2-4A00-8690-8EFE69E238E7}" presName="Name0" presStyleCnt="0">
        <dgm:presLayoutVars>
          <dgm:dir/>
          <dgm:resizeHandles val="exact"/>
        </dgm:presLayoutVars>
      </dgm:prSet>
      <dgm:spPr/>
    </dgm:pt>
    <dgm:pt modelId="{F53A797A-98B2-470E-869D-4FD596AAC8CE}" type="pres">
      <dgm:prSet presAssocID="{D9080ECB-A08F-44AB-96C6-CF0DC1AD80C8}" presName="node" presStyleLbl="node1" presStyleIdx="0" presStyleCnt="6">
        <dgm:presLayoutVars>
          <dgm:bulletEnabled val="1"/>
        </dgm:presLayoutVars>
      </dgm:prSet>
      <dgm:spPr/>
    </dgm:pt>
    <dgm:pt modelId="{41A75CFC-B2AF-47FB-B14B-017A566EE857}" type="pres">
      <dgm:prSet presAssocID="{F7C52CBE-31CD-4A2A-9B72-C27BBE5379EE}" presName="sibTrans" presStyleLbl="sibTrans1D1" presStyleIdx="0" presStyleCnt="5"/>
      <dgm:spPr/>
    </dgm:pt>
    <dgm:pt modelId="{F3917F3C-5C57-4AC9-BB49-E30279499D7D}" type="pres">
      <dgm:prSet presAssocID="{F7C52CBE-31CD-4A2A-9B72-C27BBE5379EE}" presName="connectorText" presStyleLbl="sibTrans1D1" presStyleIdx="0" presStyleCnt="5"/>
      <dgm:spPr/>
    </dgm:pt>
    <dgm:pt modelId="{160DF4FC-93A2-4E82-8C53-193C6FA0DFBA}" type="pres">
      <dgm:prSet presAssocID="{A713BFD0-BBDD-4477-B487-9AAC297FA2DE}" presName="node" presStyleLbl="node1" presStyleIdx="1" presStyleCnt="6">
        <dgm:presLayoutVars>
          <dgm:bulletEnabled val="1"/>
        </dgm:presLayoutVars>
      </dgm:prSet>
      <dgm:spPr/>
    </dgm:pt>
    <dgm:pt modelId="{00857587-6574-4EB0-900B-23827607545F}" type="pres">
      <dgm:prSet presAssocID="{9AA7AFD4-5C1A-4134-9154-75C104F87DB0}" presName="sibTrans" presStyleLbl="sibTrans1D1" presStyleIdx="1" presStyleCnt="5"/>
      <dgm:spPr/>
    </dgm:pt>
    <dgm:pt modelId="{F0F7706E-2D2D-4B9C-92B8-4DBDB81DE540}" type="pres">
      <dgm:prSet presAssocID="{9AA7AFD4-5C1A-4134-9154-75C104F87DB0}" presName="connectorText" presStyleLbl="sibTrans1D1" presStyleIdx="1" presStyleCnt="5"/>
      <dgm:spPr/>
    </dgm:pt>
    <dgm:pt modelId="{F415032B-2D40-428C-AD1C-07577C8893C1}" type="pres">
      <dgm:prSet presAssocID="{DDFC4689-E15C-442F-B777-F20FD0369B13}" presName="node" presStyleLbl="node1" presStyleIdx="2" presStyleCnt="6">
        <dgm:presLayoutVars>
          <dgm:bulletEnabled val="1"/>
        </dgm:presLayoutVars>
      </dgm:prSet>
      <dgm:spPr/>
    </dgm:pt>
    <dgm:pt modelId="{0F537C6E-D3C5-41CA-8422-E7A1E86D954A}" type="pres">
      <dgm:prSet presAssocID="{1D9E8F99-B109-4560-8E1F-438159B260D7}" presName="sibTrans" presStyleLbl="sibTrans1D1" presStyleIdx="2" presStyleCnt="5"/>
      <dgm:spPr/>
    </dgm:pt>
    <dgm:pt modelId="{300F9169-ECAF-4920-A24B-93D07696E19E}" type="pres">
      <dgm:prSet presAssocID="{1D9E8F99-B109-4560-8E1F-438159B260D7}" presName="connectorText" presStyleLbl="sibTrans1D1" presStyleIdx="2" presStyleCnt="5"/>
      <dgm:spPr/>
    </dgm:pt>
    <dgm:pt modelId="{A0680095-BEB3-42BE-8C88-C48EB76B75DF}" type="pres">
      <dgm:prSet presAssocID="{EB28B96A-479B-4732-A474-827B0FBA21A7}" presName="node" presStyleLbl="node1" presStyleIdx="3" presStyleCnt="6">
        <dgm:presLayoutVars>
          <dgm:bulletEnabled val="1"/>
        </dgm:presLayoutVars>
      </dgm:prSet>
      <dgm:spPr/>
    </dgm:pt>
    <dgm:pt modelId="{04AA35FE-D83E-49D9-B768-D412ACD38D10}" type="pres">
      <dgm:prSet presAssocID="{25A0FCF0-AA8A-4366-ADED-74BC191171E5}" presName="sibTrans" presStyleLbl="sibTrans1D1" presStyleIdx="3" presStyleCnt="5"/>
      <dgm:spPr/>
    </dgm:pt>
    <dgm:pt modelId="{DBEC49ED-0DA5-4E90-8C3D-6CED90C18968}" type="pres">
      <dgm:prSet presAssocID="{25A0FCF0-AA8A-4366-ADED-74BC191171E5}" presName="connectorText" presStyleLbl="sibTrans1D1" presStyleIdx="3" presStyleCnt="5"/>
      <dgm:spPr/>
    </dgm:pt>
    <dgm:pt modelId="{0C810719-2F27-4CD5-B494-77FC32A9981D}" type="pres">
      <dgm:prSet presAssocID="{E8F66A70-AA35-4BC7-B733-EB6117CECE05}" presName="node" presStyleLbl="node1" presStyleIdx="4" presStyleCnt="6">
        <dgm:presLayoutVars>
          <dgm:bulletEnabled val="1"/>
        </dgm:presLayoutVars>
      </dgm:prSet>
      <dgm:spPr/>
    </dgm:pt>
    <dgm:pt modelId="{23E1BB62-8FC9-4D8B-BA21-D2B6CB608CFE}" type="pres">
      <dgm:prSet presAssocID="{B3D7FBFA-9305-4B70-B2C7-6B1AB7EB80AA}" presName="sibTrans" presStyleLbl="sibTrans1D1" presStyleIdx="4" presStyleCnt="5"/>
      <dgm:spPr/>
    </dgm:pt>
    <dgm:pt modelId="{E5B11914-2597-4A90-852C-CBA05A1752BF}" type="pres">
      <dgm:prSet presAssocID="{B3D7FBFA-9305-4B70-B2C7-6B1AB7EB80AA}" presName="connectorText" presStyleLbl="sibTrans1D1" presStyleIdx="4" presStyleCnt="5"/>
      <dgm:spPr/>
    </dgm:pt>
    <dgm:pt modelId="{97F657FB-7D04-496E-8238-065EAC4313F5}" type="pres">
      <dgm:prSet presAssocID="{7394ADBA-91C2-485C-9E86-31B0B8DC8CEB}" presName="node" presStyleLbl="node1" presStyleIdx="5" presStyleCnt="6">
        <dgm:presLayoutVars>
          <dgm:bulletEnabled val="1"/>
        </dgm:presLayoutVars>
      </dgm:prSet>
      <dgm:spPr/>
    </dgm:pt>
  </dgm:ptLst>
  <dgm:cxnLst>
    <dgm:cxn modelId="{959A9200-4133-4C19-9EE9-EAD16F9D7EC7}" type="presOf" srcId="{A713BFD0-BBDD-4477-B487-9AAC297FA2DE}" destId="{160DF4FC-93A2-4E82-8C53-193C6FA0DFBA}" srcOrd="0" destOrd="0" presId="urn:microsoft.com/office/officeart/2016/7/layout/RepeatingBendingProcessNew"/>
    <dgm:cxn modelId="{9893A207-BC8E-42F5-A94E-30718FCD848F}" type="presOf" srcId="{F7C52CBE-31CD-4A2A-9B72-C27BBE5379EE}" destId="{F3917F3C-5C57-4AC9-BB49-E30279499D7D}" srcOrd="1" destOrd="0" presId="urn:microsoft.com/office/officeart/2016/7/layout/RepeatingBendingProcessNew"/>
    <dgm:cxn modelId="{4ACDB70A-B63F-40FC-A84C-8A7F403FDBBD}" type="presOf" srcId="{D9080ECB-A08F-44AB-96C6-CF0DC1AD80C8}" destId="{F53A797A-98B2-470E-869D-4FD596AAC8CE}" srcOrd="0" destOrd="0" presId="urn:microsoft.com/office/officeart/2016/7/layout/RepeatingBendingProcessNew"/>
    <dgm:cxn modelId="{2C32631E-0CF2-4828-B21C-E343E4DA862A}" type="presOf" srcId="{9AA7AFD4-5C1A-4134-9154-75C104F87DB0}" destId="{F0F7706E-2D2D-4B9C-92B8-4DBDB81DE540}" srcOrd="1" destOrd="0" presId="urn:microsoft.com/office/officeart/2016/7/layout/RepeatingBendingProcessNew"/>
    <dgm:cxn modelId="{E15CB620-6E88-45EF-BCD1-8E69D6D93AB2}" type="presOf" srcId="{B3D7FBFA-9305-4B70-B2C7-6B1AB7EB80AA}" destId="{23E1BB62-8FC9-4D8B-BA21-D2B6CB608CFE}" srcOrd="0" destOrd="0" presId="urn:microsoft.com/office/officeart/2016/7/layout/RepeatingBendingProcessNew"/>
    <dgm:cxn modelId="{9355C021-3EC5-4F66-BA59-200902CD065D}" type="presOf" srcId="{1D9E8F99-B109-4560-8E1F-438159B260D7}" destId="{300F9169-ECAF-4920-A24B-93D07696E19E}" srcOrd="1" destOrd="0" presId="urn:microsoft.com/office/officeart/2016/7/layout/RepeatingBendingProcessNew"/>
    <dgm:cxn modelId="{985CE02A-D58A-4BF3-8B0E-A9A664B656EA}" type="presOf" srcId="{25A0FCF0-AA8A-4366-ADED-74BC191171E5}" destId="{DBEC49ED-0DA5-4E90-8C3D-6CED90C18968}" srcOrd="1" destOrd="0" presId="urn:microsoft.com/office/officeart/2016/7/layout/RepeatingBendingProcessNew"/>
    <dgm:cxn modelId="{1C58653C-0F7D-4968-9901-3CAC0B2E8017}" srcId="{63AD7367-23B2-4A00-8690-8EFE69E238E7}" destId="{A713BFD0-BBDD-4477-B487-9AAC297FA2DE}" srcOrd="1" destOrd="0" parTransId="{4929D8B6-2DF5-4341-BC73-0320C600B595}" sibTransId="{9AA7AFD4-5C1A-4134-9154-75C104F87DB0}"/>
    <dgm:cxn modelId="{3FA17F3D-9BC3-47C7-B89A-66DF55FEE89E}" type="presOf" srcId="{EB28B96A-479B-4732-A474-827B0FBA21A7}" destId="{A0680095-BEB3-42BE-8C88-C48EB76B75DF}" srcOrd="0" destOrd="0" presId="urn:microsoft.com/office/officeart/2016/7/layout/RepeatingBendingProcessNew"/>
    <dgm:cxn modelId="{A99D774E-1D8F-48DC-A60E-1E4129BBA4FC}" type="presOf" srcId="{DDFC4689-E15C-442F-B777-F20FD0369B13}" destId="{F415032B-2D40-428C-AD1C-07577C8893C1}" srcOrd="0" destOrd="0" presId="urn:microsoft.com/office/officeart/2016/7/layout/RepeatingBendingProcessNew"/>
    <dgm:cxn modelId="{A3C4264F-F5B1-4C9C-AC82-616F3BC15ED7}" type="presOf" srcId="{9AA7AFD4-5C1A-4134-9154-75C104F87DB0}" destId="{00857587-6574-4EB0-900B-23827607545F}" srcOrd="0" destOrd="0" presId="urn:microsoft.com/office/officeart/2016/7/layout/RepeatingBendingProcessNew"/>
    <dgm:cxn modelId="{42728753-CD11-4451-BB99-FE4A4328B8E8}" type="presOf" srcId="{7394ADBA-91C2-485C-9E86-31B0B8DC8CEB}" destId="{97F657FB-7D04-496E-8238-065EAC4313F5}" srcOrd="0" destOrd="0" presId="urn:microsoft.com/office/officeart/2016/7/layout/RepeatingBendingProcessNew"/>
    <dgm:cxn modelId="{6F5C0380-89F3-4A7A-8805-F373D919DB1C}" srcId="{63AD7367-23B2-4A00-8690-8EFE69E238E7}" destId="{EB28B96A-479B-4732-A474-827B0FBA21A7}" srcOrd="3" destOrd="0" parTransId="{3A60746A-FABE-41A3-8F31-05F781506A65}" sibTransId="{25A0FCF0-AA8A-4366-ADED-74BC191171E5}"/>
    <dgm:cxn modelId="{0EA53291-7B64-47D8-8543-A96E859B3B20}" type="presOf" srcId="{F7C52CBE-31CD-4A2A-9B72-C27BBE5379EE}" destId="{41A75CFC-B2AF-47FB-B14B-017A566EE857}" srcOrd="0" destOrd="0" presId="urn:microsoft.com/office/officeart/2016/7/layout/RepeatingBendingProcessNew"/>
    <dgm:cxn modelId="{86308593-9344-4465-9F64-78A5CC27D7AC}" type="presOf" srcId="{25A0FCF0-AA8A-4366-ADED-74BC191171E5}" destId="{04AA35FE-D83E-49D9-B768-D412ACD38D10}" srcOrd="0" destOrd="0" presId="urn:microsoft.com/office/officeart/2016/7/layout/RepeatingBendingProcessNew"/>
    <dgm:cxn modelId="{7FE32495-CB80-4AEA-B41C-F5010748FED4}" type="presOf" srcId="{E8F66A70-AA35-4BC7-B733-EB6117CECE05}" destId="{0C810719-2F27-4CD5-B494-77FC32A9981D}" srcOrd="0" destOrd="0" presId="urn:microsoft.com/office/officeart/2016/7/layout/RepeatingBendingProcessNew"/>
    <dgm:cxn modelId="{A931B099-2EED-497A-8106-8A831F2F1A23}" srcId="{63AD7367-23B2-4A00-8690-8EFE69E238E7}" destId="{DDFC4689-E15C-442F-B777-F20FD0369B13}" srcOrd="2" destOrd="0" parTransId="{263F9E47-1940-4EC3-884E-37A145FEA3FA}" sibTransId="{1D9E8F99-B109-4560-8E1F-438159B260D7}"/>
    <dgm:cxn modelId="{972D95A0-4B93-4271-95D0-4F98A2678D1E}" srcId="{63AD7367-23B2-4A00-8690-8EFE69E238E7}" destId="{D9080ECB-A08F-44AB-96C6-CF0DC1AD80C8}" srcOrd="0" destOrd="0" parTransId="{7DFF5BAF-78FE-4252-B84D-EC91C5EE1F87}" sibTransId="{F7C52CBE-31CD-4A2A-9B72-C27BBE5379EE}"/>
    <dgm:cxn modelId="{B66061B3-5A82-45A3-A7C5-E038C80F1784}" type="presOf" srcId="{B3D7FBFA-9305-4B70-B2C7-6B1AB7EB80AA}" destId="{E5B11914-2597-4A90-852C-CBA05A1752BF}" srcOrd="1" destOrd="0" presId="urn:microsoft.com/office/officeart/2016/7/layout/RepeatingBendingProcessNew"/>
    <dgm:cxn modelId="{CFA18ABE-CB63-492B-854F-8E5BA8474B71}" srcId="{63AD7367-23B2-4A00-8690-8EFE69E238E7}" destId="{E8F66A70-AA35-4BC7-B733-EB6117CECE05}" srcOrd="4" destOrd="0" parTransId="{E8FFD1B4-B750-468D-942B-3118EA04CF1A}" sibTransId="{B3D7FBFA-9305-4B70-B2C7-6B1AB7EB80AA}"/>
    <dgm:cxn modelId="{2137CEC1-AA51-41AD-9046-F4711E585D1E}" type="presOf" srcId="{1D9E8F99-B109-4560-8E1F-438159B260D7}" destId="{0F537C6E-D3C5-41CA-8422-E7A1E86D954A}" srcOrd="0" destOrd="0" presId="urn:microsoft.com/office/officeart/2016/7/layout/RepeatingBendingProcessNew"/>
    <dgm:cxn modelId="{7B732CDF-939C-4C46-812E-D0DEC54FA7D2}" srcId="{63AD7367-23B2-4A00-8690-8EFE69E238E7}" destId="{7394ADBA-91C2-485C-9E86-31B0B8DC8CEB}" srcOrd="5" destOrd="0" parTransId="{EC363FF3-39F8-49ED-BAB3-B9E507C3C332}" sibTransId="{E8111F81-8B16-48BE-AA52-447BED64F4A1}"/>
    <dgm:cxn modelId="{729A6EE3-6AB1-4857-9C1D-A3441A668FC6}" type="presOf" srcId="{63AD7367-23B2-4A00-8690-8EFE69E238E7}" destId="{52ADA3C2-BC02-4B74-A8A9-507004464BC6}" srcOrd="0" destOrd="0" presId="urn:microsoft.com/office/officeart/2016/7/layout/RepeatingBendingProcessNew"/>
    <dgm:cxn modelId="{46258250-F566-4BC8-AEDC-17BB04DC40E5}" type="presParOf" srcId="{52ADA3C2-BC02-4B74-A8A9-507004464BC6}" destId="{F53A797A-98B2-470E-869D-4FD596AAC8CE}" srcOrd="0" destOrd="0" presId="urn:microsoft.com/office/officeart/2016/7/layout/RepeatingBendingProcessNew"/>
    <dgm:cxn modelId="{06B5F1B4-0BB6-45C2-AB2F-7D3A1D52E2EA}" type="presParOf" srcId="{52ADA3C2-BC02-4B74-A8A9-507004464BC6}" destId="{41A75CFC-B2AF-47FB-B14B-017A566EE857}" srcOrd="1" destOrd="0" presId="urn:microsoft.com/office/officeart/2016/7/layout/RepeatingBendingProcessNew"/>
    <dgm:cxn modelId="{69C8446F-91F1-48EA-80A5-948ACF380B53}" type="presParOf" srcId="{41A75CFC-B2AF-47FB-B14B-017A566EE857}" destId="{F3917F3C-5C57-4AC9-BB49-E30279499D7D}" srcOrd="0" destOrd="0" presId="urn:microsoft.com/office/officeart/2016/7/layout/RepeatingBendingProcessNew"/>
    <dgm:cxn modelId="{37397FEF-209E-4C80-86EC-B177BE0B11E4}" type="presParOf" srcId="{52ADA3C2-BC02-4B74-A8A9-507004464BC6}" destId="{160DF4FC-93A2-4E82-8C53-193C6FA0DFBA}" srcOrd="2" destOrd="0" presId="urn:microsoft.com/office/officeart/2016/7/layout/RepeatingBendingProcessNew"/>
    <dgm:cxn modelId="{6A679EF8-24E9-44A9-8D82-46F894797AE6}" type="presParOf" srcId="{52ADA3C2-BC02-4B74-A8A9-507004464BC6}" destId="{00857587-6574-4EB0-900B-23827607545F}" srcOrd="3" destOrd="0" presId="urn:microsoft.com/office/officeart/2016/7/layout/RepeatingBendingProcessNew"/>
    <dgm:cxn modelId="{838F0B94-32EA-4644-B643-77F9088DAE36}" type="presParOf" srcId="{00857587-6574-4EB0-900B-23827607545F}" destId="{F0F7706E-2D2D-4B9C-92B8-4DBDB81DE540}" srcOrd="0" destOrd="0" presId="urn:microsoft.com/office/officeart/2016/7/layout/RepeatingBendingProcessNew"/>
    <dgm:cxn modelId="{8C75176C-99AD-4BC8-B3EA-EC19B072F19C}" type="presParOf" srcId="{52ADA3C2-BC02-4B74-A8A9-507004464BC6}" destId="{F415032B-2D40-428C-AD1C-07577C8893C1}" srcOrd="4" destOrd="0" presId="urn:microsoft.com/office/officeart/2016/7/layout/RepeatingBendingProcessNew"/>
    <dgm:cxn modelId="{66040F98-6F18-4417-8124-38E8593830F4}" type="presParOf" srcId="{52ADA3C2-BC02-4B74-A8A9-507004464BC6}" destId="{0F537C6E-D3C5-41CA-8422-E7A1E86D954A}" srcOrd="5" destOrd="0" presId="urn:microsoft.com/office/officeart/2016/7/layout/RepeatingBendingProcessNew"/>
    <dgm:cxn modelId="{4653534F-8D4A-4F3F-9274-70DC517D5850}" type="presParOf" srcId="{0F537C6E-D3C5-41CA-8422-E7A1E86D954A}" destId="{300F9169-ECAF-4920-A24B-93D07696E19E}" srcOrd="0" destOrd="0" presId="urn:microsoft.com/office/officeart/2016/7/layout/RepeatingBendingProcessNew"/>
    <dgm:cxn modelId="{3337CCB1-56FE-4473-8295-0EEA853311A2}" type="presParOf" srcId="{52ADA3C2-BC02-4B74-A8A9-507004464BC6}" destId="{A0680095-BEB3-42BE-8C88-C48EB76B75DF}" srcOrd="6" destOrd="0" presId="urn:microsoft.com/office/officeart/2016/7/layout/RepeatingBendingProcessNew"/>
    <dgm:cxn modelId="{98909E46-DC44-4B50-890B-64E71C3BDB82}" type="presParOf" srcId="{52ADA3C2-BC02-4B74-A8A9-507004464BC6}" destId="{04AA35FE-D83E-49D9-B768-D412ACD38D10}" srcOrd="7" destOrd="0" presId="urn:microsoft.com/office/officeart/2016/7/layout/RepeatingBendingProcessNew"/>
    <dgm:cxn modelId="{BAFEFE78-0FBE-405E-AFE6-A16E888A15CD}" type="presParOf" srcId="{04AA35FE-D83E-49D9-B768-D412ACD38D10}" destId="{DBEC49ED-0DA5-4E90-8C3D-6CED90C18968}" srcOrd="0" destOrd="0" presId="urn:microsoft.com/office/officeart/2016/7/layout/RepeatingBendingProcessNew"/>
    <dgm:cxn modelId="{12B4027A-38E4-4FA6-B85F-B7B5565E92CE}" type="presParOf" srcId="{52ADA3C2-BC02-4B74-A8A9-507004464BC6}" destId="{0C810719-2F27-4CD5-B494-77FC32A9981D}" srcOrd="8" destOrd="0" presId="urn:microsoft.com/office/officeart/2016/7/layout/RepeatingBendingProcessNew"/>
    <dgm:cxn modelId="{4D492E86-515A-4306-8473-06FC8E4DE937}" type="presParOf" srcId="{52ADA3C2-BC02-4B74-A8A9-507004464BC6}" destId="{23E1BB62-8FC9-4D8B-BA21-D2B6CB608CFE}" srcOrd="9" destOrd="0" presId="urn:microsoft.com/office/officeart/2016/7/layout/RepeatingBendingProcessNew"/>
    <dgm:cxn modelId="{CF3A5CC7-7F0D-48BB-BC54-E27DD3A38C5D}" type="presParOf" srcId="{23E1BB62-8FC9-4D8B-BA21-D2B6CB608CFE}" destId="{E5B11914-2597-4A90-852C-CBA05A1752BF}" srcOrd="0" destOrd="0" presId="urn:microsoft.com/office/officeart/2016/7/layout/RepeatingBendingProcessNew"/>
    <dgm:cxn modelId="{C521B488-942D-4442-B18A-A6238463680E}" type="presParOf" srcId="{52ADA3C2-BC02-4B74-A8A9-507004464BC6}" destId="{97F657FB-7D04-496E-8238-065EAC4313F5}"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D8C3F2-1509-4259-BFA7-3ED4EC4243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9E21A-9318-417B-B014-CC62A92C360A}">
      <dgm:prSet custT="1"/>
      <dgm:spPr/>
      <dgm:t>
        <a:bodyPr/>
        <a:lstStyle/>
        <a:p>
          <a:r>
            <a:rPr lang="en-US" sz="2000" dirty="0">
              <a:latin typeface="Times New Roman" panose="02020603050405020304" pitchFamily="18" charset="0"/>
              <a:cs typeface="Times New Roman" panose="02020603050405020304" pitchFamily="18" charset="0"/>
            </a:rPr>
            <a:t>ATD is not just a practical skill, it’s deeply rooted in our psychological makeup. In your, Perception, Memory, Concentration, Executive functioning, Attention control.</a:t>
          </a:r>
        </a:p>
      </dgm:t>
    </dgm:pt>
    <dgm:pt modelId="{708A181B-533A-44BE-B702-D47FAD15F0FB}" type="parTrans" cxnId="{3B6C68D1-305E-499B-9606-D87B9A45D242}">
      <dgm:prSet/>
      <dgm:spPr/>
      <dgm:t>
        <a:bodyPr/>
        <a:lstStyle/>
        <a:p>
          <a:endParaRPr lang="en-US"/>
        </a:p>
      </dgm:t>
    </dgm:pt>
    <dgm:pt modelId="{B26270B0-91C9-4CB9-A6B8-DD9370D3FAA7}" type="sibTrans" cxnId="{3B6C68D1-305E-499B-9606-D87B9A45D242}">
      <dgm:prSet/>
      <dgm:spPr/>
      <dgm:t>
        <a:bodyPr/>
        <a:lstStyle/>
        <a:p>
          <a:endParaRPr lang="en-US"/>
        </a:p>
      </dgm:t>
    </dgm:pt>
    <dgm:pt modelId="{CC5A11CB-CEA8-4013-9140-218AE602E1CE}">
      <dgm:prSet/>
      <dgm:spPr/>
      <dgm:t>
        <a:bodyPr/>
        <a:lstStyle/>
        <a:p>
          <a:r>
            <a:rPr lang="en-US" dirty="0">
              <a:latin typeface="Times New Roman" panose="02020603050405020304" pitchFamily="18" charset="0"/>
              <a:cs typeface="Times New Roman" panose="02020603050405020304" pitchFamily="18" charset="0"/>
            </a:rPr>
            <a:t>You can advance your career in any organization by understanding its definition, recognizing its importance in the workplace, and actively developing and demonstrating this valuable soft skill.</a:t>
          </a:r>
        </a:p>
      </dgm:t>
    </dgm:pt>
    <dgm:pt modelId="{277EC924-FD0E-44A5-A98B-103F7CDF285A}" type="parTrans" cxnId="{AA803CCA-AF5B-4D2B-8182-B1637A39F3EB}">
      <dgm:prSet/>
      <dgm:spPr/>
      <dgm:t>
        <a:bodyPr/>
        <a:lstStyle/>
        <a:p>
          <a:endParaRPr lang="en-US"/>
        </a:p>
      </dgm:t>
    </dgm:pt>
    <dgm:pt modelId="{62F02F87-0003-4974-AF84-0E5F1BD73030}" type="sibTrans" cxnId="{AA803CCA-AF5B-4D2B-8182-B1637A39F3EB}">
      <dgm:prSet/>
      <dgm:spPr/>
      <dgm:t>
        <a:bodyPr/>
        <a:lstStyle/>
        <a:p>
          <a:endParaRPr lang="en-US"/>
        </a:p>
      </dgm:t>
    </dgm:pt>
    <dgm:pt modelId="{30C39871-502F-45D7-B76C-F3B65ECFF53D}" type="pres">
      <dgm:prSet presAssocID="{42D8C3F2-1509-4259-BFA7-3ED4EC424339}" presName="linear" presStyleCnt="0">
        <dgm:presLayoutVars>
          <dgm:animLvl val="lvl"/>
          <dgm:resizeHandles val="exact"/>
        </dgm:presLayoutVars>
      </dgm:prSet>
      <dgm:spPr/>
    </dgm:pt>
    <dgm:pt modelId="{82026647-C1A3-4A98-A6A7-D458EBFB1AFC}" type="pres">
      <dgm:prSet presAssocID="{C8A9E21A-9318-417B-B014-CC62A92C360A}" presName="parentText" presStyleLbl="node1" presStyleIdx="0" presStyleCnt="1" custLinFactNeighborX="71" custLinFactNeighborY="-6936">
        <dgm:presLayoutVars>
          <dgm:chMax val="0"/>
          <dgm:bulletEnabled val="1"/>
        </dgm:presLayoutVars>
      </dgm:prSet>
      <dgm:spPr/>
    </dgm:pt>
    <dgm:pt modelId="{12660CED-904C-49E8-9464-C35C41C42C67}" type="pres">
      <dgm:prSet presAssocID="{C8A9E21A-9318-417B-B014-CC62A92C360A}" presName="childText" presStyleLbl="revTx" presStyleIdx="0" presStyleCnt="1">
        <dgm:presLayoutVars>
          <dgm:bulletEnabled val="1"/>
        </dgm:presLayoutVars>
      </dgm:prSet>
      <dgm:spPr/>
    </dgm:pt>
  </dgm:ptLst>
  <dgm:cxnLst>
    <dgm:cxn modelId="{E18A1319-B256-487C-BE25-C4F1598D84AA}" type="presOf" srcId="{C8A9E21A-9318-417B-B014-CC62A92C360A}" destId="{82026647-C1A3-4A98-A6A7-D458EBFB1AFC}" srcOrd="0" destOrd="0" presId="urn:microsoft.com/office/officeart/2005/8/layout/vList2"/>
    <dgm:cxn modelId="{B4893267-806A-4CD8-B8FB-26E1DA3C304D}" type="presOf" srcId="{CC5A11CB-CEA8-4013-9140-218AE602E1CE}" destId="{12660CED-904C-49E8-9464-C35C41C42C67}" srcOrd="0" destOrd="0" presId="urn:microsoft.com/office/officeart/2005/8/layout/vList2"/>
    <dgm:cxn modelId="{73806C8E-8D42-49C1-8EDA-225A99A6C2E5}" type="presOf" srcId="{42D8C3F2-1509-4259-BFA7-3ED4EC424339}" destId="{30C39871-502F-45D7-B76C-F3B65ECFF53D}" srcOrd="0" destOrd="0" presId="urn:microsoft.com/office/officeart/2005/8/layout/vList2"/>
    <dgm:cxn modelId="{AA803CCA-AF5B-4D2B-8182-B1637A39F3EB}" srcId="{C8A9E21A-9318-417B-B014-CC62A92C360A}" destId="{CC5A11CB-CEA8-4013-9140-218AE602E1CE}" srcOrd="0" destOrd="0" parTransId="{277EC924-FD0E-44A5-A98B-103F7CDF285A}" sibTransId="{62F02F87-0003-4974-AF84-0E5F1BD73030}"/>
    <dgm:cxn modelId="{3B6C68D1-305E-499B-9606-D87B9A45D242}" srcId="{42D8C3F2-1509-4259-BFA7-3ED4EC424339}" destId="{C8A9E21A-9318-417B-B014-CC62A92C360A}" srcOrd="0" destOrd="0" parTransId="{708A181B-533A-44BE-B702-D47FAD15F0FB}" sibTransId="{B26270B0-91C9-4CB9-A6B8-DD9370D3FAA7}"/>
    <dgm:cxn modelId="{6A6E347D-8DE8-436B-9605-7F20E3602660}" type="presParOf" srcId="{30C39871-502F-45D7-B76C-F3B65ECFF53D}" destId="{82026647-C1A3-4A98-A6A7-D458EBFB1AFC}" srcOrd="0" destOrd="0" presId="urn:microsoft.com/office/officeart/2005/8/layout/vList2"/>
    <dgm:cxn modelId="{9757C25E-9C04-4F87-8CF8-7A1724D2A230}" type="presParOf" srcId="{30C39871-502F-45D7-B76C-F3B65ECFF53D}" destId="{12660CED-904C-49E8-9464-C35C41C42C6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8598D-7901-4A63-899C-E311B2E35434}">
      <dsp:nvSpPr>
        <dsp:cNvPr id="0" name=""/>
        <dsp:cNvSpPr/>
      </dsp:nvSpPr>
      <dsp:spPr>
        <a:xfrm>
          <a:off x="816231" y="572004"/>
          <a:ext cx="1098000" cy="1098000"/>
        </a:xfrm>
        <a:prstGeom prst="ellipse">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22793610-530F-4BF8-9D73-5BFB54DF618A}">
      <dsp:nvSpPr>
        <dsp:cNvPr id="0" name=""/>
        <dsp:cNvSpPr/>
      </dsp:nvSpPr>
      <dsp:spPr>
        <a:xfrm>
          <a:off x="1093784" y="80600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BFAC1-1CF4-43CC-B221-26370CEFFD11}">
      <dsp:nvSpPr>
        <dsp:cNvPr id="0" name=""/>
        <dsp:cNvSpPr/>
      </dsp:nvSpPr>
      <dsp:spPr>
        <a:xfrm>
          <a:off x="465383" y="2012004"/>
          <a:ext cx="1800000" cy="23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cap="all"/>
          </a:pPr>
          <a:r>
            <a:rPr lang="en-US" sz="1600" b="1" i="0" kern="1200" cap="none" dirty="0">
              <a:solidFill>
                <a:schemeClr val="tx1">
                  <a:lumMod val="95000"/>
                  <a:lumOff val="5000"/>
                </a:schemeClr>
              </a:solidFill>
              <a:latin typeface="Times New Roman" panose="02020603050405020304" pitchFamily="18" charset="0"/>
              <a:cs typeface="Times New Roman" panose="02020603050405020304" pitchFamily="18" charset="0"/>
            </a:rPr>
            <a:t>ATD is the ability to observe, analyze, and comprehend even the most minute aspects of A task or situation. </a:t>
          </a:r>
          <a:endParaRPr lang="en-US" sz="1600" kern="1200" cap="none"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465383" y="2012004"/>
        <a:ext cx="1800000" cy="2350848"/>
      </dsp:txXfrm>
    </dsp:sp>
    <dsp:sp modelId="{9B636201-15D8-4E24-9890-C285F2DDF5EE}">
      <dsp:nvSpPr>
        <dsp:cNvPr id="0" name=""/>
        <dsp:cNvSpPr/>
      </dsp:nvSpPr>
      <dsp:spPr>
        <a:xfrm>
          <a:off x="3047356" y="572004"/>
          <a:ext cx="1098000" cy="1098000"/>
        </a:xfrm>
        <a:prstGeom prst="ellipse">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69C41370-FC31-46D7-BC22-A7F1262E774C}">
      <dsp:nvSpPr>
        <dsp:cNvPr id="0" name=""/>
        <dsp:cNvSpPr/>
      </dsp:nvSpPr>
      <dsp:spPr>
        <a:xfrm>
          <a:off x="3295875" y="80600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CEC864-D264-41E6-829C-3E0235C4ADC4}">
      <dsp:nvSpPr>
        <dsp:cNvPr id="0" name=""/>
        <dsp:cNvSpPr/>
      </dsp:nvSpPr>
      <dsp:spPr>
        <a:xfrm>
          <a:off x="2870543" y="2012004"/>
          <a:ext cx="1800000" cy="23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cap="all"/>
          </a:pPr>
          <a:r>
            <a:rPr lang="en-US" sz="2000" b="1" i="0" kern="1200" cap="none" dirty="0">
              <a:solidFill>
                <a:schemeClr val="tx1">
                  <a:lumMod val="95000"/>
                  <a:lumOff val="5000"/>
                </a:schemeClr>
              </a:solidFill>
              <a:latin typeface="Times New Roman" panose="02020603050405020304" pitchFamily="18" charset="0"/>
              <a:cs typeface="Times New Roman" panose="02020603050405020304" pitchFamily="18" charset="0"/>
            </a:rPr>
            <a:t>It is the art of being </a:t>
          </a:r>
          <a:r>
            <a:rPr lang="en-US" sz="1600" b="1" i="0" kern="1200" cap="none" dirty="0">
              <a:solidFill>
                <a:schemeClr val="tx1">
                  <a:lumMod val="95000"/>
                  <a:lumOff val="5000"/>
                </a:schemeClr>
              </a:solidFill>
              <a:latin typeface="Times New Roman" panose="02020603050405020304" pitchFamily="18" charset="0"/>
              <a:cs typeface="Times New Roman" panose="02020603050405020304" pitchFamily="18" charset="0"/>
            </a:rPr>
            <a:t>meticulous</a:t>
          </a:r>
          <a:r>
            <a:rPr lang="en-US" sz="2000" b="1" i="0" kern="1200" cap="none" dirty="0">
              <a:solidFill>
                <a:schemeClr val="tx1">
                  <a:lumMod val="95000"/>
                  <a:lumOff val="5000"/>
                </a:schemeClr>
              </a:solidFill>
              <a:latin typeface="Times New Roman" panose="02020603050405020304" pitchFamily="18" charset="0"/>
              <a:cs typeface="Times New Roman" panose="02020603050405020304" pitchFamily="18" charset="0"/>
            </a:rPr>
            <a:t>, precise, and thorough. </a:t>
          </a:r>
          <a:endParaRPr lang="en-US" sz="2000" kern="1200" cap="none"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2870543" y="2012004"/>
        <a:ext cx="1800000" cy="2350848"/>
      </dsp:txXfrm>
    </dsp:sp>
    <dsp:sp modelId="{28295BF0-AAAE-4834-BB41-D99F00C6A005}">
      <dsp:nvSpPr>
        <dsp:cNvPr id="0" name=""/>
        <dsp:cNvSpPr/>
      </dsp:nvSpPr>
      <dsp:spPr>
        <a:xfrm>
          <a:off x="5510751" y="559256"/>
          <a:ext cx="1098000" cy="1098000"/>
        </a:xfrm>
        <a:prstGeom prst="ellipse">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 modelId="{6E2A93F8-72C6-458D-B28B-25AA483B7440}">
      <dsp:nvSpPr>
        <dsp:cNvPr id="0" name=""/>
        <dsp:cNvSpPr/>
      </dsp:nvSpPr>
      <dsp:spPr>
        <a:xfrm>
          <a:off x="5730229" y="79148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E8279-831D-499D-8E4E-F403559D753D}">
      <dsp:nvSpPr>
        <dsp:cNvPr id="0" name=""/>
        <dsp:cNvSpPr/>
      </dsp:nvSpPr>
      <dsp:spPr>
        <a:xfrm>
          <a:off x="5275901" y="2026344"/>
          <a:ext cx="1800000" cy="23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cap="all"/>
          </a:pPr>
          <a:r>
            <a:rPr lang="en-US" sz="1600" b="1" kern="1200" cap="none" dirty="0">
              <a:solidFill>
                <a:schemeClr val="tx1">
                  <a:lumMod val="95000"/>
                  <a:lumOff val="5000"/>
                </a:schemeClr>
              </a:solidFill>
              <a:latin typeface="Times New Roman" panose="02020603050405020304" pitchFamily="18" charset="0"/>
              <a:cs typeface="Times New Roman" panose="02020603050405020304" pitchFamily="18" charset="0"/>
            </a:rPr>
            <a:t>ATD is the ability to focus on all areas of a project or task, no matter how small. People with excellent attention to detail review their work thoroughly. </a:t>
          </a:r>
          <a:endParaRPr lang="en-US" sz="1600" kern="1200" cap="none"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5275901" y="2026344"/>
        <a:ext cx="1800000" cy="2350848"/>
      </dsp:txXfrm>
    </dsp:sp>
    <dsp:sp modelId="{983B0F67-ED2C-4805-BC57-390F7CFB6115}">
      <dsp:nvSpPr>
        <dsp:cNvPr id="0" name=""/>
        <dsp:cNvSpPr/>
      </dsp:nvSpPr>
      <dsp:spPr>
        <a:xfrm>
          <a:off x="7799916" y="572004"/>
          <a:ext cx="1098000" cy="1098000"/>
        </a:xfrm>
        <a:prstGeom prst="ellipse">
          <a:avLst/>
        </a:prstGeom>
        <a:solidFill>
          <a:schemeClr val="accent5">
            <a:lumMod val="50000"/>
          </a:schemeClr>
        </a:solidFill>
        <a:ln>
          <a:noFill/>
        </a:ln>
        <a:effectLst/>
      </dsp:spPr>
      <dsp:style>
        <a:lnRef idx="0">
          <a:scrgbClr r="0" g="0" b="0"/>
        </a:lnRef>
        <a:fillRef idx="1">
          <a:scrgbClr r="0" g="0" b="0"/>
        </a:fillRef>
        <a:effectRef idx="0">
          <a:scrgbClr r="0" g="0" b="0"/>
        </a:effectRef>
        <a:fontRef idx="minor"/>
      </dsp:style>
    </dsp:sp>
    <dsp:sp modelId="{FE4F9E50-16CB-4953-9F06-2E62AE3D1D27}">
      <dsp:nvSpPr>
        <dsp:cNvPr id="0" name=""/>
        <dsp:cNvSpPr/>
      </dsp:nvSpPr>
      <dsp:spPr>
        <a:xfrm>
          <a:off x="8033907" y="80600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7E19B-30F2-425D-B6D4-C7B74F320D30}">
      <dsp:nvSpPr>
        <dsp:cNvPr id="0" name=""/>
        <dsp:cNvSpPr/>
      </dsp:nvSpPr>
      <dsp:spPr>
        <a:xfrm>
          <a:off x="7521275" y="2012004"/>
          <a:ext cx="1800000" cy="23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defRPr cap="all"/>
          </a:pPr>
          <a:r>
            <a:rPr lang="en-US" sz="1600" b="1" kern="1200" cap="none" dirty="0">
              <a:solidFill>
                <a:schemeClr val="tx1">
                  <a:lumMod val="95000"/>
                  <a:lumOff val="5000"/>
                </a:schemeClr>
              </a:solidFill>
              <a:latin typeface="Times New Roman" panose="02020603050405020304" pitchFamily="18" charset="0"/>
              <a:cs typeface="Times New Roman" panose="02020603050405020304" pitchFamily="18" charset="0"/>
            </a:rPr>
            <a:t>As a result, the work is generally more accurate and free of errors.</a:t>
          </a:r>
          <a:endParaRPr lang="en-US" sz="1600" kern="1200" cap="none"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7521275" y="2012004"/>
        <a:ext cx="1800000" cy="2350848"/>
      </dsp:txXfrm>
    </dsp:sp>
    <dsp:sp modelId="{A5A22B38-40D2-4963-B235-C48F3362C0F3}">
      <dsp:nvSpPr>
        <dsp:cNvPr id="0" name=""/>
        <dsp:cNvSpPr/>
      </dsp:nvSpPr>
      <dsp:spPr>
        <a:xfrm>
          <a:off x="10161680" y="572004"/>
          <a:ext cx="1098000" cy="1098000"/>
        </a:xfrm>
        <a:prstGeom prst="ellipse">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B533C5E6-7C97-49EC-9028-770127A15EBD}">
      <dsp:nvSpPr>
        <dsp:cNvPr id="0" name=""/>
        <dsp:cNvSpPr/>
      </dsp:nvSpPr>
      <dsp:spPr>
        <a:xfrm>
          <a:off x="10395622" y="80600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033F3B-DE93-4C34-8BE0-B8221FB8D80A}">
      <dsp:nvSpPr>
        <dsp:cNvPr id="0" name=""/>
        <dsp:cNvSpPr/>
      </dsp:nvSpPr>
      <dsp:spPr>
        <a:xfrm>
          <a:off x="9883109" y="2012004"/>
          <a:ext cx="1800000" cy="23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cap="all"/>
          </a:pPr>
          <a:r>
            <a:rPr lang="en-US" sz="1600" b="1" i="0" kern="1200" cap="none" dirty="0">
              <a:solidFill>
                <a:schemeClr val="tx1">
                  <a:lumMod val="95000"/>
                  <a:lumOff val="5000"/>
                </a:schemeClr>
              </a:solidFill>
              <a:latin typeface="Times New Roman" panose="02020603050405020304" pitchFamily="18" charset="0"/>
              <a:cs typeface="Times New Roman" panose="02020603050405020304" pitchFamily="18" charset="0"/>
            </a:rPr>
            <a:t>This skill transcends beyond merely catching mistakes; it encompasses a commitment to excellence in every aspect of your work, from the initial planning stages to the final execution.</a:t>
          </a:r>
          <a:endParaRPr lang="en-US" sz="1600" kern="1200" cap="none"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9883109" y="2012004"/>
        <a:ext cx="1800000" cy="2350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F906B-B34C-49E2-8349-7F0D99DA5419}">
      <dsp:nvSpPr>
        <dsp:cNvPr id="0" name=""/>
        <dsp:cNvSpPr/>
      </dsp:nvSpPr>
      <dsp:spPr>
        <a:xfrm>
          <a:off x="0" y="0"/>
          <a:ext cx="4474568" cy="102207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Error reduction</a:t>
          </a:r>
        </a:p>
      </dsp:txBody>
      <dsp:txXfrm>
        <a:off x="29936" y="29936"/>
        <a:ext cx="3252081" cy="962207"/>
      </dsp:txXfrm>
    </dsp:sp>
    <dsp:sp modelId="{F395FFA3-2547-4181-8DF5-903226465292}">
      <dsp:nvSpPr>
        <dsp:cNvPr id="0" name=""/>
        <dsp:cNvSpPr/>
      </dsp:nvSpPr>
      <dsp:spPr>
        <a:xfrm>
          <a:off x="334139" y="1164034"/>
          <a:ext cx="4474568" cy="1022079"/>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Increase efficiency</a:t>
          </a:r>
        </a:p>
      </dsp:txBody>
      <dsp:txXfrm>
        <a:off x="364075" y="1193970"/>
        <a:ext cx="3416205" cy="962207"/>
      </dsp:txXfrm>
    </dsp:sp>
    <dsp:sp modelId="{48423B99-88AC-4FEA-804F-7B851475D64E}">
      <dsp:nvSpPr>
        <dsp:cNvPr id="0" name=""/>
        <dsp:cNvSpPr/>
      </dsp:nvSpPr>
      <dsp:spPr>
        <a:xfrm>
          <a:off x="668279" y="2328069"/>
          <a:ext cx="4474568" cy="1022079"/>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Building trust and credibility</a:t>
          </a:r>
        </a:p>
      </dsp:txBody>
      <dsp:txXfrm>
        <a:off x="698215" y="2358005"/>
        <a:ext cx="3416205" cy="962207"/>
      </dsp:txXfrm>
    </dsp:sp>
    <dsp:sp modelId="{DF956AE9-5CC4-4437-B8B6-F4A3FEC10A8E}">
      <dsp:nvSpPr>
        <dsp:cNvPr id="0" name=""/>
        <dsp:cNvSpPr/>
      </dsp:nvSpPr>
      <dsp:spPr>
        <a:xfrm>
          <a:off x="1002419" y="3492104"/>
          <a:ext cx="4474568" cy="1022079"/>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Boost professional reputation</a:t>
          </a:r>
        </a:p>
      </dsp:txBody>
      <dsp:txXfrm>
        <a:off x="1032355" y="3522040"/>
        <a:ext cx="3416205" cy="962207"/>
      </dsp:txXfrm>
    </dsp:sp>
    <dsp:sp modelId="{FFDD138A-BAB7-48A8-95D7-3956C8962E53}">
      <dsp:nvSpPr>
        <dsp:cNvPr id="0" name=""/>
        <dsp:cNvSpPr/>
      </dsp:nvSpPr>
      <dsp:spPr>
        <a:xfrm>
          <a:off x="1336559" y="4656139"/>
          <a:ext cx="4474568" cy="102207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Effective problem-solving and decision-making</a:t>
          </a:r>
        </a:p>
      </dsp:txBody>
      <dsp:txXfrm>
        <a:off x="1366495" y="4686075"/>
        <a:ext cx="3416205" cy="962207"/>
      </dsp:txXfrm>
    </dsp:sp>
    <dsp:sp modelId="{FCA8B68B-1AF2-4441-898C-FD87E664BF01}">
      <dsp:nvSpPr>
        <dsp:cNvPr id="0" name=""/>
        <dsp:cNvSpPr/>
      </dsp:nvSpPr>
      <dsp:spPr>
        <a:xfrm>
          <a:off x="3810216" y="746685"/>
          <a:ext cx="664351" cy="66435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959695" y="746685"/>
        <a:ext cx="365393" cy="499924"/>
      </dsp:txXfrm>
    </dsp:sp>
    <dsp:sp modelId="{1DC7B047-0F03-4F43-9F43-A2D542E24EF7}">
      <dsp:nvSpPr>
        <dsp:cNvPr id="0" name=""/>
        <dsp:cNvSpPr/>
      </dsp:nvSpPr>
      <dsp:spPr>
        <a:xfrm>
          <a:off x="4144356" y="1910720"/>
          <a:ext cx="664351" cy="66435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293835" y="1910720"/>
        <a:ext cx="365393" cy="499924"/>
      </dsp:txXfrm>
    </dsp:sp>
    <dsp:sp modelId="{89CAF09F-46EA-4303-B879-68D5361B4721}">
      <dsp:nvSpPr>
        <dsp:cNvPr id="0" name=""/>
        <dsp:cNvSpPr/>
      </dsp:nvSpPr>
      <dsp:spPr>
        <a:xfrm>
          <a:off x="4478496" y="3057720"/>
          <a:ext cx="664351" cy="66435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627975" y="3057720"/>
        <a:ext cx="365393" cy="499924"/>
      </dsp:txXfrm>
    </dsp:sp>
    <dsp:sp modelId="{9F6A46CF-3D46-403F-B362-2312D00C4AED}">
      <dsp:nvSpPr>
        <dsp:cNvPr id="0" name=""/>
        <dsp:cNvSpPr/>
      </dsp:nvSpPr>
      <dsp:spPr>
        <a:xfrm>
          <a:off x="4812636" y="4233112"/>
          <a:ext cx="664351" cy="66435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962115" y="4233112"/>
        <a:ext cx="365393" cy="499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058CF-3FA3-44D3-8DE3-6DCAAEFFA564}">
      <dsp:nvSpPr>
        <dsp:cNvPr id="0" name=""/>
        <dsp:cNvSpPr/>
      </dsp:nvSpPr>
      <dsp:spPr>
        <a:xfrm>
          <a:off x="519956" y="660306"/>
          <a:ext cx="1098000" cy="1098000"/>
        </a:xfrm>
        <a:prstGeom prst="ellipse">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A5A521DF-534C-4157-9FA4-4EC5E1D2FF6B}">
      <dsp:nvSpPr>
        <dsp:cNvPr id="0" name=""/>
        <dsp:cNvSpPr/>
      </dsp:nvSpPr>
      <dsp:spPr>
        <a:xfrm>
          <a:off x="753956" y="89430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A503E-884A-4FE2-A03D-5BB12632837A}">
      <dsp:nvSpPr>
        <dsp:cNvPr id="0" name=""/>
        <dsp:cNvSpPr/>
      </dsp:nvSpPr>
      <dsp:spPr>
        <a:xfrm>
          <a:off x="168956" y="21003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 notice errors others overlook</a:t>
          </a:r>
        </a:p>
      </dsp:txBody>
      <dsp:txXfrm>
        <a:off x="168956" y="2100306"/>
        <a:ext cx="1800000" cy="877500"/>
      </dsp:txXfrm>
    </dsp:sp>
    <dsp:sp modelId="{E1645F1D-FA57-45DA-8C4B-3A15CDE15A5D}">
      <dsp:nvSpPr>
        <dsp:cNvPr id="0" name=""/>
        <dsp:cNvSpPr/>
      </dsp:nvSpPr>
      <dsp:spPr>
        <a:xfrm>
          <a:off x="2634956" y="660306"/>
          <a:ext cx="1098000" cy="1098000"/>
        </a:xfrm>
        <a:prstGeom prst="ellipse">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B9902ACE-8A46-4C30-8D5C-0F7D69BFB615}">
      <dsp:nvSpPr>
        <dsp:cNvPr id="0" name=""/>
        <dsp:cNvSpPr/>
      </dsp:nvSpPr>
      <dsp:spPr>
        <a:xfrm>
          <a:off x="2868956" y="89430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F44B0B-D656-4F45-857C-A99B912B63F1}">
      <dsp:nvSpPr>
        <dsp:cNvPr id="0" name=""/>
        <dsp:cNvSpPr/>
      </dsp:nvSpPr>
      <dsp:spPr>
        <a:xfrm>
          <a:off x="2283956" y="21003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You’re </a:t>
          </a:r>
          <a:r>
            <a:rPr lang="en-US" sz="2000" kern="1200" cap="none" dirty="0" err="1">
              <a:latin typeface="Times New Roman" panose="02020603050405020304" pitchFamily="18" charset="0"/>
              <a:cs typeface="Times New Roman" panose="02020603050405020304" pitchFamily="18" charset="0"/>
            </a:rPr>
            <a:t>organised</a:t>
          </a:r>
          <a:endParaRPr lang="en-US" sz="2000" kern="1200" cap="none" dirty="0">
            <a:latin typeface="Times New Roman" panose="02020603050405020304" pitchFamily="18" charset="0"/>
            <a:cs typeface="Times New Roman" panose="02020603050405020304" pitchFamily="18" charset="0"/>
          </a:endParaRPr>
        </a:p>
      </dsp:txBody>
      <dsp:txXfrm>
        <a:off x="2283956" y="2100306"/>
        <a:ext cx="1800000" cy="877500"/>
      </dsp:txXfrm>
    </dsp:sp>
    <dsp:sp modelId="{726A5061-3ACB-4431-84F2-03A84AE85075}">
      <dsp:nvSpPr>
        <dsp:cNvPr id="0" name=""/>
        <dsp:cNvSpPr/>
      </dsp:nvSpPr>
      <dsp:spPr>
        <a:xfrm>
          <a:off x="4749956" y="660306"/>
          <a:ext cx="1098000" cy="1098000"/>
        </a:xfrm>
        <a:prstGeom prst="ellipse">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 modelId="{6C46A806-9FE8-49B4-B067-9E0799BB9D29}">
      <dsp:nvSpPr>
        <dsp:cNvPr id="0" name=""/>
        <dsp:cNvSpPr/>
      </dsp:nvSpPr>
      <dsp:spPr>
        <a:xfrm>
          <a:off x="4983956" y="89430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D29841-B79A-4BC2-8DD2-9F1EC26B2C51}">
      <dsp:nvSpPr>
        <dsp:cNvPr id="0" name=""/>
        <dsp:cNvSpPr/>
      </dsp:nvSpPr>
      <dsp:spPr>
        <a:xfrm>
          <a:off x="4398956" y="21003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You’re a careful planner</a:t>
          </a:r>
        </a:p>
      </dsp:txBody>
      <dsp:txXfrm>
        <a:off x="4398956" y="2100306"/>
        <a:ext cx="1800000" cy="877500"/>
      </dsp:txXfrm>
    </dsp:sp>
    <dsp:sp modelId="{64CC6342-8A43-4F7B-9828-6BD10FFF98A2}">
      <dsp:nvSpPr>
        <dsp:cNvPr id="0" name=""/>
        <dsp:cNvSpPr/>
      </dsp:nvSpPr>
      <dsp:spPr>
        <a:xfrm>
          <a:off x="519956" y="3427806"/>
          <a:ext cx="1098000" cy="1098000"/>
        </a:xfrm>
        <a:prstGeom prst="ellipse">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C553E57D-FC7E-4BD3-8FC5-C1B7A655C0E5}">
      <dsp:nvSpPr>
        <dsp:cNvPr id="0" name=""/>
        <dsp:cNvSpPr/>
      </dsp:nvSpPr>
      <dsp:spPr>
        <a:xfrm>
          <a:off x="753956" y="366180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E2C38-9500-404B-8489-86260B0EC80C}">
      <dsp:nvSpPr>
        <dsp:cNvPr id="0" name=""/>
        <dsp:cNvSpPr/>
      </dsp:nvSpPr>
      <dsp:spPr>
        <a:xfrm>
          <a:off x="168956" y="48678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 manage your time effectively</a:t>
          </a:r>
        </a:p>
      </dsp:txBody>
      <dsp:txXfrm>
        <a:off x="168956" y="4867806"/>
        <a:ext cx="1800000" cy="877500"/>
      </dsp:txXfrm>
    </dsp:sp>
    <dsp:sp modelId="{F4F3E5C1-9985-46B3-A5C2-A86A278D29D9}">
      <dsp:nvSpPr>
        <dsp:cNvPr id="0" name=""/>
        <dsp:cNvSpPr/>
      </dsp:nvSpPr>
      <dsp:spPr>
        <a:xfrm>
          <a:off x="2634956" y="3427806"/>
          <a:ext cx="1098000" cy="1098000"/>
        </a:xfrm>
        <a:prstGeom prst="ellipse">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16A732-2891-4552-BA27-9B9BD03BB967}">
      <dsp:nvSpPr>
        <dsp:cNvPr id="0" name=""/>
        <dsp:cNvSpPr/>
      </dsp:nvSpPr>
      <dsp:spPr>
        <a:xfrm>
          <a:off x="2868956" y="366180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6879A-6167-4D3B-A711-811D90FD0FC3}">
      <dsp:nvSpPr>
        <dsp:cNvPr id="0" name=""/>
        <dsp:cNvSpPr/>
      </dsp:nvSpPr>
      <dsp:spPr>
        <a:xfrm>
          <a:off x="2283956" y="48678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You’re always accurate in your work</a:t>
          </a:r>
        </a:p>
      </dsp:txBody>
      <dsp:txXfrm>
        <a:off x="2283956" y="4867806"/>
        <a:ext cx="1800000" cy="877500"/>
      </dsp:txXfrm>
    </dsp:sp>
    <dsp:sp modelId="{4FE67FD7-10C8-4A07-9373-8C55A4027EB9}">
      <dsp:nvSpPr>
        <dsp:cNvPr id="0" name=""/>
        <dsp:cNvSpPr/>
      </dsp:nvSpPr>
      <dsp:spPr>
        <a:xfrm>
          <a:off x="4749956" y="3427806"/>
          <a:ext cx="1098000" cy="1098000"/>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284AB3D7-70CB-4C2F-A8D2-BC096DF14519}">
      <dsp:nvSpPr>
        <dsp:cNvPr id="0" name=""/>
        <dsp:cNvSpPr/>
      </dsp:nvSpPr>
      <dsp:spPr>
        <a:xfrm>
          <a:off x="4983956" y="3661806"/>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20D9D-A193-4FCF-8EF3-B7AA3B43DEA4}">
      <dsp:nvSpPr>
        <dsp:cNvPr id="0" name=""/>
        <dsp:cNvSpPr/>
      </dsp:nvSpPr>
      <dsp:spPr>
        <a:xfrm>
          <a:off x="4398956" y="4867806"/>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latin typeface="Times New Roman" panose="02020603050405020304" pitchFamily="18" charset="0"/>
              <a:cs typeface="Times New Roman" panose="02020603050405020304" pitchFamily="18" charset="0"/>
            </a:rPr>
            <a:t>You’re the go-to person for quality checks</a:t>
          </a:r>
        </a:p>
      </dsp:txBody>
      <dsp:txXfrm>
        <a:off x="4398956" y="4867806"/>
        <a:ext cx="1800000" cy="87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75CFC-B2AF-47FB-B14B-017A566EE857}">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F53A797A-98B2-470E-869D-4FD596AAC8CE}">
      <dsp:nvSpPr>
        <dsp:cNvPr id="0" name=""/>
        <dsp:cNvSpPr/>
      </dsp:nvSpPr>
      <dsp:spPr>
        <a:xfrm>
          <a:off x="396080" y="1893"/>
          <a:ext cx="2929383" cy="1757630"/>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Frequent incomplete work submissions</a:t>
          </a:r>
        </a:p>
      </dsp:txBody>
      <dsp:txXfrm>
        <a:off x="396080" y="1893"/>
        <a:ext cx="2929383" cy="1757630"/>
      </dsp:txXfrm>
    </dsp:sp>
    <dsp:sp modelId="{00857587-6574-4EB0-900B-23827607545F}">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160DF4FC-93A2-4E82-8C53-193C6FA0DFBA}">
      <dsp:nvSpPr>
        <dsp:cNvPr id="0" name=""/>
        <dsp:cNvSpPr/>
      </dsp:nvSpPr>
      <dsp:spPr>
        <a:xfrm>
          <a:off x="3999222" y="1893"/>
          <a:ext cx="2929383" cy="175763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constant need to fix mistakes</a:t>
          </a:r>
        </a:p>
      </dsp:txBody>
      <dsp:txXfrm>
        <a:off x="3999222" y="1893"/>
        <a:ext cx="2929383" cy="1757630"/>
      </dsp:txXfrm>
    </dsp:sp>
    <dsp:sp modelId="{0F537C6E-D3C5-41CA-8422-E7A1E86D954A}">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F415032B-2D40-428C-AD1C-07577C8893C1}">
      <dsp:nvSpPr>
        <dsp:cNvPr id="0" name=""/>
        <dsp:cNvSpPr/>
      </dsp:nvSpPr>
      <dsp:spPr>
        <a:xfrm>
          <a:off x="7602364" y="1893"/>
          <a:ext cx="2929383" cy="175763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Prioritizing speed over accuracy</a:t>
          </a:r>
        </a:p>
      </dsp:txBody>
      <dsp:txXfrm>
        <a:off x="7602364" y="1893"/>
        <a:ext cx="2929383" cy="1757630"/>
      </dsp:txXfrm>
    </dsp:sp>
    <dsp:sp modelId="{04AA35FE-D83E-49D9-B768-D412ACD38D10}">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A0680095-BEB3-42BE-8C88-C48EB76B75DF}">
      <dsp:nvSpPr>
        <dsp:cNvPr id="0" name=""/>
        <dsp:cNvSpPr/>
      </dsp:nvSpPr>
      <dsp:spPr>
        <a:xfrm>
          <a:off x="396080" y="2433281"/>
          <a:ext cx="2929383" cy="1757630"/>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Lack of pride in previous work</a:t>
          </a:r>
        </a:p>
      </dsp:txBody>
      <dsp:txXfrm>
        <a:off x="396080" y="2433281"/>
        <a:ext cx="2929383" cy="1757630"/>
      </dsp:txXfrm>
    </dsp:sp>
    <dsp:sp modelId="{23E1BB62-8FC9-4D8B-BA21-D2B6CB608CFE}">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0C810719-2F27-4CD5-B494-77FC32A9981D}">
      <dsp:nvSpPr>
        <dsp:cNvPr id="0" name=""/>
        <dsp:cNvSpPr/>
      </dsp:nvSpPr>
      <dsp:spPr>
        <a:xfrm>
          <a:off x="3999222" y="2433281"/>
          <a:ext cx="2929383" cy="1757630"/>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Never the final reviewer</a:t>
          </a:r>
        </a:p>
      </dsp:txBody>
      <dsp:txXfrm>
        <a:off x="3999222" y="2433281"/>
        <a:ext cx="2929383" cy="1757630"/>
      </dsp:txXfrm>
    </dsp:sp>
    <dsp:sp modelId="{97F657FB-7D04-496E-8238-065EAC4313F5}">
      <dsp:nvSpPr>
        <dsp:cNvPr id="0" name=""/>
        <dsp:cNvSpPr/>
      </dsp:nvSpPr>
      <dsp:spPr>
        <a:xfrm>
          <a:off x="7602364" y="2433281"/>
          <a:ext cx="2929383" cy="1757630"/>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Putting off intricate details</a:t>
          </a:r>
        </a:p>
      </dsp:txBody>
      <dsp:txXfrm>
        <a:off x="7602364" y="2433281"/>
        <a:ext cx="2929383" cy="1757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26647-C1A3-4A98-A6A7-D458EBFB1AFC}">
      <dsp:nvSpPr>
        <dsp:cNvPr id="0" name=""/>
        <dsp:cNvSpPr/>
      </dsp:nvSpPr>
      <dsp:spPr>
        <a:xfrm>
          <a:off x="0" y="0"/>
          <a:ext cx="4977578" cy="1351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ATD is not just a practical skill, it’s deeply rooted in our psychological makeup. In your, Perception, Memory, Concentration, Executive functioning, Attention control.</a:t>
          </a:r>
        </a:p>
      </dsp:txBody>
      <dsp:txXfrm>
        <a:off x="65967" y="65967"/>
        <a:ext cx="4845644" cy="1219415"/>
      </dsp:txXfrm>
    </dsp:sp>
    <dsp:sp modelId="{12660CED-904C-49E8-9464-C35C41C42C67}">
      <dsp:nvSpPr>
        <dsp:cNvPr id="0" name=""/>
        <dsp:cNvSpPr/>
      </dsp:nvSpPr>
      <dsp:spPr>
        <a:xfrm>
          <a:off x="0" y="1451375"/>
          <a:ext cx="4977578"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38"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latin typeface="Times New Roman" panose="02020603050405020304" pitchFamily="18" charset="0"/>
              <a:cs typeface="Times New Roman" panose="02020603050405020304" pitchFamily="18" charset="0"/>
            </a:rPr>
            <a:t>You can advance your career in any organization by understanding its definition, recognizing its importance in the workplace, and actively developing and demonstrating this valuable soft skill.</a:t>
          </a:r>
        </a:p>
      </dsp:txBody>
      <dsp:txXfrm>
        <a:off x="0" y="1451375"/>
        <a:ext cx="4977578" cy="26082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F23D-A9D3-E7DF-328D-5216460E2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070DC8-7B04-D456-8707-4E53FE4F6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E5F655-2FE2-FC3D-EB00-30A2E91B7F6C}"/>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D069B559-5801-7088-B3E2-C4BF90104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7B521-E870-8E12-4C26-6A1D4B6AF1D0}"/>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29031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C5E3-F751-5D7F-8C15-A71FB154B3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7134A-557C-0E8F-17A4-9B39262820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6A1FF-54AC-8A5E-D710-D9C18CDD7AF6}"/>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0E57725C-8429-62EE-F3EE-02B584E97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23B99-3D0A-B667-5BE4-7D37C21AEAA2}"/>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147893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14BC3-8CCB-339C-535D-41BC2E2AAC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CA3AA3-8EEC-80C0-0BE0-CC741A701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14609-8575-C592-414C-8E75DA498D34}"/>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A08D8622-ABBD-96B4-78DF-824A4F9CE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AE38D-4E2A-D044-4573-023E4A6A7405}"/>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418997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0229-0668-4AE4-A094-EDA333316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17D2C-B204-1019-799A-5A6623675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A518B-3B19-4764-1CD4-37DBA3C682AF}"/>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8119E946-5B84-FF6A-461B-D86472CC6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0CA07-19CE-2BA9-8639-77C49C861C0C}"/>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37397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D33A-80B1-5A41-19C4-BF838A324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F8FAF-0746-A8F8-1154-0E6FF71DFC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870B8-C733-BADE-7C29-90CDF6049512}"/>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F11E5F34-9FA6-302A-A351-47B33291E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C67EE-EBE3-3ABD-CB1E-9828CD3BD672}"/>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295362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F7B2-D0F9-D792-CEBF-29828561F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0FCF5-0930-FA5C-7741-32567C7F4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CCB08-0EFA-E3A3-4F39-A320EC64A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24EA5-3328-2902-05A3-0BABFFF6FF8B}"/>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6" name="Footer Placeholder 5">
            <a:extLst>
              <a:ext uri="{FF2B5EF4-FFF2-40B4-BE49-F238E27FC236}">
                <a16:creationId xmlns:a16="http://schemas.microsoft.com/office/drawing/2014/main" id="{6E511ACB-8435-8923-A66D-4DCD664CB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17DC7-1EBB-6547-3402-39492760CC05}"/>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17514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FDDE-AA6C-2AC5-598C-4F347DEC01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E7ADA6-C4A8-6B4D-5C46-E5E90C6D7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02EF71-F8D3-6BEC-7117-C589F7599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B55EB8-8214-3B98-F99F-CF3A9419E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7F961-2D9E-2284-C758-006DDA6BB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816A2-A51A-A69C-F21F-A7B890C44CB3}"/>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8" name="Footer Placeholder 7">
            <a:extLst>
              <a:ext uri="{FF2B5EF4-FFF2-40B4-BE49-F238E27FC236}">
                <a16:creationId xmlns:a16="http://schemas.microsoft.com/office/drawing/2014/main" id="{9FA5FDA0-103B-50CA-21F8-DE5B399560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0736CD-1F5A-31A1-777E-FBF705B02785}"/>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215143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E7BA-3788-A5EE-C091-0974DA68EB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DF947-0A2E-B3E4-F6E7-A9041B085A4C}"/>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4" name="Footer Placeholder 3">
            <a:extLst>
              <a:ext uri="{FF2B5EF4-FFF2-40B4-BE49-F238E27FC236}">
                <a16:creationId xmlns:a16="http://schemas.microsoft.com/office/drawing/2014/main" id="{19457E06-BDC6-A5F7-E9D3-C38AD422E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2E43D5-D140-AE88-AB27-353B1BEF3A78}"/>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314658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47EE5-199E-1465-4056-79366F3B6207}"/>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3" name="Footer Placeholder 2">
            <a:extLst>
              <a:ext uri="{FF2B5EF4-FFF2-40B4-BE49-F238E27FC236}">
                <a16:creationId xmlns:a16="http://schemas.microsoft.com/office/drawing/2014/main" id="{8F51F6FD-A397-EC9C-FDA7-15F6CDFCC5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D6913D-36FA-19A3-0D52-72429701AFFA}"/>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395267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39DB-EE70-D413-0C39-DF57C0D57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CAB9D-EA3A-97EE-D349-8D2BC89B5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9F687-5BC1-700E-7D7E-2C3F1B22B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F4DEF-AC60-28D6-0833-BDA16AB0597E}"/>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6" name="Footer Placeholder 5">
            <a:extLst>
              <a:ext uri="{FF2B5EF4-FFF2-40B4-BE49-F238E27FC236}">
                <a16:creationId xmlns:a16="http://schemas.microsoft.com/office/drawing/2014/main" id="{CD748982-F71D-94D3-92D4-8B0CCE33A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18019-22B7-BDB3-BE73-A4322B4E3607}"/>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1731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66B-F89C-92A9-C8B0-2A3EA166E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51325-EC90-1B97-2464-1352665BF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AF55DE-EFA4-2D0E-E410-6079E1E9E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0F102-6075-A6CB-55AE-439B0B7FB72A}"/>
              </a:ext>
            </a:extLst>
          </p:cNvPr>
          <p:cNvSpPr>
            <a:spLocks noGrp="1"/>
          </p:cNvSpPr>
          <p:nvPr>
            <p:ph type="dt" sz="half" idx="10"/>
          </p:nvPr>
        </p:nvSpPr>
        <p:spPr/>
        <p:txBody>
          <a:bodyPr/>
          <a:lstStyle/>
          <a:p>
            <a:fld id="{5523F2DC-AEDA-44B1-ADF9-9FEEFACEA3C6}" type="datetimeFigureOut">
              <a:rPr lang="en-US" smtClean="0"/>
              <a:t>9/4/2024</a:t>
            </a:fld>
            <a:endParaRPr lang="en-US"/>
          </a:p>
        </p:txBody>
      </p:sp>
      <p:sp>
        <p:nvSpPr>
          <p:cNvPr id="6" name="Footer Placeholder 5">
            <a:extLst>
              <a:ext uri="{FF2B5EF4-FFF2-40B4-BE49-F238E27FC236}">
                <a16:creationId xmlns:a16="http://schemas.microsoft.com/office/drawing/2014/main" id="{0853F781-3E66-3A85-C9FE-FBAF8AF49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A0686-9EB8-D548-ACC9-BD424BC0A75E}"/>
              </a:ext>
            </a:extLst>
          </p:cNvPr>
          <p:cNvSpPr>
            <a:spLocks noGrp="1"/>
          </p:cNvSpPr>
          <p:nvPr>
            <p:ph type="sldNum" sz="quarter" idx="12"/>
          </p:nvPr>
        </p:nvSpPr>
        <p:spPr/>
        <p:txBody>
          <a:bodyPr/>
          <a:lstStyle/>
          <a:p>
            <a:fld id="{7F31FF04-36A7-4F87-A33E-226963951172}" type="slidenum">
              <a:rPr lang="en-US" smtClean="0"/>
              <a:t>‹#›</a:t>
            </a:fld>
            <a:endParaRPr lang="en-US"/>
          </a:p>
        </p:txBody>
      </p:sp>
    </p:spTree>
    <p:extLst>
      <p:ext uri="{BB962C8B-B14F-4D97-AF65-F5344CB8AC3E}">
        <p14:creationId xmlns:p14="http://schemas.microsoft.com/office/powerpoint/2010/main" val="117319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2AF87-0ACC-B4A9-FA6B-79E192133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B2CB1-21BD-5F9F-547D-608AB5C0C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FD2B9-1F5F-4CE7-5FB3-3AB322897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3F2DC-AEDA-44B1-ADF9-9FEEFACEA3C6}" type="datetimeFigureOut">
              <a:rPr lang="en-US" smtClean="0"/>
              <a:t>9/4/2024</a:t>
            </a:fld>
            <a:endParaRPr lang="en-US"/>
          </a:p>
        </p:txBody>
      </p:sp>
      <p:sp>
        <p:nvSpPr>
          <p:cNvPr id="5" name="Footer Placeholder 4">
            <a:extLst>
              <a:ext uri="{FF2B5EF4-FFF2-40B4-BE49-F238E27FC236}">
                <a16:creationId xmlns:a16="http://schemas.microsoft.com/office/drawing/2014/main" id="{921461C7-129E-A250-F521-60AD5B6F1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0EB3A-BD28-AC22-D775-461A2AAC0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1FF04-36A7-4F87-A33E-226963951172}" type="slidenum">
              <a:rPr lang="en-US" smtClean="0"/>
              <a:t>‹#›</a:t>
            </a:fld>
            <a:endParaRPr lang="en-US"/>
          </a:p>
        </p:txBody>
      </p:sp>
    </p:spTree>
    <p:extLst>
      <p:ext uri="{BB962C8B-B14F-4D97-AF65-F5344CB8AC3E}">
        <p14:creationId xmlns:p14="http://schemas.microsoft.com/office/powerpoint/2010/main" val="271659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9.svg"/><Relationship Id="rId7" Type="http://schemas.openxmlformats.org/officeDocument/2006/relationships/diagramColors" Target="../diagrams/colors5.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n arrow hitting a bull's eye target">
            <a:extLst>
              <a:ext uri="{FF2B5EF4-FFF2-40B4-BE49-F238E27FC236}">
                <a16:creationId xmlns:a16="http://schemas.microsoft.com/office/drawing/2014/main" id="{D765F138-5A60-8AD9-0EE1-B748B0CD02FD}"/>
              </a:ext>
            </a:extLst>
          </p:cNvPr>
          <p:cNvPicPr>
            <a:picLocks noChangeAspect="1"/>
          </p:cNvPicPr>
          <p:nvPr/>
        </p:nvPicPr>
        <p:blipFill>
          <a:blip r:embed="rId2"/>
          <a:srcRect t="16423" r="9089" b="11654"/>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A15DB8-E417-EF78-C5C8-289B40F26F60}"/>
              </a:ext>
            </a:extLst>
          </p:cNvPr>
          <p:cNvSpPr>
            <a:spLocks noGrp="1"/>
          </p:cNvSpPr>
          <p:nvPr>
            <p:ph type="ctrTitle"/>
          </p:nvPr>
        </p:nvSpPr>
        <p:spPr>
          <a:xfrm>
            <a:off x="477981" y="1122363"/>
            <a:ext cx="4023360" cy="3204134"/>
          </a:xfrm>
        </p:spPr>
        <p:txBody>
          <a:bodyPr anchor="b">
            <a:normAutofit/>
          </a:bodyPr>
          <a:lstStyle/>
          <a:p>
            <a:r>
              <a:rPr lang="en-US" sz="4800" dirty="0">
                <a:latin typeface="Times New Roman" panose="02020603050405020304" pitchFamily="18" charset="0"/>
                <a:cs typeface="Times New Roman" panose="02020603050405020304" pitchFamily="18" charset="0"/>
              </a:rPr>
              <a:t>ACCURACY &amp; DILIGENCE</a:t>
            </a:r>
          </a:p>
        </p:txBody>
      </p:sp>
      <p:sp>
        <p:nvSpPr>
          <p:cNvPr id="3" name="Subtitle 2">
            <a:extLst>
              <a:ext uri="{FF2B5EF4-FFF2-40B4-BE49-F238E27FC236}">
                <a16:creationId xmlns:a16="http://schemas.microsoft.com/office/drawing/2014/main" id="{725C05B2-4661-752F-CDEA-9C576F6850F0}"/>
              </a:ext>
            </a:extLst>
          </p:cNvPr>
          <p:cNvSpPr>
            <a:spLocks noGrp="1"/>
          </p:cNvSpPr>
          <p:nvPr>
            <p:ph type="subTitle" idx="1"/>
          </p:nvPr>
        </p:nvSpPr>
        <p:spPr>
          <a:xfrm>
            <a:off x="477980" y="4872922"/>
            <a:ext cx="4023359"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Presented by: </a:t>
            </a:r>
          </a:p>
          <a:p>
            <a:pPr algn="l"/>
            <a:r>
              <a:rPr lang="en-US" sz="2000" dirty="0">
                <a:latin typeface="Times New Roman" panose="02020603050405020304" pitchFamily="18" charset="0"/>
                <a:cs typeface="Times New Roman" panose="02020603050405020304" pitchFamily="18" charset="0"/>
              </a:rPr>
              <a:t>Esther Emmanuel</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4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telephones communicating">
            <a:extLst>
              <a:ext uri="{FF2B5EF4-FFF2-40B4-BE49-F238E27FC236}">
                <a16:creationId xmlns:a16="http://schemas.microsoft.com/office/drawing/2014/main" id="{76D67CD2-91E8-F071-9FC7-D53754715210}"/>
              </a:ext>
            </a:extLst>
          </p:cNvPr>
          <p:cNvPicPr>
            <a:picLocks noChangeAspect="1"/>
          </p:cNvPicPr>
          <p:nvPr/>
        </p:nvPicPr>
        <p:blipFill rotWithShape="1">
          <a:blip r:embed="rId2"/>
          <a:srcRect l="13818" b="9091"/>
          <a:stretch/>
        </p:blipFill>
        <p:spPr>
          <a:xfrm>
            <a:off x="20" y="10"/>
            <a:ext cx="8668492" cy="6857990"/>
          </a:xfrm>
          <a:prstGeom prst="rect">
            <a:avLst/>
          </a:prstGeom>
        </p:spPr>
      </p:pic>
      <p:sp>
        <p:nvSpPr>
          <p:cNvPr id="26" name="Rectangle 25">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F73E39-BD5D-73D6-88AF-38FA5C18D691}"/>
              </a:ext>
            </a:extLst>
          </p:cNvPr>
          <p:cNvSpPr txBox="1"/>
          <p:nvPr/>
        </p:nvSpPr>
        <p:spPr>
          <a:xfrm>
            <a:off x="7848600"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Thank You for Listening</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9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86C5B-9A58-6D63-7E44-1C9493E719AF}"/>
              </a:ext>
            </a:extLst>
          </p:cNvPr>
          <p:cNvSpPr>
            <a:spLocks noGrp="1"/>
          </p:cNvSpPr>
          <p:nvPr>
            <p:ph type="title"/>
          </p:nvPr>
        </p:nvSpPr>
        <p:spPr>
          <a:xfrm>
            <a:off x="804672" y="802955"/>
            <a:ext cx="4977976" cy="1454051"/>
          </a:xfrm>
        </p:spPr>
        <p:txBody>
          <a:bodyPr>
            <a:normAutofit/>
          </a:bodyPr>
          <a:lstStyle/>
          <a:p>
            <a:r>
              <a:rPr lang="en-US" sz="48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E929759-858F-E4FC-4C31-270E3CF24901}"/>
              </a:ext>
            </a:extLst>
          </p:cNvPr>
          <p:cNvSpPr>
            <a:spLocks noGrp="1"/>
          </p:cNvSpPr>
          <p:nvPr>
            <p:ph idx="1"/>
          </p:nvPr>
        </p:nvSpPr>
        <p:spPr>
          <a:xfrm>
            <a:off x="804672" y="2421682"/>
            <a:ext cx="4977578" cy="3639289"/>
          </a:xfrm>
        </p:spPr>
        <p:txBody>
          <a:bodyPr anchor="ctr">
            <a:normAutofit/>
          </a:bodyPr>
          <a:lstStyle/>
          <a:p>
            <a:pPr marL="0" indent="0">
              <a:buNone/>
            </a:pPr>
            <a:r>
              <a:rPr lang="en-US" sz="2000" b="1" spc="50" dirty="0">
                <a:solidFill>
                  <a:schemeClr val="tx1">
                    <a:lumMod val="95000"/>
                    <a:lumOff val="5000"/>
                  </a:schemeClr>
                </a:solidFill>
                <a:effectLst/>
                <a:latin typeface="Times New Roman" panose="02020603050405020304" pitchFamily="18" charset="0"/>
                <a:cs typeface="Times New Roman" panose="02020603050405020304" pitchFamily="18" charset="0"/>
              </a:rPr>
              <a:t>Attention-to-</a:t>
            </a:r>
            <a:r>
              <a:rPr lang="en-US" sz="2000" b="1" spc="50" dirty="0">
                <a:solidFill>
                  <a:schemeClr val="tx1">
                    <a:lumMod val="95000"/>
                    <a:lumOff val="5000"/>
                  </a:schemeClr>
                </a:solidFill>
                <a:latin typeface="Times New Roman" panose="02020603050405020304" pitchFamily="18" charset="0"/>
                <a:cs typeface="Times New Roman" panose="02020603050405020304" pitchFamily="18" charset="0"/>
              </a:rPr>
              <a:t>d</a:t>
            </a:r>
            <a:r>
              <a:rPr lang="en-US" sz="2000" b="1" spc="50" dirty="0">
                <a:solidFill>
                  <a:schemeClr val="tx1">
                    <a:lumMod val="95000"/>
                    <a:lumOff val="5000"/>
                  </a:schemeClr>
                </a:solidFill>
                <a:effectLst/>
                <a:latin typeface="Times New Roman" panose="02020603050405020304" pitchFamily="18" charset="0"/>
                <a:cs typeface="Times New Roman" panose="02020603050405020304" pitchFamily="18" charset="0"/>
              </a:rPr>
              <a:t>etail</a:t>
            </a:r>
            <a:r>
              <a:rPr lang="en-US" sz="2000" spc="5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000" b="1" spc="50" dirty="0">
                <a:solidFill>
                  <a:schemeClr val="tx1">
                    <a:lumMod val="95000"/>
                    <a:lumOff val="5000"/>
                  </a:schemeClr>
                </a:solidFill>
                <a:effectLst/>
                <a:latin typeface="Times New Roman" panose="02020603050405020304" pitchFamily="18" charset="0"/>
                <a:cs typeface="Times New Roman" panose="02020603050405020304" pitchFamily="18" charset="0"/>
              </a:rPr>
              <a:t>(ATD)</a:t>
            </a:r>
            <a:r>
              <a:rPr lang="en-US" sz="2000" spc="50" dirty="0">
                <a:solidFill>
                  <a:schemeClr val="tx1">
                    <a:lumMod val="95000"/>
                    <a:lumOff val="5000"/>
                  </a:schemeClr>
                </a:solidFill>
                <a:effectLst/>
                <a:latin typeface="Times New Roman" panose="02020603050405020304" pitchFamily="18" charset="0"/>
                <a:cs typeface="Times New Roman" panose="02020603050405020304" pitchFamily="18" charset="0"/>
              </a:rPr>
              <a:t> is a critical skill that separates the exceptional from the ordinary. Whether you're an ambitious professional seeking career advancement or an organization striving for operational excellence, mastering this invaluable soft skill can be the key to unlocking new levels of success.</a:t>
            </a:r>
            <a:endParaRPr lang="en-US" sz="2000" spc="5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0" name="Freeform: Shape 29">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Graphic 21" descr="Onboarding">
            <a:extLst>
              <a:ext uri="{FF2B5EF4-FFF2-40B4-BE49-F238E27FC236}">
                <a16:creationId xmlns:a16="http://schemas.microsoft.com/office/drawing/2014/main" id="{B5763F0A-EE43-F400-06EA-DEFE077BE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02675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D6588A-B630-924B-1A9E-5D4F8AEE74ED}"/>
              </a:ext>
            </a:extLst>
          </p:cNvPr>
          <p:cNvSpPr>
            <a:spLocks noGrp="1"/>
          </p:cNvSpPr>
          <p:nvPr>
            <p:ph type="title"/>
          </p:nvPr>
        </p:nvSpPr>
        <p:spPr>
          <a:xfrm>
            <a:off x="1371597" y="348865"/>
            <a:ext cx="10044023" cy="877729"/>
          </a:xfrm>
        </p:spPr>
        <p:txBody>
          <a:bodyPr anchor="ctr">
            <a:noAutofit/>
          </a:bodyPr>
          <a:lstStyle/>
          <a:p>
            <a:br>
              <a:rPr lang="en-US" sz="4800" b="1" kern="1200" cap="none" spc="0" baseline="0" dirty="0">
                <a:solidFill>
                  <a:srgbClr val="FFFFFF"/>
                </a:solidFill>
                <a:latin typeface="Times New Roman" panose="02020603050405020304" pitchFamily="18" charset="0"/>
                <a:cs typeface="Times New Roman" panose="02020603050405020304" pitchFamily="18" charset="0"/>
              </a:rPr>
            </a:br>
            <a:r>
              <a:rPr lang="en-US" sz="4800" b="1" kern="1200" cap="none" spc="0" baseline="0" dirty="0">
                <a:solidFill>
                  <a:srgbClr val="FFFFFF"/>
                </a:solidFill>
                <a:latin typeface="Times New Roman" panose="02020603050405020304" pitchFamily="18" charset="0"/>
                <a:cs typeface="Times New Roman" panose="02020603050405020304" pitchFamily="18" charset="0"/>
              </a:rPr>
              <a:t>MEANING</a:t>
            </a:r>
            <a:r>
              <a:rPr lang="en-US" sz="4800" b="1" kern="1200" cap="none" spc="0" baseline="0" dirty="0">
                <a:solidFill>
                  <a:srgbClr val="FFFFFF"/>
                </a:solidFill>
                <a:latin typeface="Times New Roman" panose="02020603050405020304" pitchFamily="18" charset="0"/>
                <a:ea typeface="+mj-ea"/>
                <a:cs typeface="Times New Roman" panose="02020603050405020304" pitchFamily="18" charset="0"/>
              </a:rPr>
              <a:t> OF ATD</a:t>
            </a:r>
            <a:br>
              <a:rPr lang="en-US" sz="4800" dirty="0">
                <a:solidFill>
                  <a:srgbClr val="FFFFFF"/>
                </a:solidFill>
                <a:latin typeface="Times New Roman" panose="02020603050405020304" pitchFamily="18" charset="0"/>
                <a:cs typeface="Times New Roman" panose="02020603050405020304" pitchFamily="18" charset="0"/>
              </a:rPr>
            </a:br>
            <a:endParaRPr lang="en-US" sz="4800" dirty="0">
              <a:solidFill>
                <a:srgbClr val="FFFFFF"/>
              </a:solidFill>
            </a:endParaRPr>
          </a:p>
        </p:txBody>
      </p:sp>
      <p:graphicFrame>
        <p:nvGraphicFramePr>
          <p:cNvPr id="14" name="Content Placeholder 2">
            <a:extLst>
              <a:ext uri="{FF2B5EF4-FFF2-40B4-BE49-F238E27FC236}">
                <a16:creationId xmlns:a16="http://schemas.microsoft.com/office/drawing/2014/main" id="{41909E0A-FEF0-2F01-1C9E-C4FC18B2F7D8}"/>
              </a:ext>
            </a:extLst>
          </p:cNvPr>
          <p:cNvGraphicFramePr>
            <a:graphicFrameLocks noGrp="1"/>
          </p:cNvGraphicFramePr>
          <p:nvPr>
            <p:ph idx="1"/>
            <p:extLst>
              <p:ext uri="{D42A27DB-BD31-4B8C-83A1-F6EECF244321}">
                <p14:modId xmlns:p14="http://schemas.microsoft.com/office/powerpoint/2010/main" val="1074261270"/>
              </p:ext>
            </p:extLst>
          </p:nvPr>
        </p:nvGraphicFramePr>
        <p:xfrm>
          <a:off x="217714" y="1785256"/>
          <a:ext cx="11771086" cy="4934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34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538B08-BA36-1F1A-6A44-9D5748D8EE83}"/>
              </a:ext>
            </a:extLst>
          </p:cNvPr>
          <p:cNvSpPr>
            <a:spLocks noGrp="1"/>
          </p:cNvSpPr>
          <p:nvPr>
            <p:ph type="title"/>
          </p:nvPr>
        </p:nvSpPr>
        <p:spPr>
          <a:xfrm>
            <a:off x="145143" y="673770"/>
            <a:ext cx="4397827" cy="2027227"/>
          </a:xfrm>
        </p:spPr>
        <p:txBody>
          <a:bodyPr anchor="t">
            <a:normAutofit/>
          </a:bodyPr>
          <a:lstStyle/>
          <a:p>
            <a:r>
              <a:rPr lang="en-US" sz="4800" b="1" dirty="0">
                <a:solidFill>
                  <a:srgbClr val="FFFFFF"/>
                </a:solidFill>
                <a:latin typeface="Times New Roman" panose="02020603050405020304" pitchFamily="18" charset="0"/>
                <a:cs typeface="Times New Roman" panose="02020603050405020304" pitchFamily="18" charset="0"/>
              </a:rPr>
              <a:t>IMPORTANCE</a:t>
            </a:r>
          </a:p>
        </p:txBody>
      </p:sp>
      <p:graphicFrame>
        <p:nvGraphicFramePr>
          <p:cNvPr id="10" name="Content Placeholder 2">
            <a:extLst>
              <a:ext uri="{FF2B5EF4-FFF2-40B4-BE49-F238E27FC236}">
                <a16:creationId xmlns:a16="http://schemas.microsoft.com/office/drawing/2014/main" id="{D28A597B-1C28-FBE6-E68E-195D864419A0}"/>
              </a:ext>
            </a:extLst>
          </p:cNvPr>
          <p:cNvGraphicFramePr/>
          <p:nvPr>
            <p:extLst>
              <p:ext uri="{D42A27DB-BD31-4B8C-83A1-F6EECF244321}">
                <p14:modId xmlns:p14="http://schemas.microsoft.com/office/powerpoint/2010/main" val="273196484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A76EC97F-6F01-B077-D506-D9E60D5DC5F5}"/>
              </a:ext>
            </a:extLst>
          </p:cNvPr>
          <p:cNvSpPr txBox="1">
            <a:spLocks/>
          </p:cNvSpPr>
          <p:nvPr/>
        </p:nvSpPr>
        <p:spPr>
          <a:xfrm>
            <a:off x="447368" y="4354286"/>
            <a:ext cx="3763561" cy="22497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b="1" dirty="0"/>
          </a:p>
        </p:txBody>
      </p:sp>
      <p:sp>
        <p:nvSpPr>
          <p:cNvPr id="5" name="TextBox 4">
            <a:extLst>
              <a:ext uri="{FF2B5EF4-FFF2-40B4-BE49-F238E27FC236}">
                <a16:creationId xmlns:a16="http://schemas.microsoft.com/office/drawing/2014/main" id="{9B2764F0-39D2-D76D-D4C2-13E6EA97388C}"/>
              </a:ext>
            </a:extLst>
          </p:cNvPr>
          <p:cNvSpPr txBox="1"/>
          <p:nvPr/>
        </p:nvSpPr>
        <p:spPr>
          <a:xfrm>
            <a:off x="353024" y="3386624"/>
            <a:ext cx="4354496" cy="3170099"/>
          </a:xfrm>
          <a:prstGeom prst="rect">
            <a:avLst/>
          </a:prstGeom>
          <a:noFill/>
        </p:spPr>
        <p:txBody>
          <a:bodyPr wrap="square">
            <a:spAutoFit/>
          </a:bodyPr>
          <a:lstStyle/>
          <a:p>
            <a:pPr marL="0" indent="0">
              <a:buNone/>
            </a:pPr>
            <a:br>
              <a:rPr lang="en-US" sz="2000" b="1" kern="1200" cap="none" spc="0" baseline="0" dirty="0">
                <a:latin typeface="Times New Roman" panose="02020603050405020304" pitchFamily="18" charset="0"/>
                <a:cs typeface="Times New Roman" panose="02020603050405020304" pitchFamily="18" charset="0"/>
              </a:rPr>
            </a:br>
            <a:br>
              <a:rPr lang="en-US" sz="2000" b="1" kern="1200" cap="none" spc="0" baseline="0" dirty="0">
                <a:latin typeface="Times New Roman" panose="02020603050405020304" pitchFamily="18" charset="0"/>
                <a:cs typeface="Times New Roman" panose="02020603050405020304" pitchFamily="18" charset="0"/>
              </a:rPr>
            </a:br>
            <a:r>
              <a:rPr lang="en-US" sz="2000" b="1" kern="1200" cap="none" spc="0" baseline="0" dirty="0">
                <a:effectLst/>
                <a:latin typeface="Times New Roman" panose="02020603050405020304" pitchFamily="18" charset="0"/>
                <a:cs typeface="Times New Roman" panose="02020603050405020304" pitchFamily="18" charset="0"/>
              </a:rPr>
              <a:t>ATD is a highly sought-after skill that can significantly impact job performance, career advancement, and overall organizational success. Here are some compelling reasons why attention to detail is crucial in the workplace:</a:t>
            </a:r>
            <a:br>
              <a:rPr lang="en-US" sz="2000" b="1" kern="1200" cap="none" spc="0" baseline="0" dirty="0">
                <a:effectLst/>
                <a:latin typeface="Times New Roman" panose="02020603050405020304" pitchFamily="18" charset="0"/>
                <a:cs typeface="Times New Roman" panose="02020603050405020304" pitchFamily="18" charset="0"/>
              </a:rPr>
            </a:br>
            <a:endParaRPr lang="en-US" sz="2000" b="1" dirty="0"/>
          </a:p>
        </p:txBody>
      </p:sp>
    </p:spTree>
    <p:extLst>
      <p:ext uri="{BB962C8B-B14F-4D97-AF65-F5344CB8AC3E}">
        <p14:creationId xmlns:p14="http://schemas.microsoft.com/office/powerpoint/2010/main" val="39065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AB4A0-13F1-1B68-2626-891FA4A3904F}"/>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800" b="1" dirty="0">
                <a:latin typeface="Times New Roman" panose="02020603050405020304" pitchFamily="18" charset="0"/>
                <a:cs typeface="Times New Roman" panose="02020603050405020304" pitchFamily="18" charset="0"/>
              </a:rPr>
              <a:t>REWARDS OF PAYING ATD</a:t>
            </a:r>
            <a:endParaRPr lang="en-US" sz="4800" dirty="0">
              <a:latin typeface="Times New Roman" panose="02020603050405020304" pitchFamily="18" charset="0"/>
              <a:cs typeface="Times New Roman" panose="02020603050405020304" pitchFamily="18" charset="0"/>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E6AFB7B-5C62-0B78-E590-8A57C6B04C62}"/>
              </a:ext>
            </a:extLst>
          </p:cNvPr>
          <p:cNvSpPr>
            <a:spLocks noGrp="1"/>
          </p:cNvSpPr>
          <p:nvPr>
            <p:ph type="body" sz="half" idx="2"/>
          </p:nvPr>
        </p:nvSpPr>
        <p:spPr>
          <a:xfrm>
            <a:off x="640080" y="2872899"/>
            <a:ext cx="4243589" cy="3320668"/>
          </a:xfrm>
        </p:spPr>
        <p:txBody>
          <a:bodyPr vert="horz" lIns="91440" tIns="45720" rIns="91440" bIns="45720" rtlCol="0">
            <a:normAutofit lnSpcReduction="10000"/>
          </a:bodyPr>
          <a:lstStyle/>
          <a:p>
            <a:pPr lvl="0"/>
            <a:endParaRPr lang="en-US" sz="2000" b="1" dirty="0">
              <a:latin typeface="Times New Roman" panose="02020603050405020304" pitchFamily="18" charset="0"/>
              <a:cs typeface="Times New Roman" panose="02020603050405020304" pitchFamily="18" charset="0"/>
            </a:endParaRPr>
          </a:p>
          <a:p>
            <a:pPr lvl="0" indent="-228600">
              <a:buFont typeface="Arial" panose="020B0604020202020204" pitchFamily="34" charset="0"/>
              <a:buChar char="•"/>
            </a:pPr>
            <a:r>
              <a:rPr lang="en-US" sz="2000" b="1" baseline="0" dirty="0" err="1">
                <a:latin typeface="Times New Roman" panose="02020603050405020304" pitchFamily="18" charset="0"/>
                <a:cs typeface="Times New Roman" panose="02020603050405020304" pitchFamily="18" charset="0"/>
              </a:rPr>
              <a:t>Organisational</a:t>
            </a:r>
            <a:r>
              <a:rPr lang="en-US" sz="2000" b="1" baseline="0" dirty="0">
                <a:latin typeface="Times New Roman" panose="02020603050405020304" pitchFamily="18" charset="0"/>
                <a:cs typeface="Times New Roman" panose="02020603050405020304" pitchFamily="18" charset="0"/>
              </a:rPr>
              <a:t> mastery</a:t>
            </a:r>
            <a:endParaRPr lang="en-US" sz="2000" dirty="0">
              <a:latin typeface="Times New Roman" panose="02020603050405020304" pitchFamily="18" charset="0"/>
              <a:cs typeface="Times New Roman" panose="02020603050405020304" pitchFamily="18" charset="0"/>
            </a:endParaRPr>
          </a:p>
          <a:p>
            <a:pPr lvl="0" indent="-228600">
              <a:buFont typeface="Arial" panose="020B0604020202020204" pitchFamily="34" charset="0"/>
              <a:buChar char="•"/>
            </a:pPr>
            <a:r>
              <a:rPr lang="en-US" sz="2000" b="1" baseline="0" dirty="0">
                <a:latin typeface="Times New Roman" panose="02020603050405020304" pitchFamily="18" charset="0"/>
                <a:cs typeface="Times New Roman" panose="02020603050405020304" pitchFamily="18" charset="0"/>
              </a:rPr>
              <a:t>Time management skills</a:t>
            </a:r>
            <a:endParaRPr lang="en-US" sz="2000" dirty="0">
              <a:latin typeface="Times New Roman" panose="02020603050405020304" pitchFamily="18" charset="0"/>
              <a:cs typeface="Times New Roman" panose="02020603050405020304" pitchFamily="18" charset="0"/>
            </a:endParaRPr>
          </a:p>
          <a:p>
            <a:pPr lvl="0" indent="-228600">
              <a:buFont typeface="Arial" panose="020B0604020202020204" pitchFamily="34" charset="0"/>
              <a:buChar char="•"/>
            </a:pPr>
            <a:r>
              <a:rPr lang="en-US" sz="2000" b="1" baseline="0" dirty="0">
                <a:latin typeface="Times New Roman" panose="02020603050405020304" pitchFamily="18" charset="0"/>
                <a:cs typeface="Times New Roman" panose="02020603050405020304" pitchFamily="18" charset="0"/>
              </a:rPr>
              <a:t>Analytical </a:t>
            </a:r>
            <a:r>
              <a:rPr lang="en-US" sz="2000" b="1" dirty="0">
                <a:latin typeface="Times New Roman" panose="02020603050405020304" pitchFamily="18" charset="0"/>
                <a:cs typeface="Times New Roman" panose="02020603050405020304" pitchFamily="18" charset="0"/>
              </a:rPr>
              <a:t>skills</a:t>
            </a:r>
            <a:endParaRPr lang="en-US" sz="2000" dirty="0">
              <a:latin typeface="Times New Roman" panose="02020603050405020304" pitchFamily="18" charset="0"/>
              <a:cs typeface="Times New Roman" panose="02020603050405020304" pitchFamily="18" charset="0"/>
            </a:endParaRPr>
          </a:p>
          <a:p>
            <a:pPr lvl="0" indent="-228600">
              <a:buFont typeface="Arial" panose="020B0604020202020204" pitchFamily="34" charset="0"/>
              <a:buChar char="•"/>
            </a:pPr>
            <a:r>
              <a:rPr lang="en-US" sz="2000" b="1" baseline="0" dirty="0">
                <a:latin typeface="Times New Roman" panose="02020603050405020304" pitchFamily="18" charset="0"/>
                <a:cs typeface="Times New Roman" panose="02020603050405020304" pitchFamily="18" charset="0"/>
              </a:rPr>
              <a:t>Observational skills</a:t>
            </a:r>
            <a:endParaRPr lang="en-US" sz="2000" dirty="0">
              <a:latin typeface="Times New Roman" panose="02020603050405020304" pitchFamily="18" charset="0"/>
              <a:cs typeface="Times New Roman" panose="02020603050405020304" pitchFamily="18" charset="0"/>
            </a:endParaRPr>
          </a:p>
          <a:p>
            <a:pPr lvl="0" indent="-228600">
              <a:buFont typeface="Arial" panose="020B0604020202020204" pitchFamily="34" charset="0"/>
              <a:buChar char="•"/>
            </a:pPr>
            <a:r>
              <a:rPr lang="en-US" sz="2000" b="1" baseline="0" dirty="0">
                <a:latin typeface="Times New Roman" panose="02020603050405020304" pitchFamily="18" charset="0"/>
                <a:cs typeface="Times New Roman" panose="02020603050405020304" pitchFamily="18" charset="0"/>
              </a:rPr>
              <a:t>Active listening</a:t>
            </a:r>
          </a:p>
          <a:p>
            <a:pPr lvl="0"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Proofreading &amp; editing skills</a:t>
            </a:r>
          </a:p>
          <a:p>
            <a:pPr lvl="0"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Expertise with No &amp; No programs</a:t>
            </a:r>
          </a:p>
          <a:p>
            <a:pPr lvl="0"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Design work</a:t>
            </a:r>
            <a:endParaRPr lang="en-US" sz="2000"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Content Placeholder 4" descr="A person and person looking at a book&#10;&#10;Description automatically generated">
            <a:extLst>
              <a:ext uri="{FF2B5EF4-FFF2-40B4-BE49-F238E27FC236}">
                <a16:creationId xmlns:a16="http://schemas.microsoft.com/office/drawing/2014/main" id="{5B198FDB-20DD-5D2F-0716-78BB10EBD2BA}"/>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0164" r="2241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145512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CE4B0-AD7D-082F-6E98-3ECEFFAED3CA}"/>
              </a:ext>
            </a:extLst>
          </p:cNvPr>
          <p:cNvSpPr>
            <a:spLocks noGrp="1"/>
          </p:cNvSpPr>
          <p:nvPr>
            <p:ph type="title"/>
          </p:nvPr>
        </p:nvSpPr>
        <p:spPr>
          <a:xfrm>
            <a:off x="640080" y="325369"/>
            <a:ext cx="4368602" cy="1956841"/>
          </a:xfrm>
        </p:spPr>
        <p:txBody>
          <a:bodyPr vert="horz" lIns="91440" tIns="45720" rIns="91440" bIns="45720" rtlCol="0" anchor="b">
            <a:noAutofit/>
          </a:bodyPr>
          <a:lstStyle/>
          <a:p>
            <a:r>
              <a:rPr lang="en-US" sz="4800" dirty="0">
                <a:latin typeface="Times New Roman" panose="02020603050405020304" pitchFamily="18" charset="0"/>
                <a:cs typeface="Times New Roman" panose="02020603050405020304" pitchFamily="18" charset="0"/>
              </a:rPr>
              <a:t>7 WAYS TO IMPROVE YOUR ATD</a:t>
            </a:r>
          </a:p>
        </p:txBody>
      </p:sp>
      <p:sp>
        <p:nvSpPr>
          <p:cNvPr id="4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49EBD60-3830-06CD-457F-CB45AD3AFDBA}"/>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Slow down</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Prioritize</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Monotask</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Take breaks often</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Allocate time to review your work</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Establish standard routines and procedures</a:t>
            </a:r>
          </a:p>
          <a:p>
            <a:pPr marL="342900" lvl="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Ask for help</a:t>
            </a:r>
          </a:p>
          <a:p>
            <a:pPr indent="-2286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23" name="Picture 22" descr="Hands on keyboard and mouse">
            <a:extLst>
              <a:ext uri="{FF2B5EF4-FFF2-40B4-BE49-F238E27FC236}">
                <a16:creationId xmlns:a16="http://schemas.microsoft.com/office/drawing/2014/main" id="{908F839E-A124-E93A-4764-B0F714B76664}"/>
              </a:ext>
            </a:extLst>
          </p:cNvPr>
          <p:cNvPicPr>
            <a:picLocks noChangeAspect="1"/>
          </p:cNvPicPr>
          <p:nvPr/>
        </p:nvPicPr>
        <p:blipFill rotWithShape="1">
          <a:blip r:embed="rId2"/>
          <a:srcRect l="19389" r="136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2879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4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3" name="Freeform: Shape 5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Freeform: Shape 5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Freeform: Shape 5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5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412DBDD-D13C-0EB4-0592-AB5BA597644D}"/>
              </a:ext>
            </a:extLst>
          </p:cNvPr>
          <p:cNvSpPr>
            <a:spLocks noGrp="1"/>
          </p:cNvSpPr>
          <p:nvPr>
            <p:ph type="title"/>
          </p:nvPr>
        </p:nvSpPr>
        <p:spPr>
          <a:xfrm>
            <a:off x="493486" y="841248"/>
            <a:ext cx="3808143" cy="5340097"/>
          </a:xfrm>
        </p:spPr>
        <p:txBody>
          <a:bodyPr vert="horz" lIns="91440" tIns="45720" rIns="91440" bIns="45720" rtlCol="0" anchor="ctr">
            <a:normAutofit/>
          </a:bodyPr>
          <a:lstStyle/>
          <a:p>
            <a:pPr algn="ctr"/>
            <a:r>
              <a:rPr lang="en-US" sz="4800" b="1" kern="1200" dirty="0">
                <a:solidFill>
                  <a:schemeClr val="bg1"/>
                </a:solidFill>
                <a:latin typeface="Times New Roman" panose="02020603050405020304" pitchFamily="18" charset="0"/>
                <a:cs typeface="Times New Roman" panose="02020603050405020304" pitchFamily="18" charset="0"/>
              </a:rPr>
              <a:t>ASSESSING YOUR </a:t>
            </a:r>
            <a:br>
              <a:rPr lang="en-US" sz="4800" b="1" kern="1200" dirty="0">
                <a:solidFill>
                  <a:schemeClr val="bg1"/>
                </a:solidFill>
                <a:latin typeface="Times New Roman" panose="02020603050405020304" pitchFamily="18" charset="0"/>
                <a:cs typeface="Times New Roman" panose="02020603050405020304" pitchFamily="18" charset="0"/>
              </a:rPr>
            </a:br>
            <a:r>
              <a:rPr lang="en-US" sz="4800" b="1" kern="1200" dirty="0">
                <a:solidFill>
                  <a:schemeClr val="bg1"/>
                </a:solidFill>
                <a:latin typeface="Times New Roman" panose="02020603050405020304" pitchFamily="18" charset="0"/>
                <a:cs typeface="Times New Roman" panose="02020603050405020304" pitchFamily="18" charset="0"/>
              </a:rPr>
              <a:t>ATTENTION TO DETAILS</a:t>
            </a:r>
            <a:br>
              <a:rPr lang="en-US" sz="4800" b="1" kern="1200" dirty="0">
                <a:solidFill>
                  <a:schemeClr val="bg1"/>
                </a:solidFill>
                <a:latin typeface="Times New Roman" panose="02020603050405020304" pitchFamily="18" charset="0"/>
                <a:cs typeface="Times New Roman" panose="02020603050405020304" pitchFamily="18" charset="0"/>
              </a:rPr>
            </a:br>
            <a:r>
              <a:rPr lang="en-US" sz="4800" b="1" kern="1200" dirty="0">
                <a:solidFill>
                  <a:schemeClr val="bg1"/>
                </a:solidFill>
                <a:latin typeface="Times New Roman" panose="02020603050405020304" pitchFamily="18" charset="0"/>
                <a:cs typeface="Times New Roman" panose="02020603050405020304" pitchFamily="18" charset="0"/>
              </a:rPr>
              <a:t>SKILL </a:t>
            </a:r>
            <a:endParaRPr lang="en-US" sz="4800" kern="1200" dirty="0">
              <a:solidFill>
                <a:schemeClr val="bg1"/>
              </a:solidFill>
              <a:latin typeface="Times New Roman" panose="02020603050405020304" pitchFamily="18" charset="0"/>
              <a:cs typeface="Times New Roman" panose="02020603050405020304" pitchFamily="18" charset="0"/>
            </a:endParaRPr>
          </a:p>
        </p:txBody>
      </p:sp>
      <p:graphicFrame>
        <p:nvGraphicFramePr>
          <p:cNvPr id="39" name="Content Placeholder 2">
            <a:extLst>
              <a:ext uri="{FF2B5EF4-FFF2-40B4-BE49-F238E27FC236}">
                <a16:creationId xmlns:a16="http://schemas.microsoft.com/office/drawing/2014/main" id="{FA7728BC-DC9E-513B-AE74-5B10883C8DE0}"/>
              </a:ext>
            </a:extLst>
          </p:cNvPr>
          <p:cNvGraphicFramePr>
            <a:graphicFrameLocks noGrp="1"/>
          </p:cNvGraphicFramePr>
          <p:nvPr>
            <p:ph sz="half" idx="1"/>
            <p:extLst>
              <p:ext uri="{D42A27DB-BD31-4B8C-83A1-F6EECF244321}">
                <p14:modId xmlns:p14="http://schemas.microsoft.com/office/powerpoint/2010/main" val="83628432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18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D15A4A-8ADD-BC04-4EBE-D566D6686786}"/>
              </a:ext>
            </a:extLst>
          </p:cNvPr>
          <p:cNvSpPr>
            <a:spLocks noGrp="1"/>
          </p:cNvSpPr>
          <p:nvPr>
            <p:ph type="title"/>
          </p:nvPr>
        </p:nvSpPr>
        <p:spPr>
          <a:xfrm>
            <a:off x="1371597" y="348865"/>
            <a:ext cx="10044023" cy="877729"/>
          </a:xfrm>
        </p:spPr>
        <p:txBody>
          <a:bodyPr vert="horz" lIns="91440" tIns="45720" rIns="91440" bIns="45720" rtlCol="0" anchor="ctr">
            <a:noAutofit/>
          </a:bodyPr>
          <a:lstStyle/>
          <a:p>
            <a:pPr algn="ctr"/>
            <a:r>
              <a:rPr lang="en-US" sz="4800" kern="1200" cap="none" spc="0" baseline="0" dirty="0">
                <a:solidFill>
                  <a:srgbClr val="FFFFFF"/>
                </a:solidFill>
                <a:latin typeface="Times New Roman" panose="02020603050405020304" pitchFamily="18" charset="0"/>
                <a:cs typeface="Times New Roman" panose="02020603050405020304" pitchFamily="18" charset="0"/>
              </a:rPr>
              <a:t>SIGNS OF LACK OF ATD</a:t>
            </a:r>
            <a:endParaRPr lang="en-US" sz="4800" kern="12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Picture Placeholder 2">
            <a:extLst>
              <a:ext uri="{FF2B5EF4-FFF2-40B4-BE49-F238E27FC236}">
                <a16:creationId xmlns:a16="http://schemas.microsoft.com/office/drawing/2014/main" id="{E1F2395A-4F3E-D3A5-4E7B-7C66148E15A5}"/>
              </a:ext>
            </a:extLst>
          </p:cNvPr>
          <p:cNvGraphicFramePr/>
          <p:nvPr>
            <p:extLst>
              <p:ext uri="{D42A27DB-BD31-4B8C-83A1-F6EECF244321}">
                <p14:modId xmlns:p14="http://schemas.microsoft.com/office/powerpoint/2010/main" val="9709244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29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7D5A0-C5D9-4AB4-1A56-3A6CC16FDA4B}"/>
              </a:ext>
            </a:extLst>
          </p:cNvPr>
          <p:cNvSpPr>
            <a:spLocks noGrp="1"/>
          </p:cNvSpPr>
          <p:nvPr>
            <p:ph type="title"/>
          </p:nvPr>
        </p:nvSpPr>
        <p:spPr>
          <a:xfrm>
            <a:off x="6094105" y="609601"/>
            <a:ext cx="4977976" cy="1016000"/>
          </a:xfrm>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CONCLUSION</a:t>
            </a:r>
          </a:p>
        </p:txBody>
      </p:sp>
      <p:pic>
        <p:nvPicPr>
          <p:cNvPr id="7" name="Graphic 6" descr="Comment Urgent">
            <a:extLst>
              <a:ext uri="{FF2B5EF4-FFF2-40B4-BE49-F238E27FC236}">
                <a16:creationId xmlns:a16="http://schemas.microsoft.com/office/drawing/2014/main" id="{3C515A2A-276E-3EC5-C115-3851996E0D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graphicFrame>
        <p:nvGraphicFramePr>
          <p:cNvPr id="19" name="Content Placeholder 2">
            <a:extLst>
              <a:ext uri="{FF2B5EF4-FFF2-40B4-BE49-F238E27FC236}">
                <a16:creationId xmlns:a16="http://schemas.microsoft.com/office/drawing/2014/main" id="{1698A476-75ED-9B9F-D3FC-7E7717EDF7F1}"/>
              </a:ext>
            </a:extLst>
          </p:cNvPr>
          <p:cNvGraphicFramePr>
            <a:graphicFrameLocks noGrp="1"/>
          </p:cNvGraphicFramePr>
          <p:nvPr>
            <p:ph idx="1"/>
            <p:extLst>
              <p:ext uri="{D42A27DB-BD31-4B8C-83A1-F6EECF244321}">
                <p14:modId xmlns:p14="http://schemas.microsoft.com/office/powerpoint/2010/main" val="3564180384"/>
              </p:ext>
            </p:extLst>
          </p:nvPr>
        </p:nvGraphicFramePr>
        <p:xfrm>
          <a:off x="6090574" y="1901372"/>
          <a:ext cx="4977578" cy="415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3715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5D5AF180E2F147B59AFEE403AEDA01" ma:contentTypeVersion="0" ma:contentTypeDescription="Create a new document." ma:contentTypeScope="" ma:versionID="bb2da14fbbd32e993ebe86fa13480b2a">
  <xsd:schema xmlns:xsd="http://www.w3.org/2001/XMLSchema" xmlns:xs="http://www.w3.org/2001/XMLSchema" xmlns:p="http://schemas.microsoft.com/office/2006/metadata/properties" targetNamespace="http://schemas.microsoft.com/office/2006/metadata/properties" ma:root="true" ma:fieldsID="aff7eccd1e146ac4c0ee14f310d91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5EF15C-9393-4972-8E58-0164B3F20E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58908A3-B31B-47F9-AC9D-04AAE9FE9684}">
  <ds:schemaRefs>
    <ds:schemaRef ds:uri="http://schemas.microsoft.com/sharepoint/v3/contenttype/forms"/>
  </ds:schemaRefs>
</ds:datastoreItem>
</file>

<file path=customXml/itemProps3.xml><?xml version="1.0" encoding="utf-8"?>
<ds:datastoreItem xmlns:ds="http://schemas.openxmlformats.org/officeDocument/2006/customXml" ds:itemID="{C0BF79AE-1480-43A4-978F-3D769FCF9CA0}">
  <ds:schemaRefs>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908</TotalTime>
  <Words>419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ACCURACY &amp; DILIGENCE</vt:lpstr>
      <vt:lpstr>INTRODUCTION</vt:lpstr>
      <vt:lpstr> MEANING OF ATD </vt:lpstr>
      <vt:lpstr>IMPORTANCE</vt:lpstr>
      <vt:lpstr>REWARDS OF PAYING ATD</vt:lpstr>
      <vt:lpstr>7 WAYS TO IMPROVE YOUR ATD</vt:lpstr>
      <vt:lpstr>ASSESSING YOUR  ATTENTION TO DETAILS SKILL </vt:lpstr>
      <vt:lpstr>SIGNS OF LACK OF ATD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Emmanuel</dc:creator>
  <cp:lastModifiedBy>Esther Emmanuel</cp:lastModifiedBy>
  <cp:revision>10</cp:revision>
  <dcterms:created xsi:type="dcterms:W3CDTF">2024-03-19T11:18:18Z</dcterms:created>
  <dcterms:modified xsi:type="dcterms:W3CDTF">2024-09-04T15:06:19Z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0x010100745D5AF180E2F147B59AFEE403AEDA01</vt:lpwstr>
  </property>
  <property fmtid="{D5CDD505-2E9C-101B-9397-08002B2CF9AE}" pid="3" name="MSIP_Label_defa4170-0d19-0005-0004-bc88714345d2_Enabled">
    <vt:lpwstr>true</vt:lpwstr>
  </property>
  <property fmtid="{D5CDD505-2E9C-101B-9397-08002B2CF9AE}" pid="4" name="MSIP_Label_defa4170-0d19-0005-0004-bc88714345d2_SetDate">
    <vt:lpwstr>2024-03-20T16:47:15Z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9912bebc-0acd-4ae7-ad5d-ad003c2c98cd</vt:lpwstr>
  </property>
  <property fmtid="{D5CDD505-2E9C-101B-9397-08002B2CF9AE}" pid="8" name="MSIP_Label_defa4170-0d19-0005-0004-bc88714345d2_ActionId">
    <vt:lpwstr>8da98437-bd73-49b7-9e24-0844386e54ab</vt:lpwstr>
  </property>
  <property fmtid="{D5CDD505-2E9C-101B-9397-08002B2CF9AE}" pid="9" name="MSIP_Label_defa4170-0d19-0005-0004-bc88714345d2_ContentBits">
    <vt:lpwstr>0</vt:lpwstr>
  </property>
</Properties>
</file>