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9" r:id="rId3"/>
    <p:sldId id="278" r:id="rId4"/>
    <p:sldId id="277" r:id="rId5"/>
    <p:sldId id="276" r:id="rId6"/>
    <p:sldId id="275" r:id="rId7"/>
    <p:sldId id="274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64" r:id="rId18"/>
    <p:sldId id="263" r:id="rId19"/>
    <p:sldId id="262" r:id="rId20"/>
    <p:sldId id="261" r:id="rId21"/>
    <p:sldId id="260" r:id="rId22"/>
    <p:sldId id="259" r:id="rId23"/>
    <p:sldId id="258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6D4ED-F17B-4469-9062-68719093C45E}" v="12" dt="2023-07-04T10:03:57.877"/>
    <p1510:client id="{26E1BBFA-BC4E-40ED-B48D-58F835020D40}" v="6" dt="2023-08-02T07:11:36.805"/>
    <p1510:client id="{50073CE9-6E4A-4997-8D1C-9DCA897C3764}" v="21" dt="2023-07-29T06:30:45.608"/>
    <p1510:client id="{894ECF93-96E6-4D2F-892A-98E9DE23BDA1}" v="25" dt="2023-06-24T10:34:54.370"/>
    <p1510:client id="{9D3DF16A-36EA-46BB-9114-C3F43AC432CA}" v="2" dt="2023-09-06T10:40:55.693"/>
    <p1510:client id="{ED3F8F25-E76C-4A36-856C-9CE3CCD2FDFC}" v="6" dt="2023-07-31T06:26:39.809"/>
    <p1510:client id="{F2C4BAA8-2674-4BD6-AFD2-2B9811012FF0}" v="13" dt="2023-08-01T08:08:1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60765-9E93-4CE7-876A-5C8F08E025F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60342A-C90E-4BE9-9FD7-531B8C47F99D}">
      <dgm:prSet/>
      <dgm:spPr/>
      <dgm:t>
        <a:bodyPr/>
        <a:lstStyle/>
        <a:p>
          <a:r>
            <a:rPr lang="en-US" dirty="0"/>
            <a:t>Data                              : Raw and Unorganized Data</a:t>
          </a:r>
        </a:p>
      </dgm:t>
    </dgm:pt>
    <dgm:pt modelId="{F07D1D49-5895-40E0-9E91-671799461514}" type="parTrans" cxnId="{4A2A18D0-F149-45FD-AF36-A87A3703ED92}">
      <dgm:prSet/>
      <dgm:spPr/>
      <dgm:t>
        <a:bodyPr/>
        <a:lstStyle/>
        <a:p>
          <a:endParaRPr lang="en-US"/>
        </a:p>
      </dgm:t>
    </dgm:pt>
    <dgm:pt modelId="{F2E72022-92D1-4B7B-BEB6-1C5A01A3CDB9}" type="sibTrans" cxnId="{4A2A18D0-F149-45FD-AF36-A87A3703ED92}">
      <dgm:prSet/>
      <dgm:spPr/>
      <dgm:t>
        <a:bodyPr/>
        <a:lstStyle/>
        <a:p>
          <a:endParaRPr lang="en-US"/>
        </a:p>
      </dgm:t>
    </dgm:pt>
    <dgm:pt modelId="{21A236F1-AB93-4232-87A5-424BDB9EA4AE}">
      <dgm:prSet/>
      <dgm:spPr/>
      <dgm:t>
        <a:bodyPr/>
        <a:lstStyle/>
        <a:p>
          <a:r>
            <a:rPr lang="en-US" dirty="0"/>
            <a:t>Information                 : Organized </a:t>
          </a:r>
          <a:r>
            <a:rPr lang="en-US" dirty="0">
              <a:latin typeface="Calibri Light" panose="020F0302020204030204"/>
            </a:rPr>
            <a:t>Data</a:t>
          </a:r>
          <a:endParaRPr lang="en-US" dirty="0"/>
        </a:p>
      </dgm:t>
    </dgm:pt>
    <dgm:pt modelId="{23B9A813-3598-4AA6-B057-DE27304E9019}" type="parTrans" cxnId="{B905B01F-FDE2-48E8-BDB1-A2FB2FD02469}">
      <dgm:prSet/>
      <dgm:spPr/>
      <dgm:t>
        <a:bodyPr/>
        <a:lstStyle/>
        <a:p>
          <a:endParaRPr lang="en-US"/>
        </a:p>
      </dgm:t>
    </dgm:pt>
    <dgm:pt modelId="{B74E4C85-19B3-4FAC-829A-AC746E7AB703}" type="sibTrans" cxnId="{B905B01F-FDE2-48E8-BDB1-A2FB2FD02469}">
      <dgm:prSet/>
      <dgm:spPr/>
      <dgm:t>
        <a:bodyPr/>
        <a:lstStyle/>
        <a:p>
          <a:endParaRPr lang="en-US"/>
        </a:p>
      </dgm:t>
    </dgm:pt>
    <dgm:pt modelId="{A0195508-E724-41D8-9EBB-2F868BDD84E9}">
      <dgm:prSet/>
      <dgm:spPr/>
      <dgm:t>
        <a:bodyPr/>
        <a:lstStyle/>
        <a:p>
          <a:r>
            <a:rPr lang="en-US" dirty="0"/>
            <a:t>Information Security  : Security Of Information</a:t>
          </a:r>
        </a:p>
      </dgm:t>
    </dgm:pt>
    <dgm:pt modelId="{76B0AEC2-7734-4D44-AB7F-78E3D8EDE333}" type="parTrans" cxnId="{F23DA4A1-9987-426F-A342-B930186D5E30}">
      <dgm:prSet/>
      <dgm:spPr/>
      <dgm:t>
        <a:bodyPr/>
        <a:lstStyle/>
        <a:p>
          <a:endParaRPr lang="en-US"/>
        </a:p>
      </dgm:t>
    </dgm:pt>
    <dgm:pt modelId="{BCA80CC6-506F-4036-85A5-405F668EF7F7}" type="sibTrans" cxnId="{F23DA4A1-9987-426F-A342-B930186D5E30}">
      <dgm:prSet/>
      <dgm:spPr/>
      <dgm:t>
        <a:bodyPr/>
        <a:lstStyle/>
        <a:p>
          <a:endParaRPr lang="en-US"/>
        </a:p>
      </dgm:t>
    </dgm:pt>
    <dgm:pt modelId="{7CDB3178-3A73-4F8C-87AC-52F7C0E27AF0}" type="pres">
      <dgm:prSet presAssocID="{01360765-9E93-4CE7-876A-5C8F08E025F8}" presName="linear" presStyleCnt="0">
        <dgm:presLayoutVars>
          <dgm:animLvl val="lvl"/>
          <dgm:resizeHandles val="exact"/>
        </dgm:presLayoutVars>
      </dgm:prSet>
      <dgm:spPr/>
    </dgm:pt>
    <dgm:pt modelId="{427B7903-5BF5-4255-AB5D-1331FE6E9243}" type="pres">
      <dgm:prSet presAssocID="{ED60342A-C90E-4BE9-9FD7-531B8C47F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67B9D1-2651-4344-98D8-0C87C9E9572B}" type="pres">
      <dgm:prSet presAssocID="{F2E72022-92D1-4B7B-BEB6-1C5A01A3CDB9}" presName="spacer" presStyleCnt="0"/>
      <dgm:spPr/>
    </dgm:pt>
    <dgm:pt modelId="{4D54299C-1C79-47C8-91EF-8AB902A73E29}" type="pres">
      <dgm:prSet presAssocID="{21A236F1-AB93-4232-87A5-424BDB9EA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469F14-D1FF-4437-8521-4C58B52CAFA2}" type="pres">
      <dgm:prSet presAssocID="{B74E4C85-19B3-4FAC-829A-AC746E7AB703}" presName="spacer" presStyleCnt="0"/>
      <dgm:spPr/>
    </dgm:pt>
    <dgm:pt modelId="{BE87F36D-CD6F-428E-90F4-629528C3FB67}" type="pres">
      <dgm:prSet presAssocID="{A0195508-E724-41D8-9EBB-2F868BDD84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9AC40B-84A3-431F-8933-15C1D22942C1}" type="presOf" srcId="{01360765-9E93-4CE7-876A-5C8F08E025F8}" destId="{7CDB3178-3A73-4F8C-87AC-52F7C0E27AF0}" srcOrd="0" destOrd="0" presId="urn:microsoft.com/office/officeart/2005/8/layout/vList2"/>
    <dgm:cxn modelId="{EF7F701D-160E-4B4E-B708-21C9785AB0FB}" type="presOf" srcId="{21A236F1-AB93-4232-87A5-424BDB9EA4AE}" destId="{4D54299C-1C79-47C8-91EF-8AB902A73E29}" srcOrd="0" destOrd="0" presId="urn:microsoft.com/office/officeart/2005/8/layout/vList2"/>
    <dgm:cxn modelId="{B905B01F-FDE2-48E8-BDB1-A2FB2FD02469}" srcId="{01360765-9E93-4CE7-876A-5C8F08E025F8}" destId="{21A236F1-AB93-4232-87A5-424BDB9EA4AE}" srcOrd="1" destOrd="0" parTransId="{23B9A813-3598-4AA6-B057-DE27304E9019}" sibTransId="{B74E4C85-19B3-4FAC-829A-AC746E7AB703}"/>
    <dgm:cxn modelId="{DE2EFE30-B58E-45B6-BE0E-5C55B9800E49}" type="presOf" srcId="{A0195508-E724-41D8-9EBB-2F868BDD84E9}" destId="{BE87F36D-CD6F-428E-90F4-629528C3FB67}" srcOrd="0" destOrd="0" presId="urn:microsoft.com/office/officeart/2005/8/layout/vList2"/>
    <dgm:cxn modelId="{43BA84A1-A042-4ACD-84F5-7260CFECD47A}" type="presOf" srcId="{ED60342A-C90E-4BE9-9FD7-531B8C47F99D}" destId="{427B7903-5BF5-4255-AB5D-1331FE6E9243}" srcOrd="0" destOrd="0" presId="urn:microsoft.com/office/officeart/2005/8/layout/vList2"/>
    <dgm:cxn modelId="{F23DA4A1-9987-426F-A342-B930186D5E30}" srcId="{01360765-9E93-4CE7-876A-5C8F08E025F8}" destId="{A0195508-E724-41D8-9EBB-2F868BDD84E9}" srcOrd="2" destOrd="0" parTransId="{76B0AEC2-7734-4D44-AB7F-78E3D8EDE333}" sibTransId="{BCA80CC6-506F-4036-85A5-405F668EF7F7}"/>
    <dgm:cxn modelId="{4A2A18D0-F149-45FD-AF36-A87A3703ED92}" srcId="{01360765-9E93-4CE7-876A-5C8F08E025F8}" destId="{ED60342A-C90E-4BE9-9FD7-531B8C47F99D}" srcOrd="0" destOrd="0" parTransId="{F07D1D49-5895-40E0-9E91-671799461514}" sibTransId="{F2E72022-92D1-4B7B-BEB6-1C5A01A3CDB9}"/>
    <dgm:cxn modelId="{ED8D2624-EDD6-46C5-9531-0369E2627478}" type="presParOf" srcId="{7CDB3178-3A73-4F8C-87AC-52F7C0E27AF0}" destId="{427B7903-5BF5-4255-AB5D-1331FE6E9243}" srcOrd="0" destOrd="0" presId="urn:microsoft.com/office/officeart/2005/8/layout/vList2"/>
    <dgm:cxn modelId="{79CD951B-473D-417B-9DAF-3D45122BEF77}" type="presParOf" srcId="{7CDB3178-3A73-4F8C-87AC-52F7C0E27AF0}" destId="{DA67B9D1-2651-4344-98D8-0C87C9E9572B}" srcOrd="1" destOrd="0" presId="urn:microsoft.com/office/officeart/2005/8/layout/vList2"/>
    <dgm:cxn modelId="{9D486C24-93F7-410E-8BED-BC5E6C375088}" type="presParOf" srcId="{7CDB3178-3A73-4F8C-87AC-52F7C0E27AF0}" destId="{4D54299C-1C79-47C8-91EF-8AB902A73E29}" srcOrd="2" destOrd="0" presId="urn:microsoft.com/office/officeart/2005/8/layout/vList2"/>
    <dgm:cxn modelId="{5C70F47C-19D7-4C26-8900-7638CEE01D03}" type="presParOf" srcId="{7CDB3178-3A73-4F8C-87AC-52F7C0E27AF0}" destId="{3F469F14-D1FF-4437-8521-4C58B52CAFA2}" srcOrd="3" destOrd="0" presId="urn:microsoft.com/office/officeart/2005/8/layout/vList2"/>
    <dgm:cxn modelId="{88F7C29C-D78C-48B8-B2F8-B849322A693F}" type="presParOf" srcId="{7CDB3178-3A73-4F8C-87AC-52F7C0E27AF0}" destId="{BE87F36D-CD6F-428E-90F4-629528C3FB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219A1-9CC0-45C4-A70B-6FF63D841E1E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04052BC-89F0-4A2C-A88B-7D5F7C4C67ED}">
      <dgm:prSet/>
      <dgm:spPr/>
      <dgm:t>
        <a:bodyPr/>
        <a:lstStyle/>
        <a:p>
          <a:r>
            <a:rPr lang="en-US"/>
            <a:t>Passive attack</a:t>
          </a:r>
        </a:p>
      </dgm:t>
    </dgm:pt>
    <dgm:pt modelId="{537B6FA6-79EA-43DE-B178-E2CFCC74E17B}" type="parTrans" cxnId="{4813DAB7-5FEA-45DB-B7B5-92A04133AE99}">
      <dgm:prSet/>
      <dgm:spPr/>
      <dgm:t>
        <a:bodyPr/>
        <a:lstStyle/>
        <a:p>
          <a:endParaRPr lang="en-US"/>
        </a:p>
      </dgm:t>
    </dgm:pt>
    <dgm:pt modelId="{7A687149-C7E5-47DC-8C9D-DFAEA9D07872}" type="sibTrans" cxnId="{4813DAB7-5FEA-45DB-B7B5-92A04133AE99}">
      <dgm:prSet/>
      <dgm:spPr/>
      <dgm:t>
        <a:bodyPr/>
        <a:lstStyle/>
        <a:p>
          <a:endParaRPr lang="en-US"/>
        </a:p>
      </dgm:t>
    </dgm:pt>
    <dgm:pt modelId="{2F5D97F8-673E-418F-9478-C380ED0551E6}">
      <dgm:prSet/>
      <dgm:spPr/>
      <dgm:t>
        <a:bodyPr/>
        <a:lstStyle/>
        <a:p>
          <a:r>
            <a:rPr lang="en-US"/>
            <a:t>Active attack</a:t>
          </a:r>
        </a:p>
      </dgm:t>
    </dgm:pt>
    <dgm:pt modelId="{3F63E0B4-E3AB-413C-89E7-901C1D96597A}" type="parTrans" cxnId="{04CB13FB-57B3-452F-AB2A-0E2A47EF4C51}">
      <dgm:prSet/>
      <dgm:spPr/>
      <dgm:t>
        <a:bodyPr/>
        <a:lstStyle/>
        <a:p>
          <a:endParaRPr lang="en-US"/>
        </a:p>
      </dgm:t>
    </dgm:pt>
    <dgm:pt modelId="{33BC0877-A703-4AD5-93A9-9C924E989D9D}" type="sibTrans" cxnId="{04CB13FB-57B3-452F-AB2A-0E2A47EF4C51}">
      <dgm:prSet/>
      <dgm:spPr/>
      <dgm:t>
        <a:bodyPr/>
        <a:lstStyle/>
        <a:p>
          <a:endParaRPr lang="en-US"/>
        </a:p>
      </dgm:t>
    </dgm:pt>
    <dgm:pt modelId="{A159FEBC-5FCA-4667-BF7B-37596CD22984}">
      <dgm:prSet/>
      <dgm:spPr/>
      <dgm:t>
        <a:bodyPr/>
        <a:lstStyle/>
        <a:p>
          <a:r>
            <a:rPr lang="en-US"/>
            <a:t>Closin attack</a:t>
          </a:r>
        </a:p>
      </dgm:t>
    </dgm:pt>
    <dgm:pt modelId="{603C7785-93B8-40D8-B27D-1288CBB84604}" type="parTrans" cxnId="{FC095BF2-D615-4C6B-9AE6-22DF127AADFF}">
      <dgm:prSet/>
      <dgm:spPr/>
      <dgm:t>
        <a:bodyPr/>
        <a:lstStyle/>
        <a:p>
          <a:endParaRPr lang="en-US"/>
        </a:p>
      </dgm:t>
    </dgm:pt>
    <dgm:pt modelId="{CCB6DCAF-5249-400A-9448-776E1B8B50C6}" type="sibTrans" cxnId="{FC095BF2-D615-4C6B-9AE6-22DF127AADFF}">
      <dgm:prSet/>
      <dgm:spPr/>
      <dgm:t>
        <a:bodyPr/>
        <a:lstStyle/>
        <a:p>
          <a:endParaRPr lang="en-US"/>
        </a:p>
      </dgm:t>
    </dgm:pt>
    <dgm:pt modelId="{450181CB-B2A2-49D5-8A78-A65F8D601030}">
      <dgm:prSet/>
      <dgm:spPr/>
      <dgm:t>
        <a:bodyPr/>
        <a:lstStyle/>
        <a:p>
          <a:r>
            <a:rPr lang="en-US"/>
            <a:t>Insider attack</a:t>
          </a:r>
        </a:p>
      </dgm:t>
    </dgm:pt>
    <dgm:pt modelId="{40178DDE-9415-4F12-946A-C371FCD2C8FD}" type="parTrans" cxnId="{805D1294-C2E8-4EC2-89CB-C07C6C4B63E1}">
      <dgm:prSet/>
      <dgm:spPr/>
      <dgm:t>
        <a:bodyPr/>
        <a:lstStyle/>
        <a:p>
          <a:endParaRPr lang="en-US"/>
        </a:p>
      </dgm:t>
    </dgm:pt>
    <dgm:pt modelId="{04FB6073-B17D-4CB2-8F38-42DAAD2586A6}" type="sibTrans" cxnId="{805D1294-C2E8-4EC2-89CB-C07C6C4B63E1}">
      <dgm:prSet/>
      <dgm:spPr/>
      <dgm:t>
        <a:bodyPr/>
        <a:lstStyle/>
        <a:p>
          <a:endParaRPr lang="en-US"/>
        </a:p>
      </dgm:t>
    </dgm:pt>
    <dgm:pt modelId="{6BE06A46-BEFD-4A78-9024-3BD192A806C1}">
      <dgm:prSet/>
      <dgm:spPr/>
      <dgm:t>
        <a:bodyPr/>
        <a:lstStyle/>
        <a:p>
          <a:r>
            <a:rPr lang="en-US"/>
            <a:t>Distribution attack</a:t>
          </a:r>
        </a:p>
      </dgm:t>
    </dgm:pt>
    <dgm:pt modelId="{64691228-3455-4B1B-BC02-14B1B0C76435}" type="parTrans" cxnId="{18EE5D4C-EFA7-4A68-B011-DDAA6659B374}">
      <dgm:prSet/>
      <dgm:spPr/>
      <dgm:t>
        <a:bodyPr/>
        <a:lstStyle/>
        <a:p>
          <a:endParaRPr lang="en-US"/>
        </a:p>
      </dgm:t>
    </dgm:pt>
    <dgm:pt modelId="{CB17D609-37C7-493F-8B65-3F02469F4191}" type="sibTrans" cxnId="{18EE5D4C-EFA7-4A68-B011-DDAA6659B374}">
      <dgm:prSet/>
      <dgm:spPr/>
      <dgm:t>
        <a:bodyPr/>
        <a:lstStyle/>
        <a:p>
          <a:endParaRPr lang="en-US"/>
        </a:p>
      </dgm:t>
    </dgm:pt>
    <dgm:pt modelId="{A79094AB-00A8-426D-8867-0D1FA450A42A}" type="pres">
      <dgm:prSet presAssocID="{A3C219A1-9CC0-45C4-A70B-6FF63D841E1E}" presName="diagram" presStyleCnt="0">
        <dgm:presLayoutVars>
          <dgm:dir/>
          <dgm:resizeHandles val="exact"/>
        </dgm:presLayoutVars>
      </dgm:prSet>
      <dgm:spPr/>
    </dgm:pt>
    <dgm:pt modelId="{3AB237AB-0AF4-45CE-B9BD-1D8DAB552DF9}" type="pres">
      <dgm:prSet presAssocID="{D04052BC-89F0-4A2C-A88B-7D5F7C4C67ED}" presName="node" presStyleLbl="node1" presStyleIdx="0" presStyleCnt="5">
        <dgm:presLayoutVars>
          <dgm:bulletEnabled val="1"/>
        </dgm:presLayoutVars>
      </dgm:prSet>
      <dgm:spPr/>
    </dgm:pt>
    <dgm:pt modelId="{4CD42436-73D8-4AF3-856D-AFF7A11F71F8}" type="pres">
      <dgm:prSet presAssocID="{7A687149-C7E5-47DC-8C9D-DFAEA9D07872}" presName="sibTrans" presStyleCnt="0"/>
      <dgm:spPr/>
    </dgm:pt>
    <dgm:pt modelId="{F8EFDC84-A4EF-4AD0-8813-D73A71BC9EC4}" type="pres">
      <dgm:prSet presAssocID="{2F5D97F8-673E-418F-9478-C380ED0551E6}" presName="node" presStyleLbl="node1" presStyleIdx="1" presStyleCnt="5">
        <dgm:presLayoutVars>
          <dgm:bulletEnabled val="1"/>
        </dgm:presLayoutVars>
      </dgm:prSet>
      <dgm:spPr/>
    </dgm:pt>
    <dgm:pt modelId="{013B5C7E-E3EA-429B-B993-6BE68FCEBB06}" type="pres">
      <dgm:prSet presAssocID="{33BC0877-A703-4AD5-93A9-9C924E989D9D}" presName="sibTrans" presStyleCnt="0"/>
      <dgm:spPr/>
    </dgm:pt>
    <dgm:pt modelId="{A4F10B65-0C4E-48B0-8674-5D3084E18869}" type="pres">
      <dgm:prSet presAssocID="{A159FEBC-5FCA-4667-BF7B-37596CD22984}" presName="node" presStyleLbl="node1" presStyleIdx="2" presStyleCnt="5">
        <dgm:presLayoutVars>
          <dgm:bulletEnabled val="1"/>
        </dgm:presLayoutVars>
      </dgm:prSet>
      <dgm:spPr/>
    </dgm:pt>
    <dgm:pt modelId="{A9AF829F-CAF3-4564-BFC1-DA099B59E1A6}" type="pres">
      <dgm:prSet presAssocID="{CCB6DCAF-5249-400A-9448-776E1B8B50C6}" presName="sibTrans" presStyleCnt="0"/>
      <dgm:spPr/>
    </dgm:pt>
    <dgm:pt modelId="{764FE344-7C80-447F-87A3-E8E4FD472DD6}" type="pres">
      <dgm:prSet presAssocID="{450181CB-B2A2-49D5-8A78-A65F8D601030}" presName="node" presStyleLbl="node1" presStyleIdx="3" presStyleCnt="5">
        <dgm:presLayoutVars>
          <dgm:bulletEnabled val="1"/>
        </dgm:presLayoutVars>
      </dgm:prSet>
      <dgm:spPr/>
    </dgm:pt>
    <dgm:pt modelId="{CA943F3E-C366-4721-9784-CFDC7BE90499}" type="pres">
      <dgm:prSet presAssocID="{04FB6073-B17D-4CB2-8F38-42DAAD2586A6}" presName="sibTrans" presStyleCnt="0"/>
      <dgm:spPr/>
    </dgm:pt>
    <dgm:pt modelId="{612753BC-4BE4-415B-BA98-4AB62AF689F6}" type="pres">
      <dgm:prSet presAssocID="{6BE06A46-BEFD-4A78-9024-3BD192A806C1}" presName="node" presStyleLbl="node1" presStyleIdx="4" presStyleCnt="5">
        <dgm:presLayoutVars>
          <dgm:bulletEnabled val="1"/>
        </dgm:presLayoutVars>
      </dgm:prSet>
      <dgm:spPr/>
    </dgm:pt>
  </dgm:ptLst>
  <dgm:cxnLst>
    <dgm:cxn modelId="{6B9C5D29-243C-4409-A112-73B142E846CF}" type="presOf" srcId="{6BE06A46-BEFD-4A78-9024-3BD192A806C1}" destId="{612753BC-4BE4-415B-BA98-4AB62AF689F6}" srcOrd="0" destOrd="0" presId="urn:microsoft.com/office/officeart/2005/8/layout/default"/>
    <dgm:cxn modelId="{BD7CC461-B724-42EF-8C0F-3A9E91AAEC3A}" type="presOf" srcId="{450181CB-B2A2-49D5-8A78-A65F8D601030}" destId="{764FE344-7C80-447F-87A3-E8E4FD472DD6}" srcOrd="0" destOrd="0" presId="urn:microsoft.com/office/officeart/2005/8/layout/default"/>
    <dgm:cxn modelId="{18EE5D4C-EFA7-4A68-B011-DDAA6659B374}" srcId="{A3C219A1-9CC0-45C4-A70B-6FF63D841E1E}" destId="{6BE06A46-BEFD-4A78-9024-3BD192A806C1}" srcOrd="4" destOrd="0" parTransId="{64691228-3455-4B1B-BC02-14B1B0C76435}" sibTransId="{CB17D609-37C7-493F-8B65-3F02469F4191}"/>
    <dgm:cxn modelId="{805D1294-C2E8-4EC2-89CB-C07C6C4B63E1}" srcId="{A3C219A1-9CC0-45C4-A70B-6FF63D841E1E}" destId="{450181CB-B2A2-49D5-8A78-A65F8D601030}" srcOrd="3" destOrd="0" parTransId="{40178DDE-9415-4F12-946A-C371FCD2C8FD}" sibTransId="{04FB6073-B17D-4CB2-8F38-42DAAD2586A6}"/>
    <dgm:cxn modelId="{358ACC9A-CA23-4F22-B4C0-3BE85C66D214}" type="presOf" srcId="{A3C219A1-9CC0-45C4-A70B-6FF63D841E1E}" destId="{A79094AB-00A8-426D-8867-0D1FA450A42A}" srcOrd="0" destOrd="0" presId="urn:microsoft.com/office/officeart/2005/8/layout/default"/>
    <dgm:cxn modelId="{4813DAB7-5FEA-45DB-B7B5-92A04133AE99}" srcId="{A3C219A1-9CC0-45C4-A70B-6FF63D841E1E}" destId="{D04052BC-89F0-4A2C-A88B-7D5F7C4C67ED}" srcOrd="0" destOrd="0" parTransId="{537B6FA6-79EA-43DE-B178-E2CFCC74E17B}" sibTransId="{7A687149-C7E5-47DC-8C9D-DFAEA9D07872}"/>
    <dgm:cxn modelId="{69C600C2-1D01-48B0-9948-3839D3771491}" type="presOf" srcId="{D04052BC-89F0-4A2C-A88B-7D5F7C4C67ED}" destId="{3AB237AB-0AF4-45CE-B9BD-1D8DAB552DF9}" srcOrd="0" destOrd="0" presId="urn:microsoft.com/office/officeart/2005/8/layout/default"/>
    <dgm:cxn modelId="{05D3E8E4-BF46-45CD-9C2F-A2F3C54C0925}" type="presOf" srcId="{A159FEBC-5FCA-4667-BF7B-37596CD22984}" destId="{A4F10B65-0C4E-48B0-8674-5D3084E18869}" srcOrd="0" destOrd="0" presId="urn:microsoft.com/office/officeart/2005/8/layout/default"/>
    <dgm:cxn modelId="{FC095BF2-D615-4C6B-9AE6-22DF127AADFF}" srcId="{A3C219A1-9CC0-45C4-A70B-6FF63D841E1E}" destId="{A159FEBC-5FCA-4667-BF7B-37596CD22984}" srcOrd="2" destOrd="0" parTransId="{603C7785-93B8-40D8-B27D-1288CBB84604}" sibTransId="{CCB6DCAF-5249-400A-9448-776E1B8B50C6}"/>
    <dgm:cxn modelId="{DE5650FA-2527-491C-8EFE-A238306FC689}" type="presOf" srcId="{2F5D97F8-673E-418F-9478-C380ED0551E6}" destId="{F8EFDC84-A4EF-4AD0-8813-D73A71BC9EC4}" srcOrd="0" destOrd="0" presId="urn:microsoft.com/office/officeart/2005/8/layout/default"/>
    <dgm:cxn modelId="{04CB13FB-57B3-452F-AB2A-0E2A47EF4C51}" srcId="{A3C219A1-9CC0-45C4-A70B-6FF63D841E1E}" destId="{2F5D97F8-673E-418F-9478-C380ED0551E6}" srcOrd="1" destOrd="0" parTransId="{3F63E0B4-E3AB-413C-89E7-901C1D96597A}" sibTransId="{33BC0877-A703-4AD5-93A9-9C924E989D9D}"/>
    <dgm:cxn modelId="{CD898E3D-4354-4024-A350-C3802C3E6B6A}" type="presParOf" srcId="{A79094AB-00A8-426D-8867-0D1FA450A42A}" destId="{3AB237AB-0AF4-45CE-B9BD-1D8DAB552DF9}" srcOrd="0" destOrd="0" presId="urn:microsoft.com/office/officeart/2005/8/layout/default"/>
    <dgm:cxn modelId="{97FBFEF7-0176-4995-9E38-C03B1B26EACE}" type="presParOf" srcId="{A79094AB-00A8-426D-8867-0D1FA450A42A}" destId="{4CD42436-73D8-4AF3-856D-AFF7A11F71F8}" srcOrd="1" destOrd="0" presId="urn:microsoft.com/office/officeart/2005/8/layout/default"/>
    <dgm:cxn modelId="{B9746E80-73EE-4873-A7E9-6B3411ABF566}" type="presParOf" srcId="{A79094AB-00A8-426D-8867-0D1FA450A42A}" destId="{F8EFDC84-A4EF-4AD0-8813-D73A71BC9EC4}" srcOrd="2" destOrd="0" presId="urn:microsoft.com/office/officeart/2005/8/layout/default"/>
    <dgm:cxn modelId="{720E3F86-12A2-4856-9F15-465344C2374A}" type="presParOf" srcId="{A79094AB-00A8-426D-8867-0D1FA450A42A}" destId="{013B5C7E-E3EA-429B-B993-6BE68FCEBB06}" srcOrd="3" destOrd="0" presId="urn:microsoft.com/office/officeart/2005/8/layout/default"/>
    <dgm:cxn modelId="{A7F0B6E1-7755-40C9-86E1-367E9C7EF119}" type="presParOf" srcId="{A79094AB-00A8-426D-8867-0D1FA450A42A}" destId="{A4F10B65-0C4E-48B0-8674-5D3084E18869}" srcOrd="4" destOrd="0" presId="urn:microsoft.com/office/officeart/2005/8/layout/default"/>
    <dgm:cxn modelId="{76743912-02AD-4BF7-B257-C305FE47A63E}" type="presParOf" srcId="{A79094AB-00A8-426D-8867-0D1FA450A42A}" destId="{A9AF829F-CAF3-4564-BFC1-DA099B59E1A6}" srcOrd="5" destOrd="0" presId="urn:microsoft.com/office/officeart/2005/8/layout/default"/>
    <dgm:cxn modelId="{8747F2F1-DCA5-4479-9715-2E21641CDF54}" type="presParOf" srcId="{A79094AB-00A8-426D-8867-0D1FA450A42A}" destId="{764FE344-7C80-447F-87A3-E8E4FD472DD6}" srcOrd="6" destOrd="0" presId="urn:microsoft.com/office/officeart/2005/8/layout/default"/>
    <dgm:cxn modelId="{35DA8A75-1B6B-4E2E-AF40-0BDAEE6E6619}" type="presParOf" srcId="{A79094AB-00A8-426D-8867-0D1FA450A42A}" destId="{CA943F3E-C366-4721-9784-CFDC7BE90499}" srcOrd="7" destOrd="0" presId="urn:microsoft.com/office/officeart/2005/8/layout/default"/>
    <dgm:cxn modelId="{10E8AAB4-9A62-47E5-8538-6E6D36E8E594}" type="presParOf" srcId="{A79094AB-00A8-426D-8867-0D1FA450A42A}" destId="{612753BC-4BE4-415B-BA98-4AB62AF689F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E6861-BBBB-4339-8E8E-8FA8EA8A146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A8830B-B0A3-45B4-8EF4-5C4D4CAB0570}">
      <dgm:prSet/>
      <dgm:spPr/>
      <dgm:t>
        <a:bodyPr/>
        <a:lstStyle/>
        <a:p>
          <a:r>
            <a:rPr lang="en-US"/>
            <a:t>What is Hacking?</a:t>
          </a:r>
        </a:p>
      </dgm:t>
    </dgm:pt>
    <dgm:pt modelId="{E05E8BF7-A54E-4144-B9A8-136E0B826DA6}" type="parTrans" cxnId="{D0BB67AD-7608-4024-8CCE-ADD5B78A1896}">
      <dgm:prSet/>
      <dgm:spPr/>
      <dgm:t>
        <a:bodyPr/>
        <a:lstStyle/>
        <a:p>
          <a:endParaRPr lang="en-US"/>
        </a:p>
      </dgm:t>
    </dgm:pt>
    <dgm:pt modelId="{BAA3C566-48B6-4195-BD6A-F284F6C90983}" type="sibTrans" cxnId="{D0BB67AD-7608-4024-8CCE-ADD5B78A1896}">
      <dgm:prSet/>
      <dgm:spPr/>
      <dgm:t>
        <a:bodyPr/>
        <a:lstStyle/>
        <a:p>
          <a:endParaRPr lang="en-US"/>
        </a:p>
      </dgm:t>
    </dgm:pt>
    <dgm:pt modelId="{9EC62481-6493-4325-8C75-142881A210EB}">
      <dgm:prSet/>
      <dgm:spPr/>
      <dgm:t>
        <a:bodyPr/>
        <a:lstStyle/>
        <a:p>
          <a:r>
            <a:rPr lang="en-US"/>
            <a:t>Who is Hacker?</a:t>
          </a:r>
        </a:p>
      </dgm:t>
    </dgm:pt>
    <dgm:pt modelId="{6AC2A101-5DC5-486F-B518-E0CE35A35C8F}" type="parTrans" cxnId="{3C94C0F8-DCC8-4F9D-B152-3388C767EB51}">
      <dgm:prSet/>
      <dgm:spPr/>
      <dgm:t>
        <a:bodyPr/>
        <a:lstStyle/>
        <a:p>
          <a:endParaRPr lang="en-US"/>
        </a:p>
      </dgm:t>
    </dgm:pt>
    <dgm:pt modelId="{1BC56EE7-C0AD-42F5-AC7E-7DC23F2684F9}" type="sibTrans" cxnId="{3C94C0F8-DCC8-4F9D-B152-3388C767EB51}">
      <dgm:prSet/>
      <dgm:spPr/>
      <dgm:t>
        <a:bodyPr/>
        <a:lstStyle/>
        <a:p>
          <a:endParaRPr lang="en-US"/>
        </a:p>
      </dgm:t>
    </dgm:pt>
    <dgm:pt modelId="{14D9B833-BA5F-40BF-89C5-D672A77EDE9E}">
      <dgm:prSet/>
      <dgm:spPr/>
      <dgm:t>
        <a:bodyPr/>
        <a:lstStyle/>
        <a:p>
          <a:r>
            <a:rPr lang="en-US"/>
            <a:t>What is Ethical Hacking?</a:t>
          </a:r>
        </a:p>
      </dgm:t>
    </dgm:pt>
    <dgm:pt modelId="{1BF3EFA7-3012-4582-A80D-A8B87A5FC05E}" type="parTrans" cxnId="{03709D9A-9362-4C49-870B-990CAA2CD738}">
      <dgm:prSet/>
      <dgm:spPr/>
      <dgm:t>
        <a:bodyPr/>
        <a:lstStyle/>
        <a:p>
          <a:endParaRPr lang="en-US"/>
        </a:p>
      </dgm:t>
    </dgm:pt>
    <dgm:pt modelId="{713A9F07-02BC-4942-998E-595D96C11181}" type="sibTrans" cxnId="{03709D9A-9362-4C49-870B-990CAA2CD738}">
      <dgm:prSet/>
      <dgm:spPr/>
      <dgm:t>
        <a:bodyPr/>
        <a:lstStyle/>
        <a:p>
          <a:endParaRPr lang="en-US"/>
        </a:p>
      </dgm:t>
    </dgm:pt>
    <dgm:pt modelId="{0C621B03-D65D-49F7-8387-87201322DE11}">
      <dgm:prSet/>
      <dgm:spPr/>
      <dgm:t>
        <a:bodyPr/>
        <a:lstStyle/>
        <a:p>
          <a:r>
            <a:rPr lang="en-US"/>
            <a:t>Who is Ethical Hacker?</a:t>
          </a:r>
        </a:p>
      </dgm:t>
    </dgm:pt>
    <dgm:pt modelId="{535598AD-84EF-42FF-B7D7-82A8D2F688D4}" type="parTrans" cxnId="{1E9F68D5-B6C9-48EB-9E87-4721CC476A02}">
      <dgm:prSet/>
      <dgm:spPr/>
      <dgm:t>
        <a:bodyPr/>
        <a:lstStyle/>
        <a:p>
          <a:endParaRPr lang="en-US"/>
        </a:p>
      </dgm:t>
    </dgm:pt>
    <dgm:pt modelId="{CAF29452-4E56-4C5D-8B88-F929E769DCC4}" type="sibTrans" cxnId="{1E9F68D5-B6C9-48EB-9E87-4721CC476A02}">
      <dgm:prSet/>
      <dgm:spPr/>
      <dgm:t>
        <a:bodyPr/>
        <a:lstStyle/>
        <a:p>
          <a:endParaRPr lang="en-US"/>
        </a:p>
      </dgm:t>
    </dgm:pt>
    <dgm:pt modelId="{BBA45114-46E6-4E9A-B2B6-F986F644C037}">
      <dgm:prSet/>
      <dgm:spPr/>
      <dgm:t>
        <a:bodyPr/>
        <a:lstStyle/>
        <a:p>
          <a:r>
            <a:rPr lang="en-US"/>
            <a:t>Why Ethical Hacking is Important?</a:t>
          </a:r>
        </a:p>
      </dgm:t>
    </dgm:pt>
    <dgm:pt modelId="{E5C49275-4F30-4ADE-943A-7572D5BEAD7E}" type="parTrans" cxnId="{5F7F5CFD-94EA-41B0-A6E6-731D2B5091A4}">
      <dgm:prSet/>
      <dgm:spPr/>
      <dgm:t>
        <a:bodyPr/>
        <a:lstStyle/>
        <a:p>
          <a:endParaRPr lang="en-US"/>
        </a:p>
      </dgm:t>
    </dgm:pt>
    <dgm:pt modelId="{1CD52770-B201-442B-A884-2F10308FF7E5}" type="sibTrans" cxnId="{5F7F5CFD-94EA-41B0-A6E6-731D2B5091A4}">
      <dgm:prSet/>
      <dgm:spPr/>
      <dgm:t>
        <a:bodyPr/>
        <a:lstStyle/>
        <a:p>
          <a:endParaRPr lang="en-US"/>
        </a:p>
      </dgm:t>
    </dgm:pt>
    <dgm:pt modelId="{9623B7FF-3462-4EDE-BDAA-FFFB1E55BBA5}">
      <dgm:prSet/>
      <dgm:spPr/>
      <dgm:t>
        <a:bodyPr/>
        <a:lstStyle/>
        <a:p>
          <a:r>
            <a:rPr lang="en-US"/>
            <a:t>Limitations of an Ethical Hacker</a:t>
          </a:r>
        </a:p>
      </dgm:t>
    </dgm:pt>
    <dgm:pt modelId="{F95C4E78-D8D9-477F-9957-7231642257A9}" type="parTrans" cxnId="{7CE1F9F1-415A-4C99-ABD3-C40B2162709B}">
      <dgm:prSet/>
      <dgm:spPr/>
      <dgm:t>
        <a:bodyPr/>
        <a:lstStyle/>
        <a:p>
          <a:endParaRPr lang="en-US"/>
        </a:p>
      </dgm:t>
    </dgm:pt>
    <dgm:pt modelId="{B5A46A75-13C1-4704-A25A-A4E6456EDC76}" type="sibTrans" cxnId="{7CE1F9F1-415A-4C99-ABD3-C40B2162709B}">
      <dgm:prSet/>
      <dgm:spPr/>
      <dgm:t>
        <a:bodyPr/>
        <a:lstStyle/>
        <a:p>
          <a:endParaRPr lang="en-US"/>
        </a:p>
      </dgm:t>
    </dgm:pt>
    <dgm:pt modelId="{1F355B82-6B8E-4ADC-88FB-B1A57C3AFD24}" type="pres">
      <dgm:prSet presAssocID="{827E6861-BBBB-4339-8E8E-8FA8EA8A146D}" presName="linear" presStyleCnt="0">
        <dgm:presLayoutVars>
          <dgm:animLvl val="lvl"/>
          <dgm:resizeHandles val="exact"/>
        </dgm:presLayoutVars>
      </dgm:prSet>
      <dgm:spPr/>
    </dgm:pt>
    <dgm:pt modelId="{52701EC3-7121-4436-98E2-34C626EEC2FE}" type="pres">
      <dgm:prSet presAssocID="{92A8830B-B0A3-45B4-8EF4-5C4D4CAB05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2ED0CE0-66ED-4E9C-AB68-2FA73CF0693A}" type="pres">
      <dgm:prSet presAssocID="{BAA3C566-48B6-4195-BD6A-F284F6C90983}" presName="spacer" presStyleCnt="0"/>
      <dgm:spPr/>
    </dgm:pt>
    <dgm:pt modelId="{840C1E22-6B34-4140-8E48-F38FBD138455}" type="pres">
      <dgm:prSet presAssocID="{9EC62481-6493-4325-8C75-142881A210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807956-3AF3-412B-BABB-56028D4DC4A1}" type="pres">
      <dgm:prSet presAssocID="{1BC56EE7-C0AD-42F5-AC7E-7DC23F2684F9}" presName="spacer" presStyleCnt="0"/>
      <dgm:spPr/>
    </dgm:pt>
    <dgm:pt modelId="{B59F7B8B-A17E-49B7-A2AB-8CD2029DCC2C}" type="pres">
      <dgm:prSet presAssocID="{14D9B833-BA5F-40BF-89C5-D672A77EDE9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231B5C-3EE8-4F38-BF30-A75765094620}" type="pres">
      <dgm:prSet presAssocID="{713A9F07-02BC-4942-998E-595D96C11181}" presName="spacer" presStyleCnt="0"/>
      <dgm:spPr/>
    </dgm:pt>
    <dgm:pt modelId="{B7D386D6-C32F-4FCC-82E0-1F0AFE9277F8}" type="pres">
      <dgm:prSet presAssocID="{0C621B03-D65D-49F7-8387-87201322DE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14B0E0-2DCA-4093-BEB3-083F4E0B5173}" type="pres">
      <dgm:prSet presAssocID="{CAF29452-4E56-4C5D-8B88-F929E769DCC4}" presName="spacer" presStyleCnt="0"/>
      <dgm:spPr/>
    </dgm:pt>
    <dgm:pt modelId="{F958E362-A54B-4991-81E0-84BFBBFDFDAF}" type="pres">
      <dgm:prSet presAssocID="{BBA45114-46E6-4E9A-B2B6-F986F644C03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32C320-4D63-45E3-962A-18BBE944A118}" type="pres">
      <dgm:prSet presAssocID="{1CD52770-B201-442B-A884-2F10308FF7E5}" presName="spacer" presStyleCnt="0"/>
      <dgm:spPr/>
    </dgm:pt>
    <dgm:pt modelId="{2B5BA9A4-F9A2-423E-989E-0774977967EE}" type="pres">
      <dgm:prSet presAssocID="{9623B7FF-3462-4EDE-BDAA-FFFB1E55BB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DE36930-BB14-4D1B-99BD-8BB8A2BABEA9}" type="presOf" srcId="{14D9B833-BA5F-40BF-89C5-D672A77EDE9E}" destId="{B59F7B8B-A17E-49B7-A2AB-8CD2029DCC2C}" srcOrd="0" destOrd="0" presId="urn:microsoft.com/office/officeart/2005/8/layout/vList2"/>
    <dgm:cxn modelId="{9FA54B62-EC9E-41B7-9EB4-AB2350D3179A}" type="presOf" srcId="{92A8830B-B0A3-45B4-8EF4-5C4D4CAB0570}" destId="{52701EC3-7121-4436-98E2-34C626EEC2FE}" srcOrd="0" destOrd="0" presId="urn:microsoft.com/office/officeart/2005/8/layout/vList2"/>
    <dgm:cxn modelId="{76C8A551-DB5C-4CAD-81D2-3D01C2DC323E}" type="presOf" srcId="{9623B7FF-3462-4EDE-BDAA-FFFB1E55BBA5}" destId="{2B5BA9A4-F9A2-423E-989E-0774977967EE}" srcOrd="0" destOrd="0" presId="urn:microsoft.com/office/officeart/2005/8/layout/vList2"/>
    <dgm:cxn modelId="{D62F4382-2ADA-4B75-8A7E-4853F830128B}" type="presOf" srcId="{0C621B03-D65D-49F7-8387-87201322DE11}" destId="{B7D386D6-C32F-4FCC-82E0-1F0AFE9277F8}" srcOrd="0" destOrd="0" presId="urn:microsoft.com/office/officeart/2005/8/layout/vList2"/>
    <dgm:cxn modelId="{03709D9A-9362-4C49-870B-990CAA2CD738}" srcId="{827E6861-BBBB-4339-8E8E-8FA8EA8A146D}" destId="{14D9B833-BA5F-40BF-89C5-D672A77EDE9E}" srcOrd="2" destOrd="0" parTransId="{1BF3EFA7-3012-4582-A80D-A8B87A5FC05E}" sibTransId="{713A9F07-02BC-4942-998E-595D96C11181}"/>
    <dgm:cxn modelId="{D0BB67AD-7608-4024-8CCE-ADD5B78A1896}" srcId="{827E6861-BBBB-4339-8E8E-8FA8EA8A146D}" destId="{92A8830B-B0A3-45B4-8EF4-5C4D4CAB0570}" srcOrd="0" destOrd="0" parTransId="{E05E8BF7-A54E-4144-B9A8-136E0B826DA6}" sibTransId="{BAA3C566-48B6-4195-BD6A-F284F6C90983}"/>
    <dgm:cxn modelId="{1E9F68D5-B6C9-48EB-9E87-4721CC476A02}" srcId="{827E6861-BBBB-4339-8E8E-8FA8EA8A146D}" destId="{0C621B03-D65D-49F7-8387-87201322DE11}" srcOrd="3" destOrd="0" parTransId="{535598AD-84EF-42FF-B7D7-82A8D2F688D4}" sibTransId="{CAF29452-4E56-4C5D-8B88-F929E769DCC4}"/>
    <dgm:cxn modelId="{AA1DDAE2-6090-4932-86B9-4D22A21929FA}" type="presOf" srcId="{827E6861-BBBB-4339-8E8E-8FA8EA8A146D}" destId="{1F355B82-6B8E-4ADC-88FB-B1A57C3AFD24}" srcOrd="0" destOrd="0" presId="urn:microsoft.com/office/officeart/2005/8/layout/vList2"/>
    <dgm:cxn modelId="{C5BCD3E3-343D-446F-913C-2E0942356E00}" type="presOf" srcId="{BBA45114-46E6-4E9A-B2B6-F986F644C037}" destId="{F958E362-A54B-4991-81E0-84BFBBFDFDAF}" srcOrd="0" destOrd="0" presId="urn:microsoft.com/office/officeart/2005/8/layout/vList2"/>
    <dgm:cxn modelId="{7CE1F9F1-415A-4C99-ABD3-C40B2162709B}" srcId="{827E6861-BBBB-4339-8E8E-8FA8EA8A146D}" destId="{9623B7FF-3462-4EDE-BDAA-FFFB1E55BBA5}" srcOrd="5" destOrd="0" parTransId="{F95C4E78-D8D9-477F-9957-7231642257A9}" sibTransId="{B5A46A75-13C1-4704-A25A-A4E6456EDC76}"/>
    <dgm:cxn modelId="{B6EDFCF6-1ECC-45F8-9C8B-15924D9764AF}" type="presOf" srcId="{9EC62481-6493-4325-8C75-142881A210EB}" destId="{840C1E22-6B34-4140-8E48-F38FBD138455}" srcOrd="0" destOrd="0" presId="urn:microsoft.com/office/officeart/2005/8/layout/vList2"/>
    <dgm:cxn modelId="{3C94C0F8-DCC8-4F9D-B152-3388C767EB51}" srcId="{827E6861-BBBB-4339-8E8E-8FA8EA8A146D}" destId="{9EC62481-6493-4325-8C75-142881A210EB}" srcOrd="1" destOrd="0" parTransId="{6AC2A101-5DC5-486F-B518-E0CE35A35C8F}" sibTransId="{1BC56EE7-C0AD-42F5-AC7E-7DC23F2684F9}"/>
    <dgm:cxn modelId="{5F7F5CFD-94EA-41B0-A6E6-731D2B5091A4}" srcId="{827E6861-BBBB-4339-8E8E-8FA8EA8A146D}" destId="{BBA45114-46E6-4E9A-B2B6-F986F644C037}" srcOrd="4" destOrd="0" parTransId="{E5C49275-4F30-4ADE-943A-7572D5BEAD7E}" sibTransId="{1CD52770-B201-442B-A884-2F10308FF7E5}"/>
    <dgm:cxn modelId="{69FA3654-7294-4C4B-8288-E341847B2F1C}" type="presParOf" srcId="{1F355B82-6B8E-4ADC-88FB-B1A57C3AFD24}" destId="{52701EC3-7121-4436-98E2-34C626EEC2FE}" srcOrd="0" destOrd="0" presId="urn:microsoft.com/office/officeart/2005/8/layout/vList2"/>
    <dgm:cxn modelId="{CBF4209F-10AA-4F56-8730-8270C7AF6031}" type="presParOf" srcId="{1F355B82-6B8E-4ADC-88FB-B1A57C3AFD24}" destId="{72ED0CE0-66ED-4E9C-AB68-2FA73CF0693A}" srcOrd="1" destOrd="0" presId="urn:microsoft.com/office/officeart/2005/8/layout/vList2"/>
    <dgm:cxn modelId="{1ACC32D4-E40B-4A65-95B0-0A9C846E3F20}" type="presParOf" srcId="{1F355B82-6B8E-4ADC-88FB-B1A57C3AFD24}" destId="{840C1E22-6B34-4140-8E48-F38FBD138455}" srcOrd="2" destOrd="0" presId="urn:microsoft.com/office/officeart/2005/8/layout/vList2"/>
    <dgm:cxn modelId="{C7F6825A-BC14-4776-ADAE-FD08EDD340B4}" type="presParOf" srcId="{1F355B82-6B8E-4ADC-88FB-B1A57C3AFD24}" destId="{4E807956-3AF3-412B-BABB-56028D4DC4A1}" srcOrd="3" destOrd="0" presId="urn:microsoft.com/office/officeart/2005/8/layout/vList2"/>
    <dgm:cxn modelId="{3C1267D9-3ECA-4366-A86F-20EF70331D80}" type="presParOf" srcId="{1F355B82-6B8E-4ADC-88FB-B1A57C3AFD24}" destId="{B59F7B8B-A17E-49B7-A2AB-8CD2029DCC2C}" srcOrd="4" destOrd="0" presId="urn:microsoft.com/office/officeart/2005/8/layout/vList2"/>
    <dgm:cxn modelId="{22C1B135-1BBE-4233-A95D-E8B5DC046542}" type="presParOf" srcId="{1F355B82-6B8E-4ADC-88FB-B1A57C3AFD24}" destId="{A4231B5C-3EE8-4F38-BF30-A75765094620}" srcOrd="5" destOrd="0" presId="urn:microsoft.com/office/officeart/2005/8/layout/vList2"/>
    <dgm:cxn modelId="{CAB9C786-BF67-4550-9553-1EDD61E9500E}" type="presParOf" srcId="{1F355B82-6B8E-4ADC-88FB-B1A57C3AFD24}" destId="{B7D386D6-C32F-4FCC-82E0-1F0AFE9277F8}" srcOrd="6" destOrd="0" presId="urn:microsoft.com/office/officeart/2005/8/layout/vList2"/>
    <dgm:cxn modelId="{AB5C1890-0876-48E1-8172-C68C2A90F1E1}" type="presParOf" srcId="{1F355B82-6B8E-4ADC-88FB-B1A57C3AFD24}" destId="{DE14B0E0-2DCA-4093-BEB3-083F4E0B5173}" srcOrd="7" destOrd="0" presId="urn:microsoft.com/office/officeart/2005/8/layout/vList2"/>
    <dgm:cxn modelId="{BE18DC16-E9EA-4392-A570-96BFAD45FAE7}" type="presParOf" srcId="{1F355B82-6B8E-4ADC-88FB-B1A57C3AFD24}" destId="{F958E362-A54B-4991-81E0-84BFBBFDFDAF}" srcOrd="8" destOrd="0" presId="urn:microsoft.com/office/officeart/2005/8/layout/vList2"/>
    <dgm:cxn modelId="{47C7A1BA-EEA9-4E33-ABD5-98CE1492B86C}" type="presParOf" srcId="{1F355B82-6B8E-4ADC-88FB-B1A57C3AFD24}" destId="{8332C320-4D63-45E3-962A-18BBE944A118}" srcOrd="9" destOrd="0" presId="urn:microsoft.com/office/officeart/2005/8/layout/vList2"/>
    <dgm:cxn modelId="{957CBA08-FF8C-4230-9BBC-79473314D705}" type="presParOf" srcId="{1F355B82-6B8E-4ADC-88FB-B1A57C3AFD24}" destId="{2B5BA9A4-F9A2-423E-989E-0774977967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74B3CA-3E15-4D5D-A746-DD51015607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FC123A-779F-4732-9632-7CEFF90A084A}">
      <dgm:prSet/>
      <dgm:spPr/>
      <dgm:t>
        <a:bodyPr/>
        <a:lstStyle/>
        <a:p>
          <a:r>
            <a:rPr lang="en-US"/>
            <a:t>Script Kiddie</a:t>
          </a:r>
        </a:p>
      </dgm:t>
    </dgm:pt>
    <dgm:pt modelId="{E509705B-FD81-4E53-8DBE-6D083241C156}" type="parTrans" cxnId="{1A1EA4F2-AE25-43B5-909B-9859D630E0D0}">
      <dgm:prSet/>
      <dgm:spPr/>
      <dgm:t>
        <a:bodyPr/>
        <a:lstStyle/>
        <a:p>
          <a:endParaRPr lang="en-US"/>
        </a:p>
      </dgm:t>
    </dgm:pt>
    <dgm:pt modelId="{687C2B12-B3C5-4BF3-9A7C-96A48D10D095}" type="sibTrans" cxnId="{1A1EA4F2-AE25-43B5-909B-9859D630E0D0}">
      <dgm:prSet/>
      <dgm:spPr/>
      <dgm:t>
        <a:bodyPr/>
        <a:lstStyle/>
        <a:p>
          <a:endParaRPr lang="en-US"/>
        </a:p>
      </dgm:t>
    </dgm:pt>
    <dgm:pt modelId="{F83CA028-4311-4BE4-982D-861499F8FDAA}">
      <dgm:prSet/>
      <dgm:spPr/>
      <dgm:t>
        <a:bodyPr/>
        <a:lstStyle/>
        <a:p>
          <a:r>
            <a:rPr lang="en-US"/>
            <a:t>State-Sponsored Hacker</a:t>
          </a:r>
        </a:p>
      </dgm:t>
    </dgm:pt>
    <dgm:pt modelId="{CDBF813E-64EE-44DC-BC76-4C27B10AED70}" type="parTrans" cxnId="{41E49146-8C86-475E-944E-2984724F8D1A}">
      <dgm:prSet/>
      <dgm:spPr/>
      <dgm:t>
        <a:bodyPr/>
        <a:lstStyle/>
        <a:p>
          <a:endParaRPr lang="en-US"/>
        </a:p>
      </dgm:t>
    </dgm:pt>
    <dgm:pt modelId="{01140811-309F-4A5A-A567-0C8EA2E57442}" type="sibTrans" cxnId="{41E49146-8C86-475E-944E-2984724F8D1A}">
      <dgm:prSet/>
      <dgm:spPr/>
      <dgm:t>
        <a:bodyPr/>
        <a:lstStyle/>
        <a:p>
          <a:endParaRPr lang="en-US"/>
        </a:p>
      </dgm:t>
    </dgm:pt>
    <dgm:pt modelId="{BD2A828D-C0E9-44DB-B09A-277F5420906A}">
      <dgm:prSet/>
      <dgm:spPr/>
      <dgm:t>
        <a:bodyPr/>
        <a:lstStyle/>
        <a:p>
          <a:r>
            <a:rPr lang="en-US"/>
            <a:t>Hacktivist</a:t>
          </a:r>
        </a:p>
      </dgm:t>
    </dgm:pt>
    <dgm:pt modelId="{02EF0AA1-727D-4300-938B-6617DEB5F647}" type="parTrans" cxnId="{E017A900-C751-428F-9CAD-2770932A08EE}">
      <dgm:prSet/>
      <dgm:spPr/>
      <dgm:t>
        <a:bodyPr/>
        <a:lstStyle/>
        <a:p>
          <a:endParaRPr lang="en-US"/>
        </a:p>
      </dgm:t>
    </dgm:pt>
    <dgm:pt modelId="{9A55E128-1423-4E92-BF17-59547E51DAE9}" type="sibTrans" cxnId="{E017A900-C751-428F-9CAD-2770932A08EE}">
      <dgm:prSet/>
      <dgm:spPr/>
      <dgm:t>
        <a:bodyPr/>
        <a:lstStyle/>
        <a:p>
          <a:endParaRPr lang="en-US"/>
        </a:p>
      </dgm:t>
    </dgm:pt>
    <dgm:pt modelId="{6B1BA904-5339-4918-A1BB-D31ADDE7BCD8}">
      <dgm:prSet/>
      <dgm:spPr/>
      <dgm:t>
        <a:bodyPr/>
        <a:lstStyle/>
        <a:p>
          <a:r>
            <a:rPr lang="en-US"/>
            <a:t>Suicide Hackers</a:t>
          </a:r>
        </a:p>
      </dgm:t>
    </dgm:pt>
    <dgm:pt modelId="{21442B50-280E-4B96-A075-986A04387EFE}" type="parTrans" cxnId="{763B263B-3A90-4F59-B8B6-D367B3B509E2}">
      <dgm:prSet/>
      <dgm:spPr/>
      <dgm:t>
        <a:bodyPr/>
        <a:lstStyle/>
        <a:p>
          <a:endParaRPr lang="en-US"/>
        </a:p>
      </dgm:t>
    </dgm:pt>
    <dgm:pt modelId="{E7CFCC7C-32BE-46DA-9232-D0F55E055480}" type="sibTrans" cxnId="{763B263B-3A90-4F59-B8B6-D367B3B509E2}">
      <dgm:prSet/>
      <dgm:spPr/>
      <dgm:t>
        <a:bodyPr/>
        <a:lstStyle/>
        <a:p>
          <a:endParaRPr lang="en-US"/>
        </a:p>
      </dgm:t>
    </dgm:pt>
    <dgm:pt modelId="{82F4C0DE-64AC-42DC-9AFF-F1C14D0B1E17}">
      <dgm:prSet/>
      <dgm:spPr/>
      <dgm:t>
        <a:bodyPr/>
        <a:lstStyle/>
        <a:p>
          <a:r>
            <a:rPr lang="en-US"/>
            <a:t>Cyberterrorist</a:t>
          </a:r>
        </a:p>
      </dgm:t>
    </dgm:pt>
    <dgm:pt modelId="{E5EE78AF-117E-44C8-AE04-E66A6875E2C2}" type="parTrans" cxnId="{18C564AF-8DCC-48D5-86D1-0B2725A5E9D0}">
      <dgm:prSet/>
      <dgm:spPr/>
      <dgm:t>
        <a:bodyPr/>
        <a:lstStyle/>
        <a:p>
          <a:endParaRPr lang="en-US"/>
        </a:p>
      </dgm:t>
    </dgm:pt>
    <dgm:pt modelId="{3379BB2B-68DE-4308-B4F1-DEB5EFECADAE}" type="sibTrans" cxnId="{18C564AF-8DCC-48D5-86D1-0B2725A5E9D0}">
      <dgm:prSet/>
      <dgm:spPr/>
      <dgm:t>
        <a:bodyPr/>
        <a:lstStyle/>
        <a:p>
          <a:endParaRPr lang="en-US"/>
        </a:p>
      </dgm:t>
    </dgm:pt>
    <dgm:pt modelId="{EB1140A6-0A71-4FC9-94F2-82640D1E2EDE}" type="pres">
      <dgm:prSet presAssocID="{9374B3CA-3E15-4D5D-A746-DD51015607C6}" presName="linear" presStyleCnt="0">
        <dgm:presLayoutVars>
          <dgm:animLvl val="lvl"/>
          <dgm:resizeHandles val="exact"/>
        </dgm:presLayoutVars>
      </dgm:prSet>
      <dgm:spPr/>
    </dgm:pt>
    <dgm:pt modelId="{AB3C44B3-60A1-4AF7-9A79-C108B6912BE7}" type="pres">
      <dgm:prSet presAssocID="{06FC123A-779F-4732-9632-7CEFF90A08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C74698-F716-45A0-A103-167B41BBDF93}" type="pres">
      <dgm:prSet presAssocID="{687C2B12-B3C5-4BF3-9A7C-96A48D10D095}" presName="spacer" presStyleCnt="0"/>
      <dgm:spPr/>
    </dgm:pt>
    <dgm:pt modelId="{0CFDE665-B2D4-4EBD-8183-67A6652B9F9E}" type="pres">
      <dgm:prSet presAssocID="{F83CA028-4311-4BE4-982D-861499F8FD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487F40-A875-4C96-99D7-05CCB62E9440}" type="pres">
      <dgm:prSet presAssocID="{01140811-309F-4A5A-A567-0C8EA2E57442}" presName="spacer" presStyleCnt="0"/>
      <dgm:spPr/>
    </dgm:pt>
    <dgm:pt modelId="{3E3FD641-CCF8-4F14-ADC2-885B55E6969C}" type="pres">
      <dgm:prSet presAssocID="{BD2A828D-C0E9-44DB-B09A-277F542090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5C3A4B-9B9C-43DE-9787-AA0BAAD64F33}" type="pres">
      <dgm:prSet presAssocID="{9A55E128-1423-4E92-BF17-59547E51DAE9}" presName="spacer" presStyleCnt="0"/>
      <dgm:spPr/>
    </dgm:pt>
    <dgm:pt modelId="{6866F9C8-A795-492A-94A9-36907DDF39E7}" type="pres">
      <dgm:prSet presAssocID="{6B1BA904-5339-4918-A1BB-D31ADDE7B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B04F135-E5C2-4C54-ADD2-F450A00BFFF5}" type="pres">
      <dgm:prSet presAssocID="{E7CFCC7C-32BE-46DA-9232-D0F55E055480}" presName="spacer" presStyleCnt="0"/>
      <dgm:spPr/>
    </dgm:pt>
    <dgm:pt modelId="{2FADAD2C-AAE0-4B38-8347-15D849FF6BE4}" type="pres">
      <dgm:prSet presAssocID="{82F4C0DE-64AC-42DC-9AFF-F1C14D0B1E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0A9F00-9D0B-4B92-9BB4-79C95D32AC7B}" type="presOf" srcId="{F83CA028-4311-4BE4-982D-861499F8FDAA}" destId="{0CFDE665-B2D4-4EBD-8183-67A6652B9F9E}" srcOrd="0" destOrd="0" presId="urn:microsoft.com/office/officeart/2005/8/layout/vList2"/>
    <dgm:cxn modelId="{E017A900-C751-428F-9CAD-2770932A08EE}" srcId="{9374B3CA-3E15-4D5D-A746-DD51015607C6}" destId="{BD2A828D-C0E9-44DB-B09A-277F5420906A}" srcOrd="2" destOrd="0" parTransId="{02EF0AA1-727D-4300-938B-6617DEB5F647}" sibTransId="{9A55E128-1423-4E92-BF17-59547E51DAE9}"/>
    <dgm:cxn modelId="{50CF891F-3A33-45F5-A45E-C0A01541BF17}" type="presOf" srcId="{06FC123A-779F-4732-9632-7CEFF90A084A}" destId="{AB3C44B3-60A1-4AF7-9A79-C108B6912BE7}" srcOrd="0" destOrd="0" presId="urn:microsoft.com/office/officeart/2005/8/layout/vList2"/>
    <dgm:cxn modelId="{763B263B-3A90-4F59-B8B6-D367B3B509E2}" srcId="{9374B3CA-3E15-4D5D-A746-DD51015607C6}" destId="{6B1BA904-5339-4918-A1BB-D31ADDE7BCD8}" srcOrd="3" destOrd="0" parTransId="{21442B50-280E-4B96-A075-986A04387EFE}" sibTransId="{E7CFCC7C-32BE-46DA-9232-D0F55E055480}"/>
    <dgm:cxn modelId="{41E49146-8C86-475E-944E-2984724F8D1A}" srcId="{9374B3CA-3E15-4D5D-A746-DD51015607C6}" destId="{F83CA028-4311-4BE4-982D-861499F8FDAA}" srcOrd="1" destOrd="0" parTransId="{CDBF813E-64EE-44DC-BC76-4C27B10AED70}" sibTransId="{01140811-309F-4A5A-A567-0C8EA2E57442}"/>
    <dgm:cxn modelId="{13F29B72-050C-4496-972B-9E17380A0702}" type="presOf" srcId="{82F4C0DE-64AC-42DC-9AFF-F1C14D0B1E17}" destId="{2FADAD2C-AAE0-4B38-8347-15D849FF6BE4}" srcOrd="0" destOrd="0" presId="urn:microsoft.com/office/officeart/2005/8/layout/vList2"/>
    <dgm:cxn modelId="{9AEE1D7F-F6E1-4023-B6CA-6C1D2B36E198}" type="presOf" srcId="{BD2A828D-C0E9-44DB-B09A-277F5420906A}" destId="{3E3FD641-CCF8-4F14-ADC2-885B55E6969C}" srcOrd="0" destOrd="0" presId="urn:microsoft.com/office/officeart/2005/8/layout/vList2"/>
    <dgm:cxn modelId="{7F2BD28C-123E-47FF-A2A6-B3D2A636F87F}" type="presOf" srcId="{9374B3CA-3E15-4D5D-A746-DD51015607C6}" destId="{EB1140A6-0A71-4FC9-94F2-82640D1E2EDE}" srcOrd="0" destOrd="0" presId="urn:microsoft.com/office/officeart/2005/8/layout/vList2"/>
    <dgm:cxn modelId="{18C564AF-8DCC-48D5-86D1-0B2725A5E9D0}" srcId="{9374B3CA-3E15-4D5D-A746-DD51015607C6}" destId="{82F4C0DE-64AC-42DC-9AFF-F1C14D0B1E17}" srcOrd="4" destOrd="0" parTransId="{E5EE78AF-117E-44C8-AE04-E66A6875E2C2}" sibTransId="{3379BB2B-68DE-4308-B4F1-DEB5EFECADAE}"/>
    <dgm:cxn modelId="{EA820AD2-34EA-492C-A953-BE33E771C900}" type="presOf" srcId="{6B1BA904-5339-4918-A1BB-D31ADDE7BCD8}" destId="{6866F9C8-A795-492A-94A9-36907DDF39E7}" srcOrd="0" destOrd="0" presId="urn:microsoft.com/office/officeart/2005/8/layout/vList2"/>
    <dgm:cxn modelId="{1A1EA4F2-AE25-43B5-909B-9859D630E0D0}" srcId="{9374B3CA-3E15-4D5D-A746-DD51015607C6}" destId="{06FC123A-779F-4732-9632-7CEFF90A084A}" srcOrd="0" destOrd="0" parTransId="{E509705B-FD81-4E53-8DBE-6D083241C156}" sibTransId="{687C2B12-B3C5-4BF3-9A7C-96A48D10D095}"/>
    <dgm:cxn modelId="{133A4C57-89C0-4646-B382-0BA65D86E715}" type="presParOf" srcId="{EB1140A6-0A71-4FC9-94F2-82640D1E2EDE}" destId="{AB3C44B3-60A1-4AF7-9A79-C108B6912BE7}" srcOrd="0" destOrd="0" presId="urn:microsoft.com/office/officeart/2005/8/layout/vList2"/>
    <dgm:cxn modelId="{4B39B704-AF83-4E70-A3CB-973DB4AA5C1D}" type="presParOf" srcId="{EB1140A6-0A71-4FC9-94F2-82640D1E2EDE}" destId="{DEC74698-F716-45A0-A103-167B41BBDF93}" srcOrd="1" destOrd="0" presId="urn:microsoft.com/office/officeart/2005/8/layout/vList2"/>
    <dgm:cxn modelId="{077BA940-52E1-4D0F-A15E-ABEBBA823C03}" type="presParOf" srcId="{EB1140A6-0A71-4FC9-94F2-82640D1E2EDE}" destId="{0CFDE665-B2D4-4EBD-8183-67A6652B9F9E}" srcOrd="2" destOrd="0" presId="urn:microsoft.com/office/officeart/2005/8/layout/vList2"/>
    <dgm:cxn modelId="{E83A15A5-12DA-4B0E-99C1-C2B37DA2F040}" type="presParOf" srcId="{EB1140A6-0A71-4FC9-94F2-82640D1E2EDE}" destId="{88487F40-A875-4C96-99D7-05CCB62E9440}" srcOrd="3" destOrd="0" presId="urn:microsoft.com/office/officeart/2005/8/layout/vList2"/>
    <dgm:cxn modelId="{E62E2E96-A282-42B4-9227-881EEA794DB7}" type="presParOf" srcId="{EB1140A6-0A71-4FC9-94F2-82640D1E2EDE}" destId="{3E3FD641-CCF8-4F14-ADC2-885B55E6969C}" srcOrd="4" destOrd="0" presId="urn:microsoft.com/office/officeart/2005/8/layout/vList2"/>
    <dgm:cxn modelId="{2D0A612C-E9C9-44E4-9B1A-3A67A35D864F}" type="presParOf" srcId="{EB1140A6-0A71-4FC9-94F2-82640D1E2EDE}" destId="{1D5C3A4B-9B9C-43DE-9787-AA0BAAD64F33}" srcOrd="5" destOrd="0" presId="urn:microsoft.com/office/officeart/2005/8/layout/vList2"/>
    <dgm:cxn modelId="{EB22DEAD-7476-493B-9D3B-57298737F5B6}" type="presParOf" srcId="{EB1140A6-0A71-4FC9-94F2-82640D1E2EDE}" destId="{6866F9C8-A795-492A-94A9-36907DDF39E7}" srcOrd="6" destOrd="0" presId="urn:microsoft.com/office/officeart/2005/8/layout/vList2"/>
    <dgm:cxn modelId="{A6EB7C4A-BF26-4CDF-AC8E-F1E33E08E7BB}" type="presParOf" srcId="{EB1140A6-0A71-4FC9-94F2-82640D1E2EDE}" destId="{8B04F135-E5C2-4C54-ADD2-F450A00BFFF5}" srcOrd="7" destOrd="0" presId="urn:microsoft.com/office/officeart/2005/8/layout/vList2"/>
    <dgm:cxn modelId="{FD780469-5D4B-409D-9188-35C7F2A795D6}" type="presParOf" srcId="{EB1140A6-0A71-4FC9-94F2-82640D1E2EDE}" destId="{2FADAD2C-AAE0-4B38-8347-15D849FF6B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234766-079F-487B-8099-88DF8C0C67D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AB432-5AD7-4308-8C61-0EF5D5174337}">
      <dgm:prSet/>
      <dgm:spPr/>
      <dgm:t>
        <a:bodyPr/>
        <a:lstStyle/>
        <a:p>
          <a:r>
            <a:rPr lang="en-US" b="1"/>
            <a:t>Reconnaissance And Footprinting</a:t>
          </a:r>
          <a:endParaRPr lang="en-US"/>
        </a:p>
      </dgm:t>
    </dgm:pt>
    <dgm:pt modelId="{4B8E50B8-3D53-4655-A47C-B7EF0DD76E9A}" type="parTrans" cxnId="{C21E5CE7-4B68-4D07-B026-A250153FA311}">
      <dgm:prSet/>
      <dgm:spPr/>
      <dgm:t>
        <a:bodyPr/>
        <a:lstStyle/>
        <a:p>
          <a:endParaRPr lang="en-US"/>
        </a:p>
      </dgm:t>
    </dgm:pt>
    <dgm:pt modelId="{82237C62-9DD3-4002-BD76-87E432370771}" type="sibTrans" cxnId="{C21E5CE7-4B68-4D07-B026-A250153FA311}">
      <dgm:prSet/>
      <dgm:spPr/>
      <dgm:t>
        <a:bodyPr/>
        <a:lstStyle/>
        <a:p>
          <a:endParaRPr lang="en-US"/>
        </a:p>
      </dgm:t>
    </dgm:pt>
    <dgm:pt modelId="{420FA790-5D4B-47AC-A301-350890FCF948}">
      <dgm:prSet/>
      <dgm:spPr/>
      <dgm:t>
        <a:bodyPr/>
        <a:lstStyle/>
        <a:p>
          <a:r>
            <a:rPr lang="en-US" b="1"/>
            <a:t>Network Scanning &amp; Enumeration</a:t>
          </a:r>
          <a:endParaRPr lang="en-US"/>
        </a:p>
      </dgm:t>
    </dgm:pt>
    <dgm:pt modelId="{2CB8CE55-19D5-4CE9-93D7-5FE918A7DC41}" type="parTrans" cxnId="{0A163A93-6D62-4ED2-9F6B-B6938F39B383}">
      <dgm:prSet/>
      <dgm:spPr/>
      <dgm:t>
        <a:bodyPr/>
        <a:lstStyle/>
        <a:p>
          <a:endParaRPr lang="en-US"/>
        </a:p>
      </dgm:t>
    </dgm:pt>
    <dgm:pt modelId="{E40A3AFC-B59B-4D63-A02E-445BDED3BA49}" type="sibTrans" cxnId="{0A163A93-6D62-4ED2-9F6B-B6938F39B383}">
      <dgm:prSet/>
      <dgm:spPr/>
      <dgm:t>
        <a:bodyPr/>
        <a:lstStyle/>
        <a:p>
          <a:endParaRPr lang="en-US"/>
        </a:p>
      </dgm:t>
    </dgm:pt>
    <dgm:pt modelId="{2CC0780B-5DFE-4373-B863-7841A5EB5B73}">
      <dgm:prSet/>
      <dgm:spPr/>
      <dgm:t>
        <a:bodyPr/>
        <a:lstStyle/>
        <a:p>
          <a:r>
            <a:rPr lang="en-US" b="1"/>
            <a:t>Gaining Access</a:t>
          </a:r>
          <a:endParaRPr lang="en-US"/>
        </a:p>
      </dgm:t>
    </dgm:pt>
    <dgm:pt modelId="{2AC8CDE4-4C3C-4CCF-93BD-3E41E7A96C42}" type="parTrans" cxnId="{9773EF32-22D2-45E3-82DA-84868B526E92}">
      <dgm:prSet/>
      <dgm:spPr/>
      <dgm:t>
        <a:bodyPr/>
        <a:lstStyle/>
        <a:p>
          <a:endParaRPr lang="en-US"/>
        </a:p>
      </dgm:t>
    </dgm:pt>
    <dgm:pt modelId="{66C3D79A-044E-482F-BD8C-FF97C4F2CF58}" type="sibTrans" cxnId="{9773EF32-22D2-45E3-82DA-84868B526E92}">
      <dgm:prSet/>
      <dgm:spPr/>
      <dgm:t>
        <a:bodyPr/>
        <a:lstStyle/>
        <a:p>
          <a:endParaRPr lang="en-US"/>
        </a:p>
      </dgm:t>
    </dgm:pt>
    <dgm:pt modelId="{A4119B1F-893D-49BA-B6AD-A899A25E0416}">
      <dgm:prSet/>
      <dgm:spPr/>
      <dgm:t>
        <a:bodyPr/>
        <a:lstStyle/>
        <a:p>
          <a:r>
            <a:rPr lang="en-US" b="1"/>
            <a:t>Maintaining Access</a:t>
          </a:r>
          <a:endParaRPr lang="en-US"/>
        </a:p>
      </dgm:t>
    </dgm:pt>
    <dgm:pt modelId="{74CE9F3B-3025-463C-AC2F-8CFE5F63C4A7}" type="parTrans" cxnId="{3D453EA5-CD3C-43F5-A355-FC6C93D35F38}">
      <dgm:prSet/>
      <dgm:spPr/>
      <dgm:t>
        <a:bodyPr/>
        <a:lstStyle/>
        <a:p>
          <a:endParaRPr lang="en-US"/>
        </a:p>
      </dgm:t>
    </dgm:pt>
    <dgm:pt modelId="{D5B49E71-FA22-4073-B80A-DBE206951D11}" type="sibTrans" cxnId="{3D453EA5-CD3C-43F5-A355-FC6C93D35F38}">
      <dgm:prSet/>
      <dgm:spPr/>
      <dgm:t>
        <a:bodyPr/>
        <a:lstStyle/>
        <a:p>
          <a:endParaRPr lang="en-US"/>
        </a:p>
      </dgm:t>
    </dgm:pt>
    <dgm:pt modelId="{E04C2428-5D17-4FEC-AD98-B4FF16ED788B}">
      <dgm:prSet/>
      <dgm:spPr/>
      <dgm:t>
        <a:bodyPr/>
        <a:lstStyle/>
        <a:p>
          <a:r>
            <a:rPr lang="en-US" b="1"/>
            <a:t>Covering Tracks</a:t>
          </a:r>
          <a:endParaRPr lang="en-US"/>
        </a:p>
      </dgm:t>
    </dgm:pt>
    <dgm:pt modelId="{59AAE7BA-B9B8-45A6-8C43-29236488FD4C}" type="parTrans" cxnId="{239B11A7-A22C-4485-BA4C-3DFAAEB707D8}">
      <dgm:prSet/>
      <dgm:spPr/>
      <dgm:t>
        <a:bodyPr/>
        <a:lstStyle/>
        <a:p>
          <a:endParaRPr lang="en-US"/>
        </a:p>
      </dgm:t>
    </dgm:pt>
    <dgm:pt modelId="{80FB4525-7C4B-42FF-BFB3-B46AD7548CFD}" type="sibTrans" cxnId="{239B11A7-A22C-4485-BA4C-3DFAAEB707D8}">
      <dgm:prSet/>
      <dgm:spPr/>
      <dgm:t>
        <a:bodyPr/>
        <a:lstStyle/>
        <a:p>
          <a:endParaRPr lang="en-US"/>
        </a:p>
      </dgm:t>
    </dgm:pt>
    <dgm:pt modelId="{219CFCC9-1A1B-410A-82A4-A5A6554A72E0}" type="pres">
      <dgm:prSet presAssocID="{0D234766-079F-487B-8099-88DF8C0C67D0}" presName="vert0" presStyleCnt="0">
        <dgm:presLayoutVars>
          <dgm:dir/>
          <dgm:animOne val="branch"/>
          <dgm:animLvl val="lvl"/>
        </dgm:presLayoutVars>
      </dgm:prSet>
      <dgm:spPr/>
    </dgm:pt>
    <dgm:pt modelId="{44E75961-2612-458F-9E7E-50CC90B9BE51}" type="pres">
      <dgm:prSet presAssocID="{396AB432-5AD7-4308-8C61-0EF5D5174337}" presName="thickLine" presStyleLbl="alignNode1" presStyleIdx="0" presStyleCnt="5"/>
      <dgm:spPr/>
    </dgm:pt>
    <dgm:pt modelId="{9D291D47-E542-49DA-8CE4-D558EDDCCE40}" type="pres">
      <dgm:prSet presAssocID="{396AB432-5AD7-4308-8C61-0EF5D5174337}" presName="horz1" presStyleCnt="0"/>
      <dgm:spPr/>
    </dgm:pt>
    <dgm:pt modelId="{300E2F73-71A9-4096-9E16-50A692B64774}" type="pres">
      <dgm:prSet presAssocID="{396AB432-5AD7-4308-8C61-0EF5D5174337}" presName="tx1" presStyleLbl="revTx" presStyleIdx="0" presStyleCnt="5"/>
      <dgm:spPr/>
    </dgm:pt>
    <dgm:pt modelId="{6F576A39-E1A5-42DB-9486-9776F329A2F3}" type="pres">
      <dgm:prSet presAssocID="{396AB432-5AD7-4308-8C61-0EF5D5174337}" presName="vert1" presStyleCnt="0"/>
      <dgm:spPr/>
    </dgm:pt>
    <dgm:pt modelId="{A7D8BC58-E753-416F-AC49-06CECB387C72}" type="pres">
      <dgm:prSet presAssocID="{420FA790-5D4B-47AC-A301-350890FCF948}" presName="thickLine" presStyleLbl="alignNode1" presStyleIdx="1" presStyleCnt="5"/>
      <dgm:spPr/>
    </dgm:pt>
    <dgm:pt modelId="{63CEA281-CC2A-40AE-989D-3628FC4C6D38}" type="pres">
      <dgm:prSet presAssocID="{420FA790-5D4B-47AC-A301-350890FCF948}" presName="horz1" presStyleCnt="0"/>
      <dgm:spPr/>
    </dgm:pt>
    <dgm:pt modelId="{163F8E45-3122-4AD6-B5BF-18AF278AD683}" type="pres">
      <dgm:prSet presAssocID="{420FA790-5D4B-47AC-A301-350890FCF948}" presName="tx1" presStyleLbl="revTx" presStyleIdx="1" presStyleCnt="5"/>
      <dgm:spPr/>
    </dgm:pt>
    <dgm:pt modelId="{97B1ACF7-2649-474E-B2C7-6A4DC96EA222}" type="pres">
      <dgm:prSet presAssocID="{420FA790-5D4B-47AC-A301-350890FCF948}" presName="vert1" presStyleCnt="0"/>
      <dgm:spPr/>
    </dgm:pt>
    <dgm:pt modelId="{615912F2-A21B-47FB-AD64-7A006DED58E3}" type="pres">
      <dgm:prSet presAssocID="{2CC0780B-5DFE-4373-B863-7841A5EB5B73}" presName="thickLine" presStyleLbl="alignNode1" presStyleIdx="2" presStyleCnt="5"/>
      <dgm:spPr/>
    </dgm:pt>
    <dgm:pt modelId="{49EE1D33-3CD8-48F1-A44E-AD47A4D3D14F}" type="pres">
      <dgm:prSet presAssocID="{2CC0780B-5DFE-4373-B863-7841A5EB5B73}" presName="horz1" presStyleCnt="0"/>
      <dgm:spPr/>
    </dgm:pt>
    <dgm:pt modelId="{6306BD96-2F09-4655-AFE9-470C92F2CA83}" type="pres">
      <dgm:prSet presAssocID="{2CC0780B-5DFE-4373-B863-7841A5EB5B73}" presName="tx1" presStyleLbl="revTx" presStyleIdx="2" presStyleCnt="5"/>
      <dgm:spPr/>
    </dgm:pt>
    <dgm:pt modelId="{20FD3F86-CC4E-4C20-AE51-E28A707C73BC}" type="pres">
      <dgm:prSet presAssocID="{2CC0780B-5DFE-4373-B863-7841A5EB5B73}" presName="vert1" presStyleCnt="0"/>
      <dgm:spPr/>
    </dgm:pt>
    <dgm:pt modelId="{8811C5D2-405D-443F-83A6-2300498A2B60}" type="pres">
      <dgm:prSet presAssocID="{A4119B1F-893D-49BA-B6AD-A899A25E0416}" presName="thickLine" presStyleLbl="alignNode1" presStyleIdx="3" presStyleCnt="5"/>
      <dgm:spPr/>
    </dgm:pt>
    <dgm:pt modelId="{3605B8E6-5F73-4DB5-9B1D-AED4DE5C49DD}" type="pres">
      <dgm:prSet presAssocID="{A4119B1F-893D-49BA-B6AD-A899A25E0416}" presName="horz1" presStyleCnt="0"/>
      <dgm:spPr/>
    </dgm:pt>
    <dgm:pt modelId="{4BFB7D6F-3079-428B-846F-BBD64CCF9CA6}" type="pres">
      <dgm:prSet presAssocID="{A4119B1F-893D-49BA-B6AD-A899A25E0416}" presName="tx1" presStyleLbl="revTx" presStyleIdx="3" presStyleCnt="5"/>
      <dgm:spPr/>
    </dgm:pt>
    <dgm:pt modelId="{8E6A68F7-7F2A-4C24-8ED6-76CB991D2CC9}" type="pres">
      <dgm:prSet presAssocID="{A4119B1F-893D-49BA-B6AD-A899A25E0416}" presName="vert1" presStyleCnt="0"/>
      <dgm:spPr/>
    </dgm:pt>
    <dgm:pt modelId="{776BC116-DDA7-4E99-8150-E00AE07AD7B0}" type="pres">
      <dgm:prSet presAssocID="{E04C2428-5D17-4FEC-AD98-B4FF16ED788B}" presName="thickLine" presStyleLbl="alignNode1" presStyleIdx="4" presStyleCnt="5"/>
      <dgm:spPr/>
    </dgm:pt>
    <dgm:pt modelId="{8BFB5971-4DA3-44AE-A0CC-850D11EA2831}" type="pres">
      <dgm:prSet presAssocID="{E04C2428-5D17-4FEC-AD98-B4FF16ED788B}" presName="horz1" presStyleCnt="0"/>
      <dgm:spPr/>
    </dgm:pt>
    <dgm:pt modelId="{0ECD6B34-61C6-4A72-BDEF-40D1CED62471}" type="pres">
      <dgm:prSet presAssocID="{E04C2428-5D17-4FEC-AD98-B4FF16ED788B}" presName="tx1" presStyleLbl="revTx" presStyleIdx="4" presStyleCnt="5"/>
      <dgm:spPr/>
    </dgm:pt>
    <dgm:pt modelId="{1FE7A0A9-9ACD-4859-B90E-B77EB40F0ED2}" type="pres">
      <dgm:prSet presAssocID="{E04C2428-5D17-4FEC-AD98-B4FF16ED788B}" presName="vert1" presStyleCnt="0"/>
      <dgm:spPr/>
    </dgm:pt>
  </dgm:ptLst>
  <dgm:cxnLst>
    <dgm:cxn modelId="{9773EF32-22D2-45E3-82DA-84868B526E92}" srcId="{0D234766-079F-487B-8099-88DF8C0C67D0}" destId="{2CC0780B-5DFE-4373-B863-7841A5EB5B73}" srcOrd="2" destOrd="0" parTransId="{2AC8CDE4-4C3C-4CCF-93BD-3E41E7A96C42}" sibTransId="{66C3D79A-044E-482F-BD8C-FF97C4F2CF58}"/>
    <dgm:cxn modelId="{934E0433-3994-4D42-BBF1-6FE5C1B89C3A}" type="presOf" srcId="{E04C2428-5D17-4FEC-AD98-B4FF16ED788B}" destId="{0ECD6B34-61C6-4A72-BDEF-40D1CED62471}" srcOrd="0" destOrd="0" presId="urn:microsoft.com/office/officeart/2008/layout/LinedList"/>
    <dgm:cxn modelId="{C4DEEE87-F060-4528-A348-496CC9348556}" type="presOf" srcId="{A4119B1F-893D-49BA-B6AD-A899A25E0416}" destId="{4BFB7D6F-3079-428B-846F-BBD64CCF9CA6}" srcOrd="0" destOrd="0" presId="urn:microsoft.com/office/officeart/2008/layout/LinedList"/>
    <dgm:cxn modelId="{0A163A93-6D62-4ED2-9F6B-B6938F39B383}" srcId="{0D234766-079F-487B-8099-88DF8C0C67D0}" destId="{420FA790-5D4B-47AC-A301-350890FCF948}" srcOrd="1" destOrd="0" parTransId="{2CB8CE55-19D5-4CE9-93D7-5FE918A7DC41}" sibTransId="{E40A3AFC-B59B-4D63-A02E-445BDED3BA49}"/>
    <dgm:cxn modelId="{3960DCA1-2032-4222-B338-F2A0740F2FAC}" type="presOf" srcId="{2CC0780B-5DFE-4373-B863-7841A5EB5B73}" destId="{6306BD96-2F09-4655-AFE9-470C92F2CA83}" srcOrd="0" destOrd="0" presId="urn:microsoft.com/office/officeart/2008/layout/LinedList"/>
    <dgm:cxn modelId="{3D453EA5-CD3C-43F5-A355-FC6C93D35F38}" srcId="{0D234766-079F-487B-8099-88DF8C0C67D0}" destId="{A4119B1F-893D-49BA-B6AD-A899A25E0416}" srcOrd="3" destOrd="0" parTransId="{74CE9F3B-3025-463C-AC2F-8CFE5F63C4A7}" sibTransId="{D5B49E71-FA22-4073-B80A-DBE206951D11}"/>
    <dgm:cxn modelId="{239B11A7-A22C-4485-BA4C-3DFAAEB707D8}" srcId="{0D234766-079F-487B-8099-88DF8C0C67D0}" destId="{E04C2428-5D17-4FEC-AD98-B4FF16ED788B}" srcOrd="4" destOrd="0" parTransId="{59AAE7BA-B9B8-45A6-8C43-29236488FD4C}" sibTransId="{80FB4525-7C4B-42FF-BFB3-B46AD7548CFD}"/>
    <dgm:cxn modelId="{C53444AE-CD65-407B-8F61-2D34BB44888C}" type="presOf" srcId="{396AB432-5AD7-4308-8C61-0EF5D5174337}" destId="{300E2F73-71A9-4096-9E16-50A692B64774}" srcOrd="0" destOrd="0" presId="urn:microsoft.com/office/officeart/2008/layout/LinedList"/>
    <dgm:cxn modelId="{0CCEEAE0-A4D9-4D3D-AC9E-0B30BADEB167}" type="presOf" srcId="{0D234766-079F-487B-8099-88DF8C0C67D0}" destId="{219CFCC9-1A1B-410A-82A4-A5A6554A72E0}" srcOrd="0" destOrd="0" presId="urn:microsoft.com/office/officeart/2008/layout/LinedList"/>
    <dgm:cxn modelId="{C21E5CE7-4B68-4D07-B026-A250153FA311}" srcId="{0D234766-079F-487B-8099-88DF8C0C67D0}" destId="{396AB432-5AD7-4308-8C61-0EF5D5174337}" srcOrd="0" destOrd="0" parTransId="{4B8E50B8-3D53-4655-A47C-B7EF0DD76E9A}" sibTransId="{82237C62-9DD3-4002-BD76-87E432370771}"/>
    <dgm:cxn modelId="{18EA8CFC-4C02-4481-B4D7-8C7093106F5E}" type="presOf" srcId="{420FA790-5D4B-47AC-A301-350890FCF948}" destId="{163F8E45-3122-4AD6-B5BF-18AF278AD683}" srcOrd="0" destOrd="0" presId="urn:microsoft.com/office/officeart/2008/layout/LinedList"/>
    <dgm:cxn modelId="{333F30CA-A708-414D-AF5B-7BB345938FEA}" type="presParOf" srcId="{219CFCC9-1A1B-410A-82A4-A5A6554A72E0}" destId="{44E75961-2612-458F-9E7E-50CC90B9BE51}" srcOrd="0" destOrd="0" presId="urn:microsoft.com/office/officeart/2008/layout/LinedList"/>
    <dgm:cxn modelId="{05207899-B225-496B-A84A-557E31D72C53}" type="presParOf" srcId="{219CFCC9-1A1B-410A-82A4-A5A6554A72E0}" destId="{9D291D47-E542-49DA-8CE4-D558EDDCCE40}" srcOrd="1" destOrd="0" presId="urn:microsoft.com/office/officeart/2008/layout/LinedList"/>
    <dgm:cxn modelId="{A88493F0-D28B-4F51-B87B-86FF38D77676}" type="presParOf" srcId="{9D291D47-E542-49DA-8CE4-D558EDDCCE40}" destId="{300E2F73-71A9-4096-9E16-50A692B64774}" srcOrd="0" destOrd="0" presId="urn:microsoft.com/office/officeart/2008/layout/LinedList"/>
    <dgm:cxn modelId="{FAEE78A5-A0B9-4382-8FE4-0C6997625EF2}" type="presParOf" srcId="{9D291D47-E542-49DA-8CE4-D558EDDCCE40}" destId="{6F576A39-E1A5-42DB-9486-9776F329A2F3}" srcOrd="1" destOrd="0" presId="urn:microsoft.com/office/officeart/2008/layout/LinedList"/>
    <dgm:cxn modelId="{3DE2603F-37B5-4B48-8BF7-C528A8BBB5A8}" type="presParOf" srcId="{219CFCC9-1A1B-410A-82A4-A5A6554A72E0}" destId="{A7D8BC58-E753-416F-AC49-06CECB387C72}" srcOrd="2" destOrd="0" presId="urn:microsoft.com/office/officeart/2008/layout/LinedList"/>
    <dgm:cxn modelId="{90CEA96F-918B-450B-B711-F706540D7CBF}" type="presParOf" srcId="{219CFCC9-1A1B-410A-82A4-A5A6554A72E0}" destId="{63CEA281-CC2A-40AE-989D-3628FC4C6D38}" srcOrd="3" destOrd="0" presId="urn:microsoft.com/office/officeart/2008/layout/LinedList"/>
    <dgm:cxn modelId="{FD7CFE09-1CE9-4BEB-848A-1EC3CAD3BD83}" type="presParOf" srcId="{63CEA281-CC2A-40AE-989D-3628FC4C6D38}" destId="{163F8E45-3122-4AD6-B5BF-18AF278AD683}" srcOrd="0" destOrd="0" presId="urn:microsoft.com/office/officeart/2008/layout/LinedList"/>
    <dgm:cxn modelId="{E493A390-5E19-4806-B6EA-238B35CE990D}" type="presParOf" srcId="{63CEA281-CC2A-40AE-989D-3628FC4C6D38}" destId="{97B1ACF7-2649-474E-B2C7-6A4DC96EA222}" srcOrd="1" destOrd="0" presId="urn:microsoft.com/office/officeart/2008/layout/LinedList"/>
    <dgm:cxn modelId="{913462A1-BF88-4528-8A5A-8360442E1B40}" type="presParOf" srcId="{219CFCC9-1A1B-410A-82A4-A5A6554A72E0}" destId="{615912F2-A21B-47FB-AD64-7A006DED58E3}" srcOrd="4" destOrd="0" presId="urn:microsoft.com/office/officeart/2008/layout/LinedList"/>
    <dgm:cxn modelId="{115D53A0-BC08-4C25-AD3E-F385442962C8}" type="presParOf" srcId="{219CFCC9-1A1B-410A-82A4-A5A6554A72E0}" destId="{49EE1D33-3CD8-48F1-A44E-AD47A4D3D14F}" srcOrd="5" destOrd="0" presId="urn:microsoft.com/office/officeart/2008/layout/LinedList"/>
    <dgm:cxn modelId="{B9C566B2-86E6-484A-8BAE-AE9FBE0D4A0D}" type="presParOf" srcId="{49EE1D33-3CD8-48F1-A44E-AD47A4D3D14F}" destId="{6306BD96-2F09-4655-AFE9-470C92F2CA83}" srcOrd="0" destOrd="0" presId="urn:microsoft.com/office/officeart/2008/layout/LinedList"/>
    <dgm:cxn modelId="{9E2595B0-0376-4412-AC1D-8A5C470A8510}" type="presParOf" srcId="{49EE1D33-3CD8-48F1-A44E-AD47A4D3D14F}" destId="{20FD3F86-CC4E-4C20-AE51-E28A707C73BC}" srcOrd="1" destOrd="0" presId="urn:microsoft.com/office/officeart/2008/layout/LinedList"/>
    <dgm:cxn modelId="{A5D6870A-4E6F-468A-A399-9455EB003D7C}" type="presParOf" srcId="{219CFCC9-1A1B-410A-82A4-A5A6554A72E0}" destId="{8811C5D2-405D-443F-83A6-2300498A2B60}" srcOrd="6" destOrd="0" presId="urn:microsoft.com/office/officeart/2008/layout/LinedList"/>
    <dgm:cxn modelId="{24634951-DF46-46AB-82A2-57D4B62A0149}" type="presParOf" srcId="{219CFCC9-1A1B-410A-82A4-A5A6554A72E0}" destId="{3605B8E6-5F73-4DB5-9B1D-AED4DE5C49DD}" srcOrd="7" destOrd="0" presId="urn:microsoft.com/office/officeart/2008/layout/LinedList"/>
    <dgm:cxn modelId="{AA006433-939B-40ED-9AAF-297E3C3A0A1E}" type="presParOf" srcId="{3605B8E6-5F73-4DB5-9B1D-AED4DE5C49DD}" destId="{4BFB7D6F-3079-428B-846F-BBD64CCF9CA6}" srcOrd="0" destOrd="0" presId="urn:microsoft.com/office/officeart/2008/layout/LinedList"/>
    <dgm:cxn modelId="{C9EB3E08-9229-4175-A4B6-74112C65265D}" type="presParOf" srcId="{3605B8E6-5F73-4DB5-9B1D-AED4DE5C49DD}" destId="{8E6A68F7-7F2A-4C24-8ED6-76CB991D2CC9}" srcOrd="1" destOrd="0" presId="urn:microsoft.com/office/officeart/2008/layout/LinedList"/>
    <dgm:cxn modelId="{4EC0D7C6-C8E4-4E7E-99ED-9A0E54F33C80}" type="presParOf" srcId="{219CFCC9-1A1B-410A-82A4-A5A6554A72E0}" destId="{776BC116-DDA7-4E99-8150-E00AE07AD7B0}" srcOrd="8" destOrd="0" presId="urn:microsoft.com/office/officeart/2008/layout/LinedList"/>
    <dgm:cxn modelId="{207E4ED8-DEC2-4662-A6ED-56B7F7B92BD4}" type="presParOf" srcId="{219CFCC9-1A1B-410A-82A4-A5A6554A72E0}" destId="{8BFB5971-4DA3-44AE-A0CC-850D11EA2831}" srcOrd="9" destOrd="0" presId="urn:microsoft.com/office/officeart/2008/layout/LinedList"/>
    <dgm:cxn modelId="{839642BF-8495-4779-91C7-D39D628E9BC5}" type="presParOf" srcId="{8BFB5971-4DA3-44AE-A0CC-850D11EA2831}" destId="{0ECD6B34-61C6-4A72-BDEF-40D1CED62471}" srcOrd="0" destOrd="0" presId="urn:microsoft.com/office/officeart/2008/layout/LinedList"/>
    <dgm:cxn modelId="{D10E04B4-00F8-4040-BEFB-A6694EDB4BC9}" type="presParOf" srcId="{8BFB5971-4DA3-44AE-A0CC-850D11EA2831}" destId="{1FE7A0A9-9ACD-4859-B90E-B77EB40F0E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38AA17-A01C-46C9-B5F8-5873834982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4A3E8D-F519-42B5-8424-8AD990B78F11}">
      <dgm:prSet/>
      <dgm:spPr/>
      <dgm:t>
        <a:bodyPr/>
        <a:lstStyle/>
        <a:p>
          <a:pPr rtl="0"/>
          <a:r>
            <a:rPr lang="en-US" dirty="0"/>
            <a:t>Assurance of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52B03240-6B66-462C-827F-14791AC08285}" type="parTrans" cxnId="{42B4182E-7895-48E6-926C-6F510152B494}">
      <dgm:prSet/>
      <dgm:spPr/>
      <dgm:t>
        <a:bodyPr/>
        <a:lstStyle/>
        <a:p>
          <a:endParaRPr lang="en-US"/>
        </a:p>
      </dgm:t>
    </dgm:pt>
    <dgm:pt modelId="{5BA5765C-6042-42F8-B5C9-1204534CD00C}" type="sibTrans" cxnId="{42B4182E-7895-48E6-926C-6F510152B494}">
      <dgm:prSet/>
      <dgm:spPr/>
      <dgm:t>
        <a:bodyPr/>
        <a:lstStyle/>
        <a:p>
          <a:endParaRPr lang="en-US"/>
        </a:p>
      </dgm:t>
    </dgm:pt>
    <dgm:pt modelId="{8BD036E8-1568-4789-8849-AF9EA4B42768}">
      <dgm:prSet/>
      <dgm:spPr/>
      <dgm:t>
        <a:bodyPr/>
        <a:lstStyle/>
        <a:p>
          <a:r>
            <a:rPr lang="en-US" dirty="0"/>
            <a:t>Integrity, </a:t>
          </a:r>
        </a:p>
      </dgm:t>
    </dgm:pt>
    <dgm:pt modelId="{719F4943-65A4-4B95-9AEE-4FF549896F9C}" type="parTrans" cxnId="{19084A01-6B0B-4222-9876-9A7C7FD31DE2}">
      <dgm:prSet/>
      <dgm:spPr/>
      <dgm:t>
        <a:bodyPr/>
        <a:lstStyle/>
        <a:p>
          <a:endParaRPr lang="en-US"/>
        </a:p>
      </dgm:t>
    </dgm:pt>
    <dgm:pt modelId="{F12E23AA-8D65-453A-8124-30BBEDB7EF5E}" type="sibTrans" cxnId="{19084A01-6B0B-4222-9876-9A7C7FD31DE2}">
      <dgm:prSet/>
      <dgm:spPr/>
      <dgm:t>
        <a:bodyPr/>
        <a:lstStyle/>
        <a:p>
          <a:endParaRPr lang="en-US"/>
        </a:p>
      </dgm:t>
    </dgm:pt>
    <dgm:pt modelId="{B8E74DE2-6DB2-40AC-99BB-578CD11F964F}">
      <dgm:prSet/>
      <dgm:spPr/>
      <dgm:t>
        <a:bodyPr/>
        <a:lstStyle/>
        <a:p>
          <a:r>
            <a:rPr lang="en-US" dirty="0"/>
            <a:t>Availability, </a:t>
          </a:r>
        </a:p>
      </dgm:t>
    </dgm:pt>
    <dgm:pt modelId="{CD985134-E629-43BA-B85C-E1D8E1E06EDA}" type="parTrans" cxnId="{AF1ACF70-C8D6-411D-A228-5B3B911439A7}">
      <dgm:prSet/>
      <dgm:spPr/>
      <dgm:t>
        <a:bodyPr/>
        <a:lstStyle/>
        <a:p>
          <a:endParaRPr lang="en-US"/>
        </a:p>
      </dgm:t>
    </dgm:pt>
    <dgm:pt modelId="{3815295B-534A-4912-9BDD-2FF7CD435368}" type="sibTrans" cxnId="{AF1ACF70-C8D6-411D-A228-5B3B911439A7}">
      <dgm:prSet/>
      <dgm:spPr/>
      <dgm:t>
        <a:bodyPr/>
        <a:lstStyle/>
        <a:p>
          <a:endParaRPr lang="en-US"/>
        </a:p>
      </dgm:t>
    </dgm:pt>
    <dgm:pt modelId="{BD509DE2-65C1-487F-863D-46EB282E1A7B}">
      <dgm:prSet/>
      <dgm:spPr/>
      <dgm:t>
        <a:bodyPr/>
        <a:lstStyle/>
        <a:p>
          <a:r>
            <a:rPr lang="en-US" dirty="0"/>
            <a:t>Confidentiality </a:t>
          </a:r>
        </a:p>
      </dgm:t>
    </dgm:pt>
    <dgm:pt modelId="{86AE73D2-E317-4D16-B03F-82ADEDFB53D9}" type="parTrans" cxnId="{97E61B37-7463-4611-9311-0A50F9DEBD8C}">
      <dgm:prSet/>
      <dgm:spPr/>
      <dgm:t>
        <a:bodyPr/>
        <a:lstStyle/>
        <a:p>
          <a:endParaRPr lang="en-US"/>
        </a:p>
      </dgm:t>
    </dgm:pt>
    <dgm:pt modelId="{6975D206-3A5F-4E68-9F56-50D9CCEF2DD4}" type="sibTrans" cxnId="{97E61B37-7463-4611-9311-0A50F9DEBD8C}">
      <dgm:prSet/>
      <dgm:spPr/>
      <dgm:t>
        <a:bodyPr/>
        <a:lstStyle/>
        <a:p>
          <a:endParaRPr lang="en-US"/>
        </a:p>
      </dgm:t>
    </dgm:pt>
    <dgm:pt modelId="{441119E4-11E4-4343-8D05-4C8981C2702C}">
      <dgm:prSet/>
      <dgm:spPr/>
      <dgm:t>
        <a:bodyPr/>
        <a:lstStyle/>
        <a:p>
          <a:r>
            <a:rPr lang="en-US" dirty="0"/>
            <a:t>and </a:t>
          </a:r>
          <a:r>
            <a:rPr lang="en-US" dirty="0">
              <a:latin typeface="Calibri Light" panose="020F0302020204030204"/>
            </a:rPr>
            <a:t>Authenticity</a:t>
          </a:r>
          <a:r>
            <a:rPr lang="en-US" dirty="0"/>
            <a:t> </a:t>
          </a:r>
        </a:p>
      </dgm:t>
    </dgm:pt>
    <dgm:pt modelId="{D44BC840-53E5-49A0-B02D-F6EE9A184032}" type="parTrans" cxnId="{ECEC44A1-901D-4CF2-B1BC-4C211FCDD950}">
      <dgm:prSet/>
      <dgm:spPr/>
      <dgm:t>
        <a:bodyPr/>
        <a:lstStyle/>
        <a:p>
          <a:endParaRPr lang="en-US"/>
        </a:p>
      </dgm:t>
    </dgm:pt>
    <dgm:pt modelId="{4EA3EEC1-8CE0-46F5-8194-00D51E81F9A4}" type="sibTrans" cxnId="{ECEC44A1-901D-4CF2-B1BC-4C211FCDD950}">
      <dgm:prSet/>
      <dgm:spPr/>
      <dgm:t>
        <a:bodyPr/>
        <a:lstStyle/>
        <a:p>
          <a:endParaRPr lang="en-US"/>
        </a:p>
      </dgm:t>
    </dgm:pt>
    <dgm:pt modelId="{C0C6FB94-D0D3-43F5-8D96-0D4E13DD2C87}">
      <dgm:prSet/>
      <dgm:spPr/>
      <dgm:t>
        <a:bodyPr/>
        <a:lstStyle/>
        <a:p>
          <a:pPr rtl="0"/>
          <a:r>
            <a:rPr lang="en-US" dirty="0"/>
            <a:t>During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8930596-752A-46F0-BB43-A46C219BA3BE}" type="parTrans" cxnId="{1DD2A01E-FFF5-4AC7-BFB5-0A3D02793E6D}">
      <dgm:prSet/>
      <dgm:spPr/>
      <dgm:t>
        <a:bodyPr/>
        <a:lstStyle/>
        <a:p>
          <a:endParaRPr lang="en-US"/>
        </a:p>
      </dgm:t>
    </dgm:pt>
    <dgm:pt modelId="{3F840403-222E-481B-B3A0-48A18B0B2D40}" type="sibTrans" cxnId="{1DD2A01E-FFF5-4AC7-BFB5-0A3D02793E6D}">
      <dgm:prSet/>
      <dgm:spPr/>
      <dgm:t>
        <a:bodyPr/>
        <a:lstStyle/>
        <a:p>
          <a:endParaRPr lang="en-US"/>
        </a:p>
      </dgm:t>
    </dgm:pt>
    <dgm:pt modelId="{A0317497-F1BB-4325-9EC2-D96612BC7DE0}">
      <dgm:prSet/>
      <dgm:spPr/>
      <dgm:t>
        <a:bodyPr/>
        <a:lstStyle/>
        <a:p>
          <a:r>
            <a:rPr lang="en-US" dirty="0"/>
            <a:t>Usage </a:t>
          </a:r>
        </a:p>
      </dgm:t>
    </dgm:pt>
    <dgm:pt modelId="{D1943CDD-2430-4CFD-A730-231328FDCC69}" type="parTrans" cxnId="{8424B2EB-C906-4C01-B001-E2A7C4B6B0C3}">
      <dgm:prSet/>
      <dgm:spPr/>
      <dgm:t>
        <a:bodyPr/>
        <a:lstStyle/>
        <a:p>
          <a:endParaRPr lang="en-US"/>
        </a:p>
      </dgm:t>
    </dgm:pt>
    <dgm:pt modelId="{AE8AFF04-AA8D-49F6-B4D4-D16CB7751E34}" type="sibTrans" cxnId="{8424B2EB-C906-4C01-B001-E2A7C4B6B0C3}">
      <dgm:prSet/>
      <dgm:spPr/>
      <dgm:t>
        <a:bodyPr/>
        <a:lstStyle/>
        <a:p>
          <a:endParaRPr lang="en-US"/>
        </a:p>
      </dgm:t>
    </dgm:pt>
    <dgm:pt modelId="{2007180A-CCFF-4FB6-9EF1-96C5C19084D0}">
      <dgm:prSet/>
      <dgm:spPr/>
      <dgm:t>
        <a:bodyPr/>
        <a:lstStyle/>
        <a:p>
          <a:r>
            <a:rPr lang="en-US" dirty="0"/>
            <a:t>Processing,</a:t>
          </a:r>
        </a:p>
      </dgm:t>
    </dgm:pt>
    <dgm:pt modelId="{EF22EA08-4132-4E74-9F74-8FA73770CD08}" type="parTrans" cxnId="{3F2EACCA-E289-4623-BCB1-40572BAE1CC7}">
      <dgm:prSet/>
      <dgm:spPr/>
      <dgm:t>
        <a:bodyPr/>
        <a:lstStyle/>
        <a:p>
          <a:endParaRPr lang="en-US"/>
        </a:p>
      </dgm:t>
    </dgm:pt>
    <dgm:pt modelId="{E842C23E-7C70-47F0-9EE1-BD8411E48B64}" type="sibTrans" cxnId="{3F2EACCA-E289-4623-BCB1-40572BAE1CC7}">
      <dgm:prSet/>
      <dgm:spPr/>
      <dgm:t>
        <a:bodyPr/>
        <a:lstStyle/>
        <a:p>
          <a:endParaRPr lang="en-US"/>
        </a:p>
      </dgm:t>
    </dgm:pt>
    <dgm:pt modelId="{5EB44EE1-1569-4275-AE92-4E9637C301C3}">
      <dgm:prSet/>
      <dgm:spPr/>
      <dgm:t>
        <a:bodyPr/>
        <a:lstStyle/>
        <a:p>
          <a:r>
            <a:rPr lang="en-US" dirty="0"/>
            <a:t>Storage </a:t>
          </a:r>
        </a:p>
      </dgm:t>
    </dgm:pt>
    <dgm:pt modelId="{7D7C5714-E4B5-4A29-8CBA-7969CA7C2F70}" type="parTrans" cxnId="{C0A990CC-2135-4C74-A0AD-65B0C170D4B8}">
      <dgm:prSet/>
      <dgm:spPr/>
      <dgm:t>
        <a:bodyPr/>
        <a:lstStyle/>
        <a:p>
          <a:endParaRPr lang="en-US"/>
        </a:p>
      </dgm:t>
    </dgm:pt>
    <dgm:pt modelId="{612FBFFA-9425-4155-AC14-A8C1190A5A06}" type="sibTrans" cxnId="{C0A990CC-2135-4C74-A0AD-65B0C170D4B8}">
      <dgm:prSet/>
      <dgm:spPr/>
      <dgm:t>
        <a:bodyPr/>
        <a:lstStyle/>
        <a:p>
          <a:endParaRPr lang="en-US"/>
        </a:p>
      </dgm:t>
    </dgm:pt>
    <dgm:pt modelId="{04D42FDB-0EE7-4499-A39E-3CEF74925A17}">
      <dgm:prSet/>
      <dgm:spPr/>
      <dgm:t>
        <a:bodyPr/>
        <a:lstStyle/>
        <a:p>
          <a:r>
            <a:rPr lang="en-US" dirty="0"/>
            <a:t>and Transmission of Information</a:t>
          </a:r>
        </a:p>
      </dgm:t>
    </dgm:pt>
    <dgm:pt modelId="{09794DEC-7083-4823-A150-93CD1855C1B0}" type="parTrans" cxnId="{555BCFA7-F5A3-4FB1-BB77-31E5AA4BAEC3}">
      <dgm:prSet/>
      <dgm:spPr/>
      <dgm:t>
        <a:bodyPr/>
        <a:lstStyle/>
        <a:p>
          <a:endParaRPr lang="en-US"/>
        </a:p>
      </dgm:t>
    </dgm:pt>
    <dgm:pt modelId="{BA15D8A4-56BF-40A8-932F-130A0CE9B55F}" type="sibTrans" cxnId="{555BCFA7-F5A3-4FB1-BB77-31E5AA4BAEC3}">
      <dgm:prSet/>
      <dgm:spPr/>
      <dgm:t>
        <a:bodyPr/>
        <a:lstStyle/>
        <a:p>
          <a:endParaRPr lang="en-US"/>
        </a:p>
      </dgm:t>
    </dgm:pt>
    <dgm:pt modelId="{FDE7A3AD-0C01-4805-B232-0DD96A2191DD}" type="pres">
      <dgm:prSet presAssocID="{6B38AA17-A01C-46C9-B5F8-587383498217}" presName="linear" presStyleCnt="0">
        <dgm:presLayoutVars>
          <dgm:animLvl val="lvl"/>
          <dgm:resizeHandles val="exact"/>
        </dgm:presLayoutVars>
      </dgm:prSet>
      <dgm:spPr/>
    </dgm:pt>
    <dgm:pt modelId="{C228D967-8A1A-4B7C-AD56-16749DDDA9C6}" type="pres">
      <dgm:prSet presAssocID="{4B4A3E8D-F519-42B5-8424-8AD990B78F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BE7C59-9F00-43A7-ABBD-095FD1898942}" type="pres">
      <dgm:prSet presAssocID="{4B4A3E8D-F519-42B5-8424-8AD990B78F11}" presName="childText" presStyleLbl="revTx" presStyleIdx="0" presStyleCnt="2">
        <dgm:presLayoutVars>
          <dgm:bulletEnabled val="1"/>
        </dgm:presLayoutVars>
      </dgm:prSet>
      <dgm:spPr/>
    </dgm:pt>
    <dgm:pt modelId="{D01BE66C-1AD4-4130-8FA3-17A4553CD490}" type="pres">
      <dgm:prSet presAssocID="{C0C6FB94-D0D3-43F5-8D96-0D4E13DD2C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6B64BC-7D8D-4F46-B98E-41C9561134A7}" type="pres">
      <dgm:prSet presAssocID="{C0C6FB94-D0D3-43F5-8D96-0D4E13DD2C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084A01-6B0B-4222-9876-9A7C7FD31DE2}" srcId="{4B4A3E8D-F519-42B5-8424-8AD990B78F11}" destId="{8BD036E8-1568-4789-8849-AF9EA4B42768}" srcOrd="0" destOrd="0" parTransId="{719F4943-65A4-4B95-9AEE-4FF549896F9C}" sibTransId="{F12E23AA-8D65-453A-8124-30BBEDB7EF5E}"/>
    <dgm:cxn modelId="{F8692D0A-2B8C-43DA-9F21-9832595B974B}" type="presOf" srcId="{A0317497-F1BB-4325-9EC2-D96612BC7DE0}" destId="{426B64BC-7D8D-4F46-B98E-41C9561134A7}" srcOrd="0" destOrd="0" presId="urn:microsoft.com/office/officeart/2005/8/layout/vList2"/>
    <dgm:cxn modelId="{2930811E-F0F2-4142-B5F2-9B0380A060E9}" type="presOf" srcId="{04D42FDB-0EE7-4499-A39E-3CEF74925A17}" destId="{426B64BC-7D8D-4F46-B98E-41C9561134A7}" srcOrd="0" destOrd="3" presId="urn:microsoft.com/office/officeart/2005/8/layout/vList2"/>
    <dgm:cxn modelId="{1DD2A01E-FFF5-4AC7-BFB5-0A3D02793E6D}" srcId="{6B38AA17-A01C-46C9-B5F8-587383498217}" destId="{C0C6FB94-D0D3-43F5-8D96-0D4E13DD2C87}" srcOrd="1" destOrd="0" parTransId="{38930596-752A-46F0-BB43-A46C219BA3BE}" sibTransId="{3F840403-222E-481B-B3A0-48A18B0B2D40}"/>
    <dgm:cxn modelId="{0E374326-A2AF-4211-B6F6-BAC56B1B31F4}" type="presOf" srcId="{2007180A-CCFF-4FB6-9EF1-96C5C19084D0}" destId="{426B64BC-7D8D-4F46-B98E-41C9561134A7}" srcOrd="0" destOrd="1" presId="urn:microsoft.com/office/officeart/2005/8/layout/vList2"/>
    <dgm:cxn modelId="{42B4182E-7895-48E6-926C-6F510152B494}" srcId="{6B38AA17-A01C-46C9-B5F8-587383498217}" destId="{4B4A3E8D-F519-42B5-8424-8AD990B78F11}" srcOrd="0" destOrd="0" parTransId="{52B03240-6B66-462C-827F-14791AC08285}" sibTransId="{5BA5765C-6042-42F8-B5C9-1204534CD00C}"/>
    <dgm:cxn modelId="{97E61B37-7463-4611-9311-0A50F9DEBD8C}" srcId="{4B4A3E8D-F519-42B5-8424-8AD990B78F11}" destId="{BD509DE2-65C1-487F-863D-46EB282E1A7B}" srcOrd="2" destOrd="0" parTransId="{86AE73D2-E317-4D16-B03F-82ADEDFB53D9}" sibTransId="{6975D206-3A5F-4E68-9F56-50D9CCEF2DD4}"/>
    <dgm:cxn modelId="{30E8684A-CD82-43AB-9F68-3E1826FCE674}" type="presOf" srcId="{8BD036E8-1568-4789-8849-AF9EA4B42768}" destId="{19BE7C59-9F00-43A7-ABBD-095FD1898942}" srcOrd="0" destOrd="0" presId="urn:microsoft.com/office/officeart/2005/8/layout/vList2"/>
    <dgm:cxn modelId="{AF1ACF70-C8D6-411D-A228-5B3B911439A7}" srcId="{4B4A3E8D-F519-42B5-8424-8AD990B78F11}" destId="{B8E74DE2-6DB2-40AC-99BB-578CD11F964F}" srcOrd="1" destOrd="0" parTransId="{CD985134-E629-43BA-B85C-E1D8E1E06EDA}" sibTransId="{3815295B-534A-4912-9BDD-2FF7CD435368}"/>
    <dgm:cxn modelId="{611C3457-DE9D-48C0-9938-F3D214704498}" type="presOf" srcId="{C0C6FB94-D0D3-43F5-8D96-0D4E13DD2C87}" destId="{D01BE66C-1AD4-4130-8FA3-17A4553CD490}" srcOrd="0" destOrd="0" presId="urn:microsoft.com/office/officeart/2005/8/layout/vList2"/>
    <dgm:cxn modelId="{3473C384-ADEE-4680-B98D-3FC93E847154}" type="presOf" srcId="{B8E74DE2-6DB2-40AC-99BB-578CD11F964F}" destId="{19BE7C59-9F00-43A7-ABBD-095FD1898942}" srcOrd="0" destOrd="1" presId="urn:microsoft.com/office/officeart/2005/8/layout/vList2"/>
    <dgm:cxn modelId="{ECEC44A1-901D-4CF2-B1BC-4C211FCDD950}" srcId="{4B4A3E8D-F519-42B5-8424-8AD990B78F11}" destId="{441119E4-11E4-4343-8D05-4C8981C2702C}" srcOrd="3" destOrd="0" parTransId="{D44BC840-53E5-49A0-B02D-F6EE9A184032}" sibTransId="{4EA3EEC1-8CE0-46F5-8194-00D51E81F9A4}"/>
    <dgm:cxn modelId="{555BCFA7-F5A3-4FB1-BB77-31E5AA4BAEC3}" srcId="{C0C6FB94-D0D3-43F5-8D96-0D4E13DD2C87}" destId="{04D42FDB-0EE7-4499-A39E-3CEF74925A17}" srcOrd="3" destOrd="0" parTransId="{09794DEC-7083-4823-A150-93CD1855C1B0}" sibTransId="{BA15D8A4-56BF-40A8-932F-130A0CE9B55F}"/>
    <dgm:cxn modelId="{984534BB-5B1B-4CC2-906B-C219822B5FE6}" type="presOf" srcId="{BD509DE2-65C1-487F-863D-46EB282E1A7B}" destId="{19BE7C59-9F00-43A7-ABBD-095FD1898942}" srcOrd="0" destOrd="2" presId="urn:microsoft.com/office/officeart/2005/8/layout/vList2"/>
    <dgm:cxn modelId="{468397C2-6BF9-4C48-974F-BF8F7904E761}" type="presOf" srcId="{5EB44EE1-1569-4275-AE92-4E9637C301C3}" destId="{426B64BC-7D8D-4F46-B98E-41C9561134A7}" srcOrd="0" destOrd="2" presId="urn:microsoft.com/office/officeart/2005/8/layout/vList2"/>
    <dgm:cxn modelId="{7C05A4C9-5991-49BC-9EB1-E055749163B5}" type="presOf" srcId="{441119E4-11E4-4343-8D05-4C8981C2702C}" destId="{19BE7C59-9F00-43A7-ABBD-095FD1898942}" srcOrd="0" destOrd="3" presId="urn:microsoft.com/office/officeart/2005/8/layout/vList2"/>
    <dgm:cxn modelId="{3F2EACCA-E289-4623-BCB1-40572BAE1CC7}" srcId="{C0C6FB94-D0D3-43F5-8D96-0D4E13DD2C87}" destId="{2007180A-CCFF-4FB6-9EF1-96C5C19084D0}" srcOrd="1" destOrd="0" parTransId="{EF22EA08-4132-4E74-9F74-8FA73770CD08}" sibTransId="{E842C23E-7C70-47F0-9EE1-BD8411E48B64}"/>
    <dgm:cxn modelId="{B3ECA4CB-CD41-4108-B104-268867F46DE2}" type="presOf" srcId="{4B4A3E8D-F519-42B5-8424-8AD990B78F11}" destId="{C228D967-8A1A-4B7C-AD56-16749DDDA9C6}" srcOrd="0" destOrd="0" presId="urn:microsoft.com/office/officeart/2005/8/layout/vList2"/>
    <dgm:cxn modelId="{C0A990CC-2135-4C74-A0AD-65B0C170D4B8}" srcId="{C0C6FB94-D0D3-43F5-8D96-0D4E13DD2C87}" destId="{5EB44EE1-1569-4275-AE92-4E9637C301C3}" srcOrd="2" destOrd="0" parTransId="{7D7C5714-E4B5-4A29-8CBA-7969CA7C2F70}" sibTransId="{612FBFFA-9425-4155-AC14-A8C1190A5A06}"/>
    <dgm:cxn modelId="{A05EBEE6-1245-4ECD-BD2F-C61CED3D38BD}" type="presOf" srcId="{6B38AA17-A01C-46C9-B5F8-587383498217}" destId="{FDE7A3AD-0C01-4805-B232-0DD96A2191DD}" srcOrd="0" destOrd="0" presId="urn:microsoft.com/office/officeart/2005/8/layout/vList2"/>
    <dgm:cxn modelId="{8424B2EB-C906-4C01-B001-E2A7C4B6B0C3}" srcId="{C0C6FB94-D0D3-43F5-8D96-0D4E13DD2C87}" destId="{A0317497-F1BB-4325-9EC2-D96612BC7DE0}" srcOrd="0" destOrd="0" parTransId="{D1943CDD-2430-4CFD-A730-231328FDCC69}" sibTransId="{AE8AFF04-AA8D-49F6-B4D4-D16CB7751E34}"/>
    <dgm:cxn modelId="{952C87A5-F206-425E-8592-26571DB6BB78}" type="presParOf" srcId="{FDE7A3AD-0C01-4805-B232-0DD96A2191DD}" destId="{C228D967-8A1A-4B7C-AD56-16749DDDA9C6}" srcOrd="0" destOrd="0" presId="urn:microsoft.com/office/officeart/2005/8/layout/vList2"/>
    <dgm:cxn modelId="{A19BD47E-6DA5-465E-B817-25B0DC65628E}" type="presParOf" srcId="{FDE7A3AD-0C01-4805-B232-0DD96A2191DD}" destId="{19BE7C59-9F00-43A7-ABBD-095FD1898942}" srcOrd="1" destOrd="0" presId="urn:microsoft.com/office/officeart/2005/8/layout/vList2"/>
    <dgm:cxn modelId="{962153A4-4D00-4997-8E6F-783A5E806824}" type="presParOf" srcId="{FDE7A3AD-0C01-4805-B232-0DD96A2191DD}" destId="{D01BE66C-1AD4-4130-8FA3-17A4553CD490}" srcOrd="2" destOrd="0" presId="urn:microsoft.com/office/officeart/2005/8/layout/vList2"/>
    <dgm:cxn modelId="{032E62C3-5060-40C0-AD20-5ABDBDDE880B}" type="presParOf" srcId="{FDE7A3AD-0C01-4805-B232-0DD96A2191DD}" destId="{426B64BC-7D8D-4F46-B98E-41C9561134A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7903-5BF5-4255-AB5D-1331FE6E9243}">
      <dsp:nvSpPr>
        <dsp:cNvPr id="0" name=""/>
        <dsp:cNvSpPr/>
      </dsp:nvSpPr>
      <dsp:spPr>
        <a:xfrm>
          <a:off x="0" y="660226"/>
          <a:ext cx="10515600" cy="935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                             : Raw and Unorganized Data</a:t>
          </a:r>
        </a:p>
      </dsp:txBody>
      <dsp:txXfrm>
        <a:off x="45663" y="705889"/>
        <a:ext cx="10424274" cy="844089"/>
      </dsp:txXfrm>
    </dsp:sp>
    <dsp:sp modelId="{4D54299C-1C79-47C8-91EF-8AB902A73E29}">
      <dsp:nvSpPr>
        <dsp:cNvPr id="0" name=""/>
        <dsp:cNvSpPr/>
      </dsp:nvSpPr>
      <dsp:spPr>
        <a:xfrm>
          <a:off x="0" y="1707961"/>
          <a:ext cx="10515600" cy="93541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Information                 : Organized </a:t>
          </a:r>
          <a:r>
            <a:rPr lang="en-US" sz="3900" kern="1200" dirty="0">
              <a:latin typeface="Calibri Light" panose="020F0302020204030204"/>
            </a:rPr>
            <a:t>Data</a:t>
          </a:r>
          <a:endParaRPr lang="en-US" sz="3900" kern="1200" dirty="0"/>
        </a:p>
      </dsp:txBody>
      <dsp:txXfrm>
        <a:off x="45663" y="1753624"/>
        <a:ext cx="10424274" cy="844089"/>
      </dsp:txXfrm>
    </dsp:sp>
    <dsp:sp modelId="{BE87F36D-CD6F-428E-90F4-629528C3FB67}">
      <dsp:nvSpPr>
        <dsp:cNvPr id="0" name=""/>
        <dsp:cNvSpPr/>
      </dsp:nvSpPr>
      <dsp:spPr>
        <a:xfrm>
          <a:off x="0" y="2755696"/>
          <a:ext cx="10515600" cy="93541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Information Security  : Security Of Information</a:t>
          </a:r>
        </a:p>
      </dsp:txBody>
      <dsp:txXfrm>
        <a:off x="45663" y="2801359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237AB-0AF4-45CE-B9BD-1D8DAB552DF9}">
      <dsp:nvSpPr>
        <dsp:cNvPr id="0" name=""/>
        <dsp:cNvSpPr/>
      </dsp:nvSpPr>
      <dsp:spPr>
        <a:xfrm>
          <a:off x="841337" y="1196"/>
          <a:ext cx="2052042" cy="123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Passive attack</a:t>
          </a:r>
        </a:p>
      </dsp:txBody>
      <dsp:txXfrm>
        <a:off x="841337" y="1196"/>
        <a:ext cx="2052042" cy="1231225"/>
      </dsp:txXfrm>
    </dsp:sp>
    <dsp:sp modelId="{F8EFDC84-A4EF-4AD0-8813-D73A71BC9EC4}">
      <dsp:nvSpPr>
        <dsp:cNvPr id="0" name=""/>
        <dsp:cNvSpPr/>
      </dsp:nvSpPr>
      <dsp:spPr>
        <a:xfrm>
          <a:off x="3098583" y="1196"/>
          <a:ext cx="2052042" cy="123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Active attack</a:t>
          </a:r>
        </a:p>
      </dsp:txBody>
      <dsp:txXfrm>
        <a:off x="3098583" y="1196"/>
        <a:ext cx="2052042" cy="1231225"/>
      </dsp:txXfrm>
    </dsp:sp>
    <dsp:sp modelId="{A4F10B65-0C4E-48B0-8674-5D3084E18869}">
      <dsp:nvSpPr>
        <dsp:cNvPr id="0" name=""/>
        <dsp:cNvSpPr/>
      </dsp:nvSpPr>
      <dsp:spPr>
        <a:xfrm>
          <a:off x="5355830" y="1196"/>
          <a:ext cx="2052042" cy="123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Closin attack</a:t>
          </a:r>
        </a:p>
      </dsp:txBody>
      <dsp:txXfrm>
        <a:off x="5355830" y="1196"/>
        <a:ext cx="2052042" cy="1231225"/>
      </dsp:txXfrm>
    </dsp:sp>
    <dsp:sp modelId="{764FE344-7C80-447F-87A3-E8E4FD472DD6}">
      <dsp:nvSpPr>
        <dsp:cNvPr id="0" name=""/>
        <dsp:cNvSpPr/>
      </dsp:nvSpPr>
      <dsp:spPr>
        <a:xfrm>
          <a:off x="7613076" y="1196"/>
          <a:ext cx="2052042" cy="123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Insider attack</a:t>
          </a:r>
        </a:p>
      </dsp:txBody>
      <dsp:txXfrm>
        <a:off x="7613076" y="1196"/>
        <a:ext cx="2052042" cy="1231225"/>
      </dsp:txXfrm>
    </dsp:sp>
    <dsp:sp modelId="{612753BC-4BE4-415B-BA98-4AB62AF689F6}">
      <dsp:nvSpPr>
        <dsp:cNvPr id="0" name=""/>
        <dsp:cNvSpPr/>
      </dsp:nvSpPr>
      <dsp:spPr>
        <a:xfrm>
          <a:off x="4227206" y="1437626"/>
          <a:ext cx="2052042" cy="123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Distribution attack</a:t>
          </a:r>
        </a:p>
      </dsp:txBody>
      <dsp:txXfrm>
        <a:off x="4227206" y="1437626"/>
        <a:ext cx="2052042" cy="1231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1EC3-7121-4436-98E2-34C626EEC2FE}">
      <dsp:nvSpPr>
        <dsp:cNvPr id="0" name=""/>
        <dsp:cNvSpPr/>
      </dsp:nvSpPr>
      <dsp:spPr>
        <a:xfrm>
          <a:off x="0" y="140228"/>
          <a:ext cx="626364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Hacking?</a:t>
          </a:r>
        </a:p>
      </dsp:txBody>
      <dsp:txXfrm>
        <a:off x="38638" y="178866"/>
        <a:ext cx="6186364" cy="714229"/>
      </dsp:txXfrm>
    </dsp:sp>
    <dsp:sp modelId="{840C1E22-6B34-4140-8E48-F38FBD138455}">
      <dsp:nvSpPr>
        <dsp:cNvPr id="0" name=""/>
        <dsp:cNvSpPr/>
      </dsp:nvSpPr>
      <dsp:spPr>
        <a:xfrm>
          <a:off x="0" y="1026773"/>
          <a:ext cx="6263640" cy="79150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Who is Hacker?</a:t>
          </a:r>
        </a:p>
      </dsp:txBody>
      <dsp:txXfrm>
        <a:off x="38638" y="1065411"/>
        <a:ext cx="6186364" cy="714229"/>
      </dsp:txXfrm>
    </dsp:sp>
    <dsp:sp modelId="{B59F7B8B-A17E-49B7-A2AB-8CD2029DCC2C}">
      <dsp:nvSpPr>
        <dsp:cNvPr id="0" name=""/>
        <dsp:cNvSpPr/>
      </dsp:nvSpPr>
      <dsp:spPr>
        <a:xfrm>
          <a:off x="0" y="1913319"/>
          <a:ext cx="6263640" cy="79150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Ethical Hacking?</a:t>
          </a:r>
        </a:p>
      </dsp:txBody>
      <dsp:txXfrm>
        <a:off x="38638" y="1951957"/>
        <a:ext cx="6186364" cy="714229"/>
      </dsp:txXfrm>
    </dsp:sp>
    <dsp:sp modelId="{B7D386D6-C32F-4FCC-82E0-1F0AFE9277F8}">
      <dsp:nvSpPr>
        <dsp:cNvPr id="0" name=""/>
        <dsp:cNvSpPr/>
      </dsp:nvSpPr>
      <dsp:spPr>
        <a:xfrm>
          <a:off x="0" y="2799864"/>
          <a:ext cx="6263640" cy="79150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Who is Ethical Hacker?</a:t>
          </a:r>
        </a:p>
      </dsp:txBody>
      <dsp:txXfrm>
        <a:off x="38638" y="2838502"/>
        <a:ext cx="6186364" cy="714229"/>
      </dsp:txXfrm>
    </dsp:sp>
    <dsp:sp modelId="{F958E362-A54B-4991-81E0-84BFBBFDFDAF}">
      <dsp:nvSpPr>
        <dsp:cNvPr id="0" name=""/>
        <dsp:cNvSpPr/>
      </dsp:nvSpPr>
      <dsp:spPr>
        <a:xfrm>
          <a:off x="0" y="3686409"/>
          <a:ext cx="6263640" cy="79150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Ethical Hacking is Important?</a:t>
          </a:r>
        </a:p>
      </dsp:txBody>
      <dsp:txXfrm>
        <a:off x="38638" y="3725047"/>
        <a:ext cx="6186364" cy="714229"/>
      </dsp:txXfrm>
    </dsp:sp>
    <dsp:sp modelId="{2B5BA9A4-F9A2-423E-989E-0774977967EE}">
      <dsp:nvSpPr>
        <dsp:cNvPr id="0" name=""/>
        <dsp:cNvSpPr/>
      </dsp:nvSpPr>
      <dsp:spPr>
        <a:xfrm>
          <a:off x="0" y="4572954"/>
          <a:ext cx="626364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Limitations of an Ethical Hacker</a:t>
          </a:r>
        </a:p>
      </dsp:txBody>
      <dsp:txXfrm>
        <a:off x="38638" y="4611592"/>
        <a:ext cx="618636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C44B3-60A1-4AF7-9A79-C108B6912BE7}">
      <dsp:nvSpPr>
        <dsp:cNvPr id="0" name=""/>
        <dsp:cNvSpPr/>
      </dsp:nvSpPr>
      <dsp:spPr>
        <a:xfrm>
          <a:off x="0" y="6826"/>
          <a:ext cx="521717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Script Kiddie</a:t>
          </a:r>
        </a:p>
      </dsp:txBody>
      <dsp:txXfrm>
        <a:off x="38638" y="45464"/>
        <a:ext cx="5139897" cy="714229"/>
      </dsp:txXfrm>
    </dsp:sp>
    <dsp:sp modelId="{0CFDE665-B2D4-4EBD-8183-67A6652B9F9E}">
      <dsp:nvSpPr>
        <dsp:cNvPr id="0" name=""/>
        <dsp:cNvSpPr/>
      </dsp:nvSpPr>
      <dsp:spPr>
        <a:xfrm>
          <a:off x="0" y="893371"/>
          <a:ext cx="521717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State-Sponsored Hacker</a:t>
          </a:r>
        </a:p>
      </dsp:txBody>
      <dsp:txXfrm>
        <a:off x="38638" y="932009"/>
        <a:ext cx="5139897" cy="714229"/>
      </dsp:txXfrm>
    </dsp:sp>
    <dsp:sp modelId="{3E3FD641-CCF8-4F14-ADC2-885B55E6969C}">
      <dsp:nvSpPr>
        <dsp:cNvPr id="0" name=""/>
        <dsp:cNvSpPr/>
      </dsp:nvSpPr>
      <dsp:spPr>
        <a:xfrm>
          <a:off x="0" y="1779916"/>
          <a:ext cx="521717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Hacktivist</a:t>
          </a:r>
        </a:p>
      </dsp:txBody>
      <dsp:txXfrm>
        <a:off x="38638" y="1818554"/>
        <a:ext cx="5139897" cy="714229"/>
      </dsp:txXfrm>
    </dsp:sp>
    <dsp:sp modelId="{6866F9C8-A795-492A-94A9-36907DDF39E7}">
      <dsp:nvSpPr>
        <dsp:cNvPr id="0" name=""/>
        <dsp:cNvSpPr/>
      </dsp:nvSpPr>
      <dsp:spPr>
        <a:xfrm>
          <a:off x="0" y="2666461"/>
          <a:ext cx="521717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Suicide Hackers</a:t>
          </a:r>
        </a:p>
      </dsp:txBody>
      <dsp:txXfrm>
        <a:off x="38638" y="2705099"/>
        <a:ext cx="5139897" cy="714229"/>
      </dsp:txXfrm>
    </dsp:sp>
    <dsp:sp modelId="{2FADAD2C-AAE0-4B38-8347-15D849FF6BE4}">
      <dsp:nvSpPr>
        <dsp:cNvPr id="0" name=""/>
        <dsp:cNvSpPr/>
      </dsp:nvSpPr>
      <dsp:spPr>
        <a:xfrm>
          <a:off x="0" y="3553006"/>
          <a:ext cx="521717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Cyberterrorist</a:t>
          </a:r>
        </a:p>
      </dsp:txBody>
      <dsp:txXfrm>
        <a:off x="38638" y="3591644"/>
        <a:ext cx="5139897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75961-2612-458F-9E7E-50CC90B9BE5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E2F73-71A9-4096-9E16-50A692B64774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Reconnaissance And Footprinting</a:t>
          </a:r>
          <a:endParaRPr lang="en-US" sz="3400" kern="1200"/>
        </a:p>
      </dsp:txBody>
      <dsp:txXfrm>
        <a:off x="0" y="623"/>
        <a:ext cx="6492875" cy="1020830"/>
      </dsp:txXfrm>
    </dsp:sp>
    <dsp:sp modelId="{A7D8BC58-E753-416F-AC49-06CECB387C72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E45-3122-4AD6-B5BF-18AF278AD683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Network Scanning &amp; Enumeration</a:t>
          </a:r>
          <a:endParaRPr lang="en-US" sz="3400" kern="1200"/>
        </a:p>
      </dsp:txBody>
      <dsp:txXfrm>
        <a:off x="0" y="1021453"/>
        <a:ext cx="6492875" cy="1020830"/>
      </dsp:txXfrm>
    </dsp:sp>
    <dsp:sp modelId="{615912F2-A21B-47FB-AD64-7A006DED58E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BD96-2F09-4655-AFE9-470C92F2CA8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Gaining Access</a:t>
          </a:r>
          <a:endParaRPr lang="en-US" sz="3400" kern="1200"/>
        </a:p>
      </dsp:txBody>
      <dsp:txXfrm>
        <a:off x="0" y="2042284"/>
        <a:ext cx="6492875" cy="1020830"/>
      </dsp:txXfrm>
    </dsp:sp>
    <dsp:sp modelId="{8811C5D2-405D-443F-83A6-2300498A2B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7D6F-3079-428B-846F-BBD64CCF9CA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Maintaining Access</a:t>
          </a:r>
          <a:endParaRPr lang="en-US" sz="3400" kern="1200"/>
        </a:p>
      </dsp:txBody>
      <dsp:txXfrm>
        <a:off x="0" y="3063115"/>
        <a:ext cx="6492875" cy="1020830"/>
      </dsp:txXfrm>
    </dsp:sp>
    <dsp:sp modelId="{776BC116-DDA7-4E99-8150-E00AE07AD7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D6B34-61C6-4A72-BDEF-40D1CED62471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Covering Tracks</a:t>
          </a:r>
          <a:endParaRPr lang="en-US" sz="3400" kern="1200"/>
        </a:p>
      </dsp:txBody>
      <dsp:txXfrm>
        <a:off x="0" y="4083946"/>
        <a:ext cx="6492875" cy="1020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D967-8A1A-4B7C-AD56-16749DDDA9C6}">
      <dsp:nvSpPr>
        <dsp:cNvPr id="0" name=""/>
        <dsp:cNvSpPr/>
      </dsp:nvSpPr>
      <dsp:spPr>
        <a:xfrm>
          <a:off x="0" y="38324"/>
          <a:ext cx="625372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Assurance of</a:t>
          </a:r>
          <a:r>
            <a:rPr lang="en-US" sz="3200" kern="1200" dirty="0">
              <a:latin typeface="Calibri Light" panose="020F0302020204030204"/>
            </a:rPr>
            <a:t> </a:t>
          </a:r>
          <a:endParaRPr lang="en-US" sz="3200" kern="1200" dirty="0"/>
        </a:p>
      </dsp:txBody>
      <dsp:txXfrm>
        <a:off x="37467" y="75791"/>
        <a:ext cx="6178787" cy="692586"/>
      </dsp:txXfrm>
    </dsp:sp>
    <dsp:sp modelId="{19BE7C59-9F00-43A7-ABBD-095FD1898942}">
      <dsp:nvSpPr>
        <dsp:cNvPr id="0" name=""/>
        <dsp:cNvSpPr/>
      </dsp:nvSpPr>
      <dsp:spPr>
        <a:xfrm>
          <a:off x="0" y="805844"/>
          <a:ext cx="625372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Integrity,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Availability,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Confidentiality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and </a:t>
          </a:r>
          <a:r>
            <a:rPr lang="en-US" sz="2500" kern="1200" dirty="0">
              <a:latin typeface="Calibri Light" panose="020F0302020204030204"/>
            </a:rPr>
            <a:t>Authenticity</a:t>
          </a:r>
          <a:r>
            <a:rPr lang="en-US" sz="2500" kern="1200" dirty="0"/>
            <a:t> </a:t>
          </a:r>
        </a:p>
      </dsp:txBody>
      <dsp:txXfrm>
        <a:off x="0" y="805844"/>
        <a:ext cx="6253721" cy="1722240"/>
      </dsp:txXfrm>
    </dsp:sp>
    <dsp:sp modelId="{D01BE66C-1AD4-4130-8FA3-17A4553CD490}">
      <dsp:nvSpPr>
        <dsp:cNvPr id="0" name=""/>
        <dsp:cNvSpPr/>
      </dsp:nvSpPr>
      <dsp:spPr>
        <a:xfrm>
          <a:off x="0" y="2528084"/>
          <a:ext cx="6253721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During</a:t>
          </a:r>
          <a:r>
            <a:rPr lang="en-US" sz="3200" kern="1200" dirty="0">
              <a:latin typeface="Calibri Light" panose="020F0302020204030204"/>
            </a:rPr>
            <a:t> </a:t>
          </a:r>
          <a:endParaRPr lang="en-US" sz="3200" kern="1200" dirty="0"/>
        </a:p>
      </dsp:txBody>
      <dsp:txXfrm>
        <a:off x="37467" y="2565551"/>
        <a:ext cx="6178787" cy="692586"/>
      </dsp:txXfrm>
    </dsp:sp>
    <dsp:sp modelId="{426B64BC-7D8D-4F46-B98E-41C9561134A7}">
      <dsp:nvSpPr>
        <dsp:cNvPr id="0" name=""/>
        <dsp:cNvSpPr/>
      </dsp:nvSpPr>
      <dsp:spPr>
        <a:xfrm>
          <a:off x="0" y="3295605"/>
          <a:ext cx="625372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Usage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Processing,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Storage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and Transmission of Information</a:t>
          </a:r>
        </a:p>
      </dsp:txBody>
      <dsp:txXfrm>
        <a:off x="0" y="3295605"/>
        <a:ext cx="6253721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latin typeface="+mj-lt"/>
                <a:ea typeface="+mj-ea"/>
                <a:cs typeface="+mj-cs"/>
              </a:rPr>
              <a:t>Modules</a:t>
            </a:r>
            <a:endParaRPr lang="en-US" sz="4400" b="1" kern="1200" dirty="0">
              <a:latin typeface="+mj-lt"/>
              <a:cs typeface="Calibri Ligh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48646F-994D-08B6-18F7-ED997A5CDC67}"/>
              </a:ext>
            </a:extLst>
          </p:cNvPr>
          <p:cNvSpPr txBox="1">
            <a:spLocks/>
          </p:cNvSpPr>
          <p:nvPr/>
        </p:nvSpPr>
        <p:spPr>
          <a:xfrm>
            <a:off x="415653" y="1714280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Introduction to Ethical Hacking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Foot printing and Reconnaissance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Scanning Networks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Enumeration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Vulnerability Analysis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System Hacking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Sniffing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Social Engineering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Denial-of-Service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Malware Threats </a:t>
            </a: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6858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8E365A8-B513-B1F5-19FD-720BBBE4476A}"/>
              </a:ext>
            </a:extLst>
          </p:cNvPr>
          <p:cNvSpPr>
            <a:spLocks noGrp="1"/>
          </p:cNvSpPr>
          <p:nvPr/>
        </p:nvSpPr>
        <p:spPr>
          <a:xfrm>
            <a:off x="5731526" y="1707024"/>
            <a:ext cx="5283810" cy="4010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sz="2000" dirty="0"/>
              <a:t>Session Hijacking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Evading IDS, Firewalls, and Honeypots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Hacking Web Servers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Hacking Web Applications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SQL Injection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Hacking Wireless Networks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Hacking Mobile Platforms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Hacking IOT and OT Hacking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Cloud Computing 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/>
              <a:t>Cryptography</a:t>
            </a:r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11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CD-F5FB-4BF3-8DE5-71F80FAC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915" y="803325"/>
            <a:ext cx="5972152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IOC - Indicators Of Compromise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0E699A77-B079-1AD7-9E70-89BECB86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72BB-792B-4B05-6C41-47C22AF0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563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Clues</a:t>
            </a:r>
          </a:p>
          <a:p>
            <a:r>
              <a:rPr lang="en-US" sz="2000" dirty="0">
                <a:ea typeface="Calibri"/>
                <a:cs typeface="Calibri"/>
              </a:rPr>
              <a:t>Artifacts</a:t>
            </a:r>
          </a:p>
          <a:p>
            <a:r>
              <a:rPr lang="en-US" sz="2000" dirty="0">
                <a:ea typeface="Calibri"/>
                <a:cs typeface="Calibri"/>
              </a:rPr>
              <a:t>Pieces Of Forensic Data</a:t>
            </a:r>
          </a:p>
          <a:p>
            <a:pPr marL="0" indent="0">
              <a:buNone/>
            </a:pPr>
            <a:r>
              <a:rPr lang="en-US" sz="2000" b="1" dirty="0">
                <a:ea typeface="Calibri"/>
                <a:cs typeface="Calibri"/>
              </a:rPr>
              <a:t>Categories Of IOC</a:t>
            </a:r>
          </a:p>
          <a:p>
            <a:r>
              <a:rPr lang="en-US" sz="2000" dirty="0">
                <a:ea typeface="Calibri"/>
                <a:cs typeface="Calibri"/>
              </a:rPr>
              <a:t>Email Indicators</a:t>
            </a:r>
          </a:p>
          <a:p>
            <a:r>
              <a:rPr lang="en-US" sz="2000" dirty="0">
                <a:ea typeface="Calibri"/>
                <a:cs typeface="Calibri"/>
              </a:rPr>
              <a:t>Network Indicators</a:t>
            </a:r>
          </a:p>
          <a:p>
            <a:r>
              <a:rPr lang="en-US" sz="2000" dirty="0">
                <a:ea typeface="Calibri"/>
                <a:cs typeface="Calibri"/>
              </a:rPr>
              <a:t>Host-Based Indicators</a:t>
            </a:r>
          </a:p>
          <a:p>
            <a:r>
              <a:rPr lang="en-US" sz="2000" dirty="0">
                <a:ea typeface="Calibri"/>
                <a:cs typeface="Calibri"/>
              </a:rPr>
              <a:t>Behavioral Indicators</a:t>
            </a:r>
          </a:p>
          <a:p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22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D4DAF-C89A-B29B-F171-5324A194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Hacking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509B7F-ED3B-4285-9422-1387794B9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3949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1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C8855C-E2F2-E7BF-563B-772D02E6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90" y="424255"/>
            <a:ext cx="11336448" cy="6124855"/>
          </a:xfrm>
        </p:spPr>
      </p:pic>
    </p:spTree>
    <p:extLst>
      <p:ext uri="{BB962C8B-B14F-4D97-AF65-F5344CB8AC3E}">
        <p14:creationId xmlns:p14="http://schemas.microsoft.com/office/powerpoint/2010/main" val="215691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8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8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8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16991-0318-768C-05A2-F2B311B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Some Other Types Of Hacker</a:t>
            </a:r>
          </a:p>
        </p:txBody>
      </p:sp>
      <p:grpSp>
        <p:nvGrpSpPr>
          <p:cNvPr id="166" name="Group 8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Oval 9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Oval 9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1" name="Content Placeholder 2">
            <a:extLst>
              <a:ext uri="{FF2B5EF4-FFF2-40B4-BE49-F238E27FC236}">
                <a16:creationId xmlns:a16="http://schemas.microsoft.com/office/drawing/2014/main" id="{18353240-8F5C-A69E-9D40-1804FF89E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42264"/>
              </p:ext>
            </p:extLst>
          </p:nvPr>
        </p:nvGraphicFramePr>
        <p:xfrm>
          <a:off x="6140923" y="1099531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61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EA2436-A803-DDED-64BB-73E83ECC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Five Phases Of Hacking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2452B9-3323-26CE-44AF-3E906EC34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854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48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4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66" name="Straight Connector 4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4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4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16DFF-E311-5BBE-F03E-14A4A366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b="1">
                <a:cs typeface="Calibri Light"/>
              </a:rPr>
              <a:t>Information Assurance</a:t>
            </a:r>
            <a:endParaRPr lang="en-US" sz="4800" b="1">
              <a:ea typeface="Calibri Light"/>
              <a:cs typeface="Calibri Light"/>
            </a:endParaRPr>
          </a:p>
        </p:txBody>
      </p:sp>
      <p:graphicFrame>
        <p:nvGraphicFramePr>
          <p:cNvPr id="77" name="Content Placeholder 2">
            <a:extLst>
              <a:ext uri="{FF2B5EF4-FFF2-40B4-BE49-F238E27FC236}">
                <a16:creationId xmlns:a16="http://schemas.microsoft.com/office/drawing/2014/main" id="{303A0C86-2C05-CBF0-21C0-7D0196E4E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5259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84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54DD1921-028F-2711-8CFF-A219611F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211" y="360199"/>
            <a:ext cx="8385522" cy="6280105"/>
          </a:xfrm>
        </p:spPr>
      </p:pic>
    </p:spTree>
    <p:extLst>
      <p:ext uri="{BB962C8B-B14F-4D97-AF65-F5344CB8AC3E}">
        <p14:creationId xmlns:p14="http://schemas.microsoft.com/office/powerpoint/2010/main" val="293521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660F3-85C2-D576-129C-2550D70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3700">
                <a:cs typeface="Calibri Light"/>
              </a:rPr>
              <a:t>Foot printing and Reconnaissance 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61B9-10EC-94A5-DE21-17E01245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What is Foot Printing?</a:t>
            </a:r>
          </a:p>
          <a:p>
            <a:r>
              <a:rPr lang="en-US" sz="2400" dirty="0">
                <a:cs typeface="Calibri"/>
              </a:rPr>
              <a:t>Types of Foot Printing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   </a:t>
            </a:r>
            <a:r>
              <a:rPr lang="en-US" sz="2400" dirty="0">
                <a:ea typeface="+mn-lt"/>
                <a:cs typeface="+mn-lt"/>
              </a:rPr>
              <a:t>1. Active Foot Printing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 2. Passive Foot Printing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2D3-7234-7FD1-965F-02D6E5E1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Information Obtained In Footprinting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713E42-F3CF-E212-8073-6B1817A01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09583"/>
              </p:ext>
            </p:extLst>
          </p:nvPr>
        </p:nvGraphicFramePr>
        <p:xfrm>
          <a:off x="853624" y="1855704"/>
          <a:ext cx="10484753" cy="464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3">
                  <a:extLst>
                    <a:ext uri="{9D8B030D-6E8A-4147-A177-3AD203B41FA5}">
                      <a16:colId xmlns:a16="http://schemas.microsoft.com/office/drawing/2014/main" val="3726395201"/>
                    </a:ext>
                  </a:extLst>
                </a:gridCol>
                <a:gridCol w="3485355">
                  <a:extLst>
                    <a:ext uri="{9D8B030D-6E8A-4147-A177-3AD203B41FA5}">
                      <a16:colId xmlns:a16="http://schemas.microsoft.com/office/drawing/2014/main" val="1587776126"/>
                    </a:ext>
                  </a:extLst>
                </a:gridCol>
                <a:gridCol w="3454755">
                  <a:extLst>
                    <a:ext uri="{9D8B030D-6E8A-4147-A177-3AD203B41FA5}">
                      <a16:colId xmlns:a16="http://schemas.microsoft.com/office/drawing/2014/main" val="2411993525"/>
                    </a:ext>
                  </a:extLst>
                </a:gridCol>
              </a:tblGrid>
              <a:tr h="7821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Organization Information</a:t>
                      </a:r>
                    </a:p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Network Information</a:t>
                      </a:r>
                      <a:endParaRPr lang="en-US" sz="2200" b="1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System Information</a:t>
                      </a:r>
                      <a:endParaRPr lang="en-US" sz="2200" b="1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2385173797"/>
                  </a:ext>
                </a:extLst>
              </a:tr>
              <a:tr h="782876">
                <a:tc>
                  <a:txBody>
                    <a:bodyPr/>
                    <a:lstStyle/>
                    <a:p>
                      <a:r>
                        <a:rPr lang="en-US" sz="2200"/>
                        <a:t>Employes's Detail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Domain and Subdomain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Username </a:t>
                      </a:r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3266190141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r>
                        <a:rPr lang="en-US" sz="2200"/>
                        <a:t>Partner's Detail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Network Topology 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Password</a:t>
                      </a:r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2640916120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r>
                        <a:rPr lang="en-US" sz="2200"/>
                        <a:t>Legal Documents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Whois</a:t>
                      </a:r>
                      <a:r>
                        <a:rPr lang="en-US" sz="2200"/>
                        <a:t> records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Email Address</a:t>
                      </a:r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3008665948"/>
                  </a:ext>
                </a:extLst>
              </a:tr>
              <a:tr h="815188">
                <a:tc>
                  <a:txBody>
                    <a:bodyPr/>
                    <a:lstStyle/>
                    <a:p>
                      <a:r>
                        <a:rPr lang="en-US" sz="2200"/>
                        <a:t>Address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DNS Record and Related Information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OS Information</a:t>
                      </a:r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3552758739"/>
                  </a:ext>
                </a:extLst>
              </a:tr>
              <a:tr h="815188">
                <a:tc>
                  <a:txBody>
                    <a:bodyPr/>
                    <a:lstStyle/>
                    <a:p>
                      <a:r>
                        <a:rPr lang="en-US" sz="2200"/>
                        <a:t>Branch And Locations Detail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IP Address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Location Of Web Servers</a:t>
                      </a:r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1347976676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r>
                        <a:rPr lang="en-US" sz="2200"/>
                        <a:t>Web links to company 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Firewall</a:t>
                      </a:r>
                    </a:p>
                  </a:txBody>
                  <a:tcPr marL="110160" marR="110160" marT="55080" marB="5508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160" marR="110160" marT="55080" marB="55080"/>
                </a:tc>
                <a:extLst>
                  <a:ext uri="{0D108BD9-81ED-4DB2-BD59-A6C34878D82A}">
                    <a16:rowId xmlns:a16="http://schemas.microsoft.com/office/drawing/2014/main" val="335562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1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3C0D4-BC09-7DAC-4074-07554EB7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  <a:ea typeface="Calibri Light"/>
                <a:cs typeface="Calibri Light"/>
              </a:rPr>
              <a:t>Objectives Of Foot Printing</a:t>
            </a:r>
            <a:endParaRPr lang="en-US" sz="6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4BC0-7DF6-E783-F08D-E82A9E3B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Know Security Posture</a:t>
            </a:r>
          </a:p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Reduce Focus Area</a:t>
            </a:r>
          </a:p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Identify Vulnerabilities</a:t>
            </a:r>
          </a:p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Draw Network Map</a:t>
            </a:r>
          </a:p>
        </p:txBody>
      </p:sp>
    </p:spTree>
    <p:extLst>
      <p:ext uri="{BB962C8B-B14F-4D97-AF65-F5344CB8AC3E}">
        <p14:creationId xmlns:p14="http://schemas.microsoft.com/office/powerpoint/2010/main" val="16757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B72A-F379-07BA-7546-FBFAA38D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0935-9BAB-04EB-C868-4F2B7879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01022003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Mobile Number : 1236549875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https://www.server-world.info/en/note?os=Ubuntu_21.04&amp;p=httpd&amp;f=5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52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2FEB-6023-7FF5-E386-334C5E53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Foot Printing Threats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1B93F0-9D57-C031-250A-4A024749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Social Engineering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System and Network Attacks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Information Leakage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Privacy Loss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Corporate Espionage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Business Loss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3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942F8-C3D7-8951-CB8D-1C80BC47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Foot Printing Methodology</a:t>
            </a:r>
            <a:endParaRPr lang="en-US" sz="5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1A97-9100-0A54-C958-26F4052B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Footprinting Techniques: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Using Search Engine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Using Web Services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Using Social Networking Sites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Website Foot Printing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Email Foot Printing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Whois Foot Printing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DNS Foot Printing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Network Foot Printing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Using Social Engineering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49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0D95A-3D48-079A-8606-87A0F629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Foot Printing Through Search Engine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D5F1-F18C-8642-DD6B-E482A432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Google Dork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Shodan Dork</a:t>
            </a: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searchftps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28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4441D-C14B-C70B-9636-AEB84222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7" y="365125"/>
            <a:ext cx="11617285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Foot Printing Using Advanced Google Techniques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F573-C753-A459-74F8-B1722355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Cache</a:t>
            </a:r>
            <a:endParaRPr lang="en-US" sz="2000" dirty="0"/>
          </a:p>
          <a:p>
            <a:r>
              <a:rPr lang="en-US" sz="2000" dirty="0">
                <a:cs typeface="Calibri"/>
              </a:rPr>
              <a:t>Link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site</a:t>
            </a:r>
            <a:endParaRPr lang="en-US" sz="2000">
              <a:cs typeface="Calibri"/>
            </a:endParaRPr>
          </a:p>
          <a:p>
            <a:r>
              <a:rPr lang="en-US" sz="2000" dirty="0" err="1">
                <a:cs typeface="Calibri"/>
              </a:rPr>
              <a:t>allinurl</a:t>
            </a:r>
          </a:p>
          <a:p>
            <a:r>
              <a:rPr lang="en-US" sz="2000" dirty="0" err="1">
                <a:cs typeface="Calibri"/>
              </a:rPr>
              <a:t>Inurl</a:t>
            </a:r>
            <a:endParaRPr lang="en-US" sz="2000">
              <a:cs typeface="Calibri"/>
            </a:endParaRPr>
          </a:p>
          <a:p>
            <a:r>
              <a:rPr lang="en-US" sz="2000" dirty="0" err="1">
                <a:cs typeface="Calibri"/>
              </a:rPr>
              <a:t>Allintitle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Intitle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4D3B-DDB8-968A-678C-58950C37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Inanchor</a:t>
            </a:r>
            <a:endParaRPr lang="en-US" sz="2000"/>
          </a:p>
          <a:p>
            <a:r>
              <a:rPr lang="en-US" sz="2000">
                <a:cs typeface="Calibri"/>
              </a:rPr>
              <a:t>Allinanchor</a:t>
            </a:r>
          </a:p>
          <a:p>
            <a:r>
              <a:rPr lang="en-US" sz="2000">
                <a:cs typeface="Calibri"/>
              </a:rPr>
              <a:t>Info</a:t>
            </a:r>
          </a:p>
          <a:p>
            <a:r>
              <a:rPr lang="en-US" sz="2000">
                <a:cs typeface="Calibri"/>
              </a:rPr>
              <a:t>Related</a:t>
            </a:r>
          </a:p>
          <a:p>
            <a:r>
              <a:rPr lang="en-US" sz="2000">
                <a:cs typeface="Calibri"/>
              </a:rPr>
              <a:t>Location </a:t>
            </a:r>
          </a:p>
          <a:p>
            <a:r>
              <a:rPr lang="en-US" sz="2000" dirty="0">
                <a:cs typeface="Calibri"/>
              </a:rPr>
              <a:t>Filetype</a:t>
            </a: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802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083FA-2623-26CE-7BF1-2C9AA68D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  <a:cs typeface="Calibri Light"/>
              </a:rPr>
              <a:t>Foot printing Through web Services</a:t>
            </a:r>
            <a:endParaRPr 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38AC-EE1F-3653-3B20-908BFC10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Netcraft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Sublist3r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Pentest-tools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9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34765-02F2-8EFB-22A2-98ABE368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Introduction To Ethical Hacking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C652C-9EBD-FBB1-4022-55ED23974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90524"/>
              </p:ext>
            </p:extLst>
          </p:nvPr>
        </p:nvGraphicFramePr>
        <p:xfrm>
          <a:off x="841917" y="204992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12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615B-D093-AAC5-44AC-87382BA3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 b="1">
                <a:solidFill>
                  <a:schemeClr val="bg1"/>
                </a:solidFill>
                <a:latin typeface="Calibri"/>
                <a:ea typeface="+mj-lt"/>
                <a:cs typeface="Calibri"/>
              </a:rPr>
              <a:t>CIA Triad</a:t>
            </a:r>
            <a:endParaRPr lang="en-US" sz="40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5E54D9D-AA83-9CD2-1CD5-3F762F80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Confidentiality           --&gt; Only authorized persons have access of data</a:t>
            </a:r>
          </a:p>
          <a:p>
            <a:r>
              <a:rPr lang="en-US" sz="2400" dirty="0">
                <a:cs typeface="Calibri"/>
              </a:rPr>
              <a:t>Integrity                      --&gt; No one can modify data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Availability                  --&gt; Data will be available on any time </a:t>
            </a:r>
          </a:p>
          <a:p>
            <a:r>
              <a:rPr lang="en-US" sz="2400" dirty="0">
                <a:ea typeface="+mn-lt"/>
                <a:cs typeface="+mn-lt"/>
              </a:rPr>
              <a:t>Authenticity                --&gt; Any data that ensures the quality of being genuine</a:t>
            </a:r>
          </a:p>
          <a:p>
            <a:r>
              <a:rPr lang="en-US" sz="2400" dirty="0">
                <a:ea typeface="+mn-lt"/>
                <a:cs typeface="+mn-lt"/>
              </a:rPr>
              <a:t>Non-Repudiation       --&gt; It is the assurance that someone cannot deny the validity of something(message)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Attack = motive + method + vulnerability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00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2D2BE-C281-E19C-BF2B-F5A60E1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5000" b="1">
                <a:latin typeface="Calibri"/>
                <a:cs typeface="Calibri"/>
              </a:rPr>
              <a:t>Classification of attack</a:t>
            </a:r>
            <a:endParaRPr lang="en-US" sz="5000">
              <a:ea typeface="+mj-lt"/>
              <a:cs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7280C-14EF-B5DB-F36F-5D4C5F779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59187"/>
              </p:ext>
            </p:extLst>
          </p:nvPr>
        </p:nvGraphicFramePr>
        <p:xfrm>
          <a:off x="783368" y="3431968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543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F1F67-4323-53E1-1B12-25FAB772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Information Warfare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254F-FC94-E673-0B5F-7229B8141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358" y="2010833"/>
            <a:ext cx="5096934" cy="4166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Defensive Warfare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-&gt;Prevention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-&gt;Alerts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-&gt;Detection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-&gt;Emergency Preparedness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-&gt;Response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46A0-04B2-5859-AB10-5BE1BD00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Offensive Warfare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-&gt;Web Application Attack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-&gt;Web Server Attacks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 Malware Attacks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-&gt;MITM Attacks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</a:t>
            </a:r>
            <a:r>
              <a:rPr lang="en-US" sz="2000" dirty="0">
                <a:cs typeface="Calibri"/>
              </a:rPr>
              <a:t>System Hacking</a:t>
            </a:r>
          </a:p>
        </p:txBody>
      </p:sp>
    </p:spTree>
    <p:extLst>
      <p:ext uri="{BB962C8B-B14F-4D97-AF65-F5344CB8AC3E}">
        <p14:creationId xmlns:p14="http://schemas.microsoft.com/office/powerpoint/2010/main" val="53084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39596-C82A-3493-1940-B9054EA6225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CD58A-2C99-5378-DB45-13DBA75BB1F8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4A82324F-A039-A557-A78C-0DD89A02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3" y="166630"/>
            <a:ext cx="12196284" cy="68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83E-BA55-95B9-15A0-D2EFA61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 Light"/>
              </a:rPr>
              <a:t>TTPs 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9BED6D-6CCE-67DC-EFC4-1E0049DB7EB3}"/>
              </a:ext>
            </a:extLst>
          </p:cNvPr>
          <p:cNvSpPr/>
          <p:nvPr/>
        </p:nvSpPr>
        <p:spPr>
          <a:xfrm>
            <a:off x="1039259" y="3247222"/>
            <a:ext cx="2487975" cy="23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Tactics</a:t>
            </a:r>
          </a:p>
          <a:p>
            <a:pPr algn="ctr"/>
            <a:r>
              <a:rPr lang="en-US" sz="3200" b="1" dirty="0">
                <a:cs typeface="Calibri"/>
              </a:rPr>
              <a:t>Planning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9E6BFA-B68B-E128-3279-3D4A9295F61C}"/>
              </a:ext>
            </a:extLst>
          </p:cNvPr>
          <p:cNvSpPr/>
          <p:nvPr/>
        </p:nvSpPr>
        <p:spPr>
          <a:xfrm>
            <a:off x="4849258" y="3247221"/>
            <a:ext cx="2487975" cy="23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Technique</a:t>
            </a:r>
          </a:p>
          <a:p>
            <a:pPr algn="ctr"/>
            <a:r>
              <a:rPr lang="en-US" sz="3200" b="1" dirty="0">
                <a:cs typeface="Calibri"/>
              </a:rPr>
              <a:t>working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60A086-A312-9E1A-6821-5C0C4C70EA39}"/>
              </a:ext>
            </a:extLst>
          </p:cNvPr>
          <p:cNvSpPr/>
          <p:nvPr/>
        </p:nvSpPr>
        <p:spPr>
          <a:xfrm>
            <a:off x="8539909" y="3247222"/>
            <a:ext cx="2487975" cy="23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Procedures</a:t>
            </a:r>
          </a:p>
          <a:p>
            <a:pPr algn="ctr"/>
            <a:r>
              <a:rPr lang="en-US" sz="3200" b="1" dirty="0">
                <a:cs typeface="Calibri"/>
              </a:rPr>
              <a:t>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3E9D6-5492-319B-A92D-17906F0EF898}"/>
              </a:ext>
            </a:extLst>
          </p:cNvPr>
          <p:cNvSpPr/>
          <p:nvPr/>
        </p:nvSpPr>
        <p:spPr>
          <a:xfrm>
            <a:off x="4344319" y="1787486"/>
            <a:ext cx="3415228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Patterns of activities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918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6182D-4FB5-A3B1-76BC-A893EED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Adversary Behavioral Identification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E62F-BCD6-9BA4-3C75-101D5FF5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cs typeface="Calibri"/>
              </a:rPr>
              <a:t>Internal Reconnaissance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Use Of PowerShell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Unspecified Proxy Activities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Use Of Command-Line Interface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HTTP User Agent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Command and Control Server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Use Of DNS Tunneling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Use Of Web Shell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Data Staging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3BA7F-2F82-972A-A2C8-E06416FB22B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452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Modules</vt:lpstr>
      <vt:lpstr>PowerPoint Presentation</vt:lpstr>
      <vt:lpstr>Introduction To Ethical Hacking</vt:lpstr>
      <vt:lpstr>CIA Triad </vt:lpstr>
      <vt:lpstr>Classification of attack</vt:lpstr>
      <vt:lpstr>Information Warfare</vt:lpstr>
      <vt:lpstr>PowerPoint Presentation</vt:lpstr>
      <vt:lpstr>TTPs  </vt:lpstr>
      <vt:lpstr>Adversary Behavioral Identification</vt:lpstr>
      <vt:lpstr>IOC - Indicators Of Compromise</vt:lpstr>
      <vt:lpstr>Hacking</vt:lpstr>
      <vt:lpstr>PowerPoint Presentation</vt:lpstr>
      <vt:lpstr>Some Other Types Of Hacker</vt:lpstr>
      <vt:lpstr>Five Phases Of Hacking</vt:lpstr>
      <vt:lpstr>Information Assurance</vt:lpstr>
      <vt:lpstr>PowerPoint Presentation</vt:lpstr>
      <vt:lpstr>Foot printing and Reconnaissance </vt:lpstr>
      <vt:lpstr>Information Obtained In Footprinting</vt:lpstr>
      <vt:lpstr>Objectives Of Foot Printing</vt:lpstr>
      <vt:lpstr>Foot Printing Threats</vt:lpstr>
      <vt:lpstr>Foot Printing Methodology</vt:lpstr>
      <vt:lpstr>Foot Printing Through Search Engine</vt:lpstr>
      <vt:lpstr>Foot Printing Using Advanced Google Techniques</vt:lpstr>
      <vt:lpstr>Foot printing Through web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2023-06-24T10:34:41Z</dcterms:created>
  <dcterms:modified xsi:type="dcterms:W3CDTF">2023-09-18T11:36:14Z</dcterms:modified>
</cp:coreProperties>
</file>