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8346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E</a:t>
            </a:r>
            <a:r>
              <a:rPr altLang="en-GB" sz="2400" lang="en-US"/>
              <a:t>S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E</a:t>
            </a:r>
            <a:r>
              <a:rPr altLang="en-GB" sz="2400" lang="en-US"/>
              <a:t>R</a:t>
            </a:r>
            <a:r>
              <a:rPr altLang="en-GB" sz="2400" lang="en-US"/>
              <a:t>.</a:t>
            </a:r>
            <a:r>
              <a:rPr altLang="en-GB" sz="2400" lang="en-US"/>
              <a:t>A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dirty="0" sz="2400" lang="en-US"/>
              <a:t>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altLang="en-GB" dirty="0" sz="2400" lang="en-US"/>
              <a:t>6</a:t>
            </a:r>
            <a:endParaRPr altLang="en-US" lang="zh-CN"/>
          </a:p>
          <a:p>
            <a:endParaRPr altLang="en-US" lang="zh-CN"/>
          </a:p>
          <a:p>
            <a:r>
              <a:rPr altLang="en-GB" dirty="0" sz="2400" lang="en-US"/>
              <a:t>3</a:t>
            </a:r>
            <a:r>
              <a:rPr altLang="en-GB" dirty="0" sz="2400" lang="en-US"/>
              <a:t>F11F2343F4D19B3BD34467EC3BE3C37D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56140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600699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3037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8398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1252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38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09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800599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03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103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2024-08-31T16:00:45Z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b665f28ac99944439c03c65d44e21836</vt:lpwstr>
  </property>
</Properties>
</file>