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7" r:id="rId8"/>
    <p:sldId id="259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CEFD53-6828-438E-A482-897C6D09E2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31D9F7-9BB5-4345-A58B-29E93DB5F00B}" type="datetimeFigureOut">
              <a:rPr lang="zh-TW" altLang="en-US" smtClean="0"/>
              <a:t>2015/11/18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7143" y="0"/>
            <a:ext cx="8460432" cy="1440159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Web mid project</a:t>
            </a:r>
            <a:endParaRPr lang="zh-TW" altLang="en-US" sz="66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17211" r="13671" b="16175"/>
          <a:stretch/>
        </p:blipFill>
        <p:spPr>
          <a:xfrm>
            <a:off x="395536" y="2276872"/>
            <a:ext cx="7776865" cy="18626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28184" y="544522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程式設計坊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19085" r="1072"/>
          <a:stretch/>
        </p:blipFill>
        <p:spPr>
          <a:xfrm>
            <a:off x="-14998" y="6067147"/>
            <a:ext cx="9158997" cy="7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9552" y="404664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財務報表</a:t>
            </a:r>
            <a:endParaRPr lang="en-US" altLang="zh-TW" sz="44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7459" r="12135" b="8045"/>
          <a:stretch/>
        </p:blipFill>
        <p:spPr>
          <a:xfrm>
            <a:off x="1350498" y="1440734"/>
            <a:ext cx="5858076" cy="48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536" y="401365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t="7808" r="1386" b="4353"/>
          <a:stretch/>
        </p:blipFill>
        <p:spPr>
          <a:xfrm>
            <a:off x="251520" y="1484784"/>
            <a:ext cx="7979503" cy="405288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5844648"/>
            <a:ext cx="6264696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點此選項後，網頁會跳到信箱</a:t>
            </a:r>
            <a:r>
              <a:rPr lang="zh-TW" altLang="en-US" dirty="0" smtClean="0"/>
              <a:t>，顧客便可與我們聯繫。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2" t="22580" r="25956" b="11025"/>
          <a:stretch/>
        </p:blipFill>
        <p:spPr>
          <a:xfrm>
            <a:off x="467544" y="1315288"/>
            <a:ext cx="6768752" cy="5067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9391" y="166265"/>
            <a:ext cx="4828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i="1" spc="15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想寫程式卻不知道從哪裡下手嗎</a:t>
            </a:r>
            <a:r>
              <a:rPr lang="en-US" altLang="zh-TW" sz="2200" i="1" spc="15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200" i="1" spc="15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有個程式困擾你很久了嗎</a:t>
            </a:r>
            <a:r>
              <a:rPr lang="en-US" altLang="zh-TW" sz="2200" i="1" spc="15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200" i="1" spc="15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需要高手幫忙解決困難嗎</a:t>
            </a:r>
            <a:r>
              <a:rPr lang="en-US" altLang="zh-TW" sz="2200" i="1" spc="15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200" i="1" spc="15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3140968"/>
            <a:ext cx="8489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軟正黑體" panose="020B0604030504040204" pitchFamily="34" charset="-120"/>
              </a:rPr>
              <a:t>AC</a:t>
            </a:r>
            <a:r>
              <a:rPr lang="zh-TW" altLang="en-US" sz="6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權威 </a:t>
            </a:r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就對了</a:t>
            </a:r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72528" y="586284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相信專業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2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7636" y="254010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選項目錄</a:t>
            </a:r>
            <a:endParaRPr lang="zh-TW" altLang="en-US" sz="44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1" y="2636912"/>
            <a:ext cx="7924659" cy="13601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275856" y="3789040"/>
            <a:ext cx="1172627" cy="128012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448483" y="4925147"/>
            <a:ext cx="2715805" cy="1077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游標移上去會變         這樣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42740" y="5442807"/>
            <a:ext cx="939087" cy="5232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藍底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699575" y="2171007"/>
            <a:ext cx="752745" cy="82594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442052" y="1093789"/>
            <a:ext cx="2257523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按這個會回首頁</a:t>
            </a: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518805" y="3717032"/>
            <a:ext cx="740827" cy="105467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8805" y="4771706"/>
            <a:ext cx="2252996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點下去後框框背景變為</a:t>
            </a:r>
            <a:r>
              <a:rPr lang="zh-TW" altLang="en-US" sz="32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</a:p>
        </p:txBody>
      </p:sp>
    </p:spTree>
    <p:extLst>
      <p:ext uri="{BB962C8B-B14F-4D97-AF65-F5344CB8AC3E}">
        <p14:creationId xmlns:p14="http://schemas.microsoft.com/office/powerpoint/2010/main" val="7654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18864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公司簡介</a:t>
            </a:r>
            <a:endParaRPr lang="zh-TW" altLang="en-US" sz="44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 b="5020"/>
          <a:stretch/>
        </p:blipFill>
        <p:spPr>
          <a:xfrm>
            <a:off x="395536" y="1080597"/>
            <a:ext cx="5040560" cy="37629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24128" y="4293095"/>
            <a:ext cx="2232248" cy="2246769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最上面一行的跑馬燈，可以增加網頁的精緻度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而我們的文字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也採用較鮮艷的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配色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讓顧客群能夠一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目瞭然我們著重的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860032" y="1246631"/>
            <a:ext cx="1191950" cy="65060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51982" y="1897232"/>
            <a:ext cx="144016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跑馬燈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4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3528" y="171102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人事簡介</a:t>
            </a:r>
            <a:endParaRPr lang="zh-TW" altLang="en-US" sz="44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8" t="4543" r="31440" b="4361"/>
          <a:stretch/>
        </p:blipFill>
        <p:spPr>
          <a:xfrm>
            <a:off x="467544" y="1087532"/>
            <a:ext cx="4176464" cy="53658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76056" y="4793376"/>
            <a:ext cx="2808312" cy="101566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介紹公司成員，消費者有任何問題便知道該尋求何處幫助。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3" r="10293"/>
          <a:stretch/>
        </p:blipFill>
        <p:spPr>
          <a:xfrm>
            <a:off x="4641162" y="1556792"/>
            <a:ext cx="3370256" cy="25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3528" y="307975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產品介紹</a:t>
            </a:r>
            <a:endParaRPr lang="zh-TW" altLang="en-US" sz="44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6" y="1308576"/>
            <a:ext cx="5420988" cy="14138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3359"/>
            <a:ext cx="5562623" cy="16450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036302"/>
            <a:ext cx="5544617" cy="16241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903230"/>
            <a:ext cx="5393317" cy="16321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861490"/>
            <a:ext cx="5414280" cy="16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5096020" cy="45167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528" y="260648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線上訂單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49" y="3094203"/>
            <a:ext cx="5029813" cy="37107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85207" y="1196752"/>
            <a:ext cx="3384376" cy="163121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可以額外叫出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表單供客人填寫資料，並將</a:t>
            </a:r>
            <a:r>
              <a:rPr lang="zh-TW" altLang="en-US" dirty="0"/>
              <a:t>消費者填入之資料以規格的</a:t>
            </a:r>
            <a:r>
              <a:rPr lang="zh-TW" altLang="en-US" dirty="0" smtClean="0"/>
              <a:t>排版方式傳回</a:t>
            </a:r>
            <a:r>
              <a:rPr lang="zh-TW" altLang="en-US" dirty="0"/>
              <a:t>公司內部， 方便客人也</a:t>
            </a:r>
            <a:r>
              <a:rPr lang="zh-TW" altLang="en-US" dirty="0" smtClean="0"/>
              <a:t>方便</a:t>
            </a:r>
            <a:r>
              <a:rPr lang="zh-TW" altLang="en-US" dirty="0"/>
              <a:t>工作人員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" idx="1"/>
          </p:cNvCxnSpPr>
          <p:nvPr/>
        </p:nvCxnSpPr>
        <p:spPr>
          <a:xfrm flipV="1">
            <a:off x="3131840" y="5842710"/>
            <a:ext cx="1825475" cy="43625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957315" y="5550322"/>
            <a:ext cx="1126853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22345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3786" y="404664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顧客回饋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4" y="1412776"/>
            <a:ext cx="5882270" cy="27130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4" y="4096107"/>
            <a:ext cx="5882270" cy="2224826"/>
          </a:xfrm>
          <a:prstGeom prst="rect">
            <a:avLst/>
          </a:prstGeom>
        </p:spPr>
      </p:pic>
      <p:cxnSp>
        <p:nvCxnSpPr>
          <p:cNvPr id="7" name="直線單箭頭接點 6"/>
          <p:cNvCxnSpPr>
            <a:endCxn id="8" idx="1"/>
          </p:cNvCxnSpPr>
          <p:nvPr/>
        </p:nvCxnSpPr>
        <p:spPr>
          <a:xfrm flipV="1">
            <a:off x="1763688" y="2455441"/>
            <a:ext cx="2952328" cy="31387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716016" y="1916832"/>
            <a:ext cx="3088206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勾選的方式統計顧客資料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endCxn id="12" idx="1"/>
          </p:cNvCxnSpPr>
          <p:nvPr/>
        </p:nvCxnSpPr>
        <p:spPr>
          <a:xfrm flipV="1">
            <a:off x="2339752" y="4153436"/>
            <a:ext cx="2376264" cy="114777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16016" y="3368606"/>
            <a:ext cx="2713134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以填寫文字的方式統計顧客資料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endCxn id="25" idx="1"/>
          </p:cNvCxnSpPr>
          <p:nvPr/>
        </p:nvCxnSpPr>
        <p:spPr>
          <a:xfrm flipV="1">
            <a:off x="1475656" y="5593596"/>
            <a:ext cx="3226539" cy="57170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02195" y="5301208"/>
            <a:ext cx="1872208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送出資料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4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33" y="332656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8" y="1340767"/>
            <a:ext cx="5143500" cy="1733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99" y="1916831"/>
            <a:ext cx="5057775" cy="2019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06" y="2780927"/>
            <a:ext cx="4991100" cy="1714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02" y="3356991"/>
            <a:ext cx="4991100" cy="17240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82510" y="5445224"/>
            <a:ext cx="7706169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方便</a:t>
            </a:r>
            <a:r>
              <a:rPr lang="zh-TW" altLang="en-US" dirty="0" smtClean="0"/>
              <a:t>工作人員</a:t>
            </a:r>
            <a:r>
              <a:rPr lang="zh-TW" altLang="en-US" dirty="0"/>
              <a:t>知道公司</a:t>
            </a:r>
            <a:r>
              <a:rPr lang="zh-TW" altLang="en-US" dirty="0" smtClean="0"/>
              <a:t>行程，方便顧客知道公司是否營運，可避免浪費時間</a:t>
            </a:r>
            <a:r>
              <a:rPr lang="zh-TW" altLang="en-US" dirty="0" smtClean="0"/>
              <a:t>等候。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0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</TotalTime>
  <Words>222</Words>
  <Application>Microsoft Office PowerPoint</Application>
  <PresentationFormat>如螢幕大小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相鄰</vt:lpstr>
      <vt:lpstr>Web mid project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mid project</dc:title>
  <dc:creator>TsaiTingKuang</dc:creator>
  <cp:lastModifiedBy>TsaiTingKuang</cp:lastModifiedBy>
  <cp:revision>20</cp:revision>
  <dcterms:created xsi:type="dcterms:W3CDTF">2015-11-18T11:56:28Z</dcterms:created>
  <dcterms:modified xsi:type="dcterms:W3CDTF">2015-11-18T15:58:34Z</dcterms:modified>
</cp:coreProperties>
</file>