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3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004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來實作</a:t>
            </a:r>
            <a:r>
              <a:rPr lang="en-US" altLang="zh-TW" dirty="0" smtClean="0"/>
              <a:t>randomized quicksort</a:t>
            </a:r>
            <a:r>
              <a:rPr lang="zh-TW" altLang="en-US" dirty="0" smtClean="0"/>
              <a:t>，要真的有實作到，例如，請勿直接呼叫</a:t>
            </a:r>
            <a:r>
              <a:rPr lang="en-US" altLang="zh-TW" dirty="0" err="1" smtClean="0">
                <a:latin typeface="Times" panose="02020603060405020304" pitchFamily="18" charset="0"/>
              </a:rPr>
              <a:t>qsort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/>
              <a:t>詳見作業說明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Deadline of the first version: 2017/3/16</a:t>
            </a:r>
          </a:p>
          <a:p>
            <a:r>
              <a:rPr lang="en-US" altLang="zh-TW" dirty="0" smtClean="0"/>
              <a:t>Revisions are welcomed before the midterm exam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9NQZRGXA\MC9004344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581128"/>
            <a:ext cx="2093522" cy="2163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09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40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作業一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tsc</cp:lastModifiedBy>
  <cp:revision>1335</cp:revision>
  <dcterms:created xsi:type="dcterms:W3CDTF">2010-09-08T08:22:56Z</dcterms:created>
  <dcterms:modified xsi:type="dcterms:W3CDTF">2017-02-23T04:00:56Z</dcterms:modified>
</cp:coreProperties>
</file>