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15" r:id="rId2"/>
    <p:sldId id="416" r:id="rId3"/>
    <p:sldId id="417" r:id="rId4"/>
    <p:sldId id="418" r:id="rId5"/>
    <p:sldId id="419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ucse" initials="y" lastIdx="5" clrIdx="0"/>
  <p:cmAuthor id="1" name="Ching-Lueh Chang" initials="CC" lastIdx="5" clrIdx="1"/>
  <p:cmAuthor id="2" name="Chang" initials="C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9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7340E4-E481-4E74-B615-4ECC6CE992A0}" type="datetimeFigureOut">
              <a:rPr lang="zh-TW" altLang="en-US"/>
              <a:pPr>
                <a:defRPr/>
              </a:pPr>
              <a:t>2017/4/5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38AE12-DD38-4ACF-8031-F67EA3E2D6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43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EAA-A53B-4E2B-859A-FB56D2A3097E}" type="datetimeFigureOut">
              <a:rPr lang="zh-TW" altLang="en-US"/>
              <a:pPr>
                <a:defRPr/>
              </a:pPr>
              <a:t>2017/4/5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57E0C-1315-4270-A59B-DBF4FFB0C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50445-5498-4F39-911C-617AB27CE7C8}" type="datetimeFigureOut">
              <a:rPr lang="zh-TW" altLang="en-US"/>
              <a:pPr>
                <a:defRPr/>
              </a:pPr>
              <a:t>2017/4/5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AEB5-4B9B-4555-AB6A-411E4203EB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429B5-0F74-4F56-89E8-D1119C4A0CA0}" type="datetimeFigureOut">
              <a:rPr lang="zh-TW" altLang="en-US"/>
              <a:pPr>
                <a:defRPr/>
              </a:pPr>
              <a:t>2017/4/5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9512-690C-413D-A19C-BE0198E77A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1E82-CF97-493B-9A15-1B1CC57891F6}" type="datetimeFigureOut">
              <a:rPr lang="zh-TW" altLang="en-US"/>
              <a:pPr>
                <a:defRPr/>
              </a:pPr>
              <a:t>2017/4/5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7544-1A88-4B92-8226-B783F1D25F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99AE-6ADA-4096-A7A6-265FC920AD7E}" type="datetimeFigureOut">
              <a:rPr lang="zh-TW" altLang="en-US"/>
              <a:pPr>
                <a:defRPr/>
              </a:pPr>
              <a:t>2017/4/5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8E4D3-163F-411E-BB39-049A6BD7AF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3D93B-369C-4DB6-8971-AAE36D48467A}" type="datetimeFigureOut">
              <a:rPr lang="zh-TW" altLang="en-US"/>
              <a:pPr>
                <a:defRPr/>
              </a:pPr>
              <a:t>2017/4/5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F3412-0C38-44FB-87C1-BAE7E969B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D66E-049B-480E-BCE9-79B19848B0B3}" type="datetimeFigureOut">
              <a:rPr lang="zh-TW" altLang="en-US"/>
              <a:pPr>
                <a:defRPr/>
              </a:pPr>
              <a:t>2017/4/5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7F47-F275-4CE7-B0C4-EC6623B5B9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37615-C699-4333-819B-5BEEFBEBD404}" type="datetimeFigureOut">
              <a:rPr lang="zh-TW" altLang="en-US"/>
              <a:pPr>
                <a:defRPr/>
              </a:pPr>
              <a:t>2017/4/5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2C20-4893-42EB-BA0B-14F7F2754C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8B46-4100-45C4-A785-B8B95BB543EC}" type="datetimeFigureOut">
              <a:rPr lang="zh-TW" altLang="en-US"/>
              <a:pPr>
                <a:defRPr/>
              </a:pPr>
              <a:t>2017/4/5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8E97D-CBF7-497B-B7AD-030CA243F9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F92EB-6724-4842-969B-25CCB95B6E1F}" type="datetimeFigureOut">
              <a:rPr lang="zh-TW" altLang="en-US"/>
              <a:pPr>
                <a:defRPr/>
              </a:pPr>
              <a:t>2017/4/5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009E-EACD-468A-8488-7B3B6153AA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F114-FE3C-434A-AD87-C607A1323DCC}" type="datetimeFigureOut">
              <a:rPr lang="zh-TW" altLang="en-US"/>
              <a:pPr>
                <a:defRPr/>
              </a:pPr>
              <a:t>2017/4/5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BC93A-FDB9-4E0B-9AC6-61912BF8C5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01C6A-1585-4198-9EFD-6AE8DCE57B8A}" type="datetimeFigureOut">
              <a:rPr lang="zh-TW" altLang="en-US"/>
              <a:pPr>
                <a:defRPr/>
              </a:pPr>
              <a:t>2017/4/5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1B7FC-FFA9-45E7-BC14-E74466C6F3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s://uva.onlinejudge.org/index.php?option=com_onlinejudge&amp;Itemid=8&amp;page=show_problem&amp;problem=284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 to Algorithms</a:t>
            </a:r>
            <a:endParaRPr lang="zh-TW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Spring 2017</a:t>
            </a:r>
          </a:p>
          <a:p>
            <a:r>
              <a:rPr lang="en-US" altLang="zh-TW" dirty="0" smtClean="0"/>
              <a:t>Yuan </a:t>
            </a:r>
            <a:r>
              <a:rPr lang="en-US" altLang="zh-TW" dirty="0" err="1" smtClean="0"/>
              <a:t>Ze</a:t>
            </a:r>
            <a:r>
              <a:rPr lang="en-US" altLang="zh-TW" dirty="0" smtClean="0"/>
              <a:t> University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作業二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2" descr="C:\Users\yzucse\AppData\Local\Microsoft\Windows\Temporary Internet Files\Content.IE5\4XNFD05Y\MC90041886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645024"/>
            <a:ext cx="3485626" cy="27187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040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作業二要幹嘛呢？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lt"/>
                <a:ea typeface="標楷體" panose="03000509000000000000" pitchFamily="65" charset="-120"/>
              </a:rPr>
              <a:t>解</a:t>
            </a:r>
            <a:r>
              <a:rPr lang="en-US" altLang="zh-TW" dirty="0" err="1" smtClean="0">
                <a:latin typeface="+mj-lt"/>
                <a:ea typeface="標楷體" panose="03000509000000000000" pitchFamily="65" charset="-120"/>
                <a:hlinkClick r:id="rId2"/>
              </a:rPr>
              <a:t>UVa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  <a:hlinkClick r:id="rId2"/>
              </a:rPr>
              <a:t> 11747</a:t>
            </a:r>
            <a:r>
              <a:rPr lang="zh-TW" altLang="en-US" dirty="0" smtClean="0">
                <a:latin typeface="+mj-lt"/>
                <a:ea typeface="標楷體" panose="03000509000000000000" pitchFamily="65" charset="-120"/>
              </a:rPr>
              <a:t>，題目名稱為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Heavy Cycle Edges</a:t>
            </a:r>
          </a:p>
          <a:p>
            <a:r>
              <a:rPr lang="zh-TW" altLang="en-US" dirty="0">
                <a:latin typeface="+mj-lt"/>
                <a:ea typeface="標楷體" panose="03000509000000000000" pitchFamily="65" charset="-120"/>
              </a:rPr>
              <a:t>除了不能</a:t>
            </a:r>
            <a:r>
              <a:rPr lang="zh-TW" altLang="en-US" dirty="0" smtClean="0">
                <a:latin typeface="+mj-lt"/>
                <a:ea typeface="標楷體" panose="03000509000000000000" pitchFamily="65" charset="-120"/>
              </a:rPr>
              <a:t>抄同學的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code</a:t>
            </a:r>
            <a:r>
              <a:rPr lang="zh-TW" altLang="en-US" dirty="0" smtClean="0">
                <a:latin typeface="+mj-lt"/>
                <a:ea typeface="標楷體" panose="03000509000000000000" pitchFamily="65" charset="-120"/>
              </a:rPr>
              <a:t>外，也不能抄網路上的喔～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  <p:pic>
        <p:nvPicPr>
          <p:cNvPr id="4" name="Picture 2" descr="C:\Users\yzucse\AppData\Local\Microsoft\Windows\Temporary Internet Files\Content.IE5\4XNFD05Y\MC90041882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717032"/>
            <a:ext cx="2893632" cy="2360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636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我測試通過囉！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8352928" cy="1547101"/>
          </a:xfrm>
          <a:prstGeom prst="rect">
            <a:avLst/>
          </a:prstGeom>
        </p:spPr>
      </p:pic>
      <p:pic>
        <p:nvPicPr>
          <p:cNvPr id="5" name="Picture 2" descr="C:\Users\yzucse\AppData\Local\Microsoft\Windows\Temporary Internet Files\Content.IE5\PG0F8UGK\MC900434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3789040"/>
            <a:ext cx="2807246" cy="28358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089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lt"/>
                <a:ea typeface="標楷體" panose="03000509000000000000" pitchFamily="65" charset="-120"/>
              </a:rPr>
              <a:t>假設各位是寫</a:t>
            </a:r>
            <a:r>
              <a:rPr lang="en-US" altLang="zh-TW" dirty="0" err="1" smtClean="0">
                <a:latin typeface="+mj-lt"/>
                <a:ea typeface="標楷體" panose="03000509000000000000" pitchFamily="65" charset="-120"/>
              </a:rPr>
              <a:t>Kruskal</a:t>
            </a:r>
            <a:r>
              <a:rPr lang="zh-TW" altLang="en-US" dirty="0" smtClean="0">
                <a:latin typeface="+mj-lt"/>
                <a:ea typeface="標楷體" panose="03000509000000000000" pitchFamily="65" charset="-120"/>
              </a:rPr>
              <a:t>演算法，若不用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disjoint-set data structure</a:t>
            </a:r>
            <a:r>
              <a:rPr lang="zh-TW" altLang="en-US" dirty="0" smtClean="0">
                <a:latin typeface="+mj-lt"/>
                <a:ea typeface="標楷體" panose="03000509000000000000" pitchFamily="65" charset="-120"/>
              </a:rPr>
              <a:t>，我不確定在</a:t>
            </a:r>
            <a:r>
              <a:rPr lang="en-US" altLang="zh-TW" dirty="0" err="1" smtClean="0">
                <a:latin typeface="+mj-lt"/>
                <a:ea typeface="標楷體" panose="03000509000000000000" pitchFamily="65" charset="-120"/>
              </a:rPr>
              <a:t>UVa</a:t>
            </a:r>
            <a:r>
              <a:rPr lang="zh-TW" altLang="en-US" dirty="0" smtClean="0">
                <a:latin typeface="+mj-lt"/>
                <a:ea typeface="標楷體" panose="03000509000000000000" pitchFamily="65" charset="-120"/>
              </a:rPr>
              <a:t>網站上測試會不會超時</a:t>
            </a:r>
            <a:endParaRPr lang="en-US" altLang="zh-TW" dirty="0" smtClean="0">
              <a:latin typeface="+mj-lt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+mj-lt"/>
                <a:ea typeface="標楷體" panose="03000509000000000000" pitchFamily="65" charset="-120"/>
              </a:rPr>
              <a:t>所以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… </a:t>
            </a:r>
            <a:r>
              <a:rPr lang="zh-TW" altLang="en-US" dirty="0" smtClean="0">
                <a:latin typeface="+mj-lt"/>
                <a:ea typeface="標楷體" panose="03000509000000000000" pitchFamily="65" charset="-120"/>
              </a:rPr>
              <a:t>各位的程式不需要在</a:t>
            </a:r>
            <a:r>
              <a:rPr lang="en-US" altLang="zh-TW" dirty="0" err="1" smtClean="0">
                <a:latin typeface="+mj-lt"/>
                <a:ea typeface="標楷體" panose="03000509000000000000" pitchFamily="65" charset="-120"/>
              </a:rPr>
              <a:t>UVa</a:t>
            </a:r>
            <a:r>
              <a:rPr lang="zh-TW" altLang="en-US" dirty="0" smtClean="0">
                <a:latin typeface="+mj-lt"/>
                <a:ea typeface="標楷體" panose="03000509000000000000" pitchFamily="65" charset="-120"/>
              </a:rPr>
              <a:t>網站上測試通過～我會另外準備測資～～～</a:t>
            </a:r>
            <a:endParaRPr lang="en-US" altLang="zh-TW" dirty="0" smtClean="0">
              <a:latin typeface="+mj-lt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+mj-lt"/>
                <a:ea typeface="標楷體" panose="03000509000000000000" pitchFamily="65" charset="-120"/>
              </a:rPr>
              <a:t>但請</a:t>
            </a:r>
            <a:r>
              <a:rPr lang="zh-TW" altLang="en-US" dirty="0" smtClean="0">
                <a:latin typeface="+mj-lt"/>
                <a:ea typeface="標楷體" panose="03000509000000000000" pitchFamily="65" charset="-120"/>
              </a:rPr>
              <a:t>遵照題目要求的輸入和輸出格式喔！</a:t>
            </a:r>
            <a:endParaRPr lang="en-US" altLang="zh-TW" dirty="0" smtClean="0">
              <a:latin typeface="+mj-lt"/>
              <a:ea typeface="標楷體" panose="03000509000000000000" pitchFamily="65" charset="-120"/>
            </a:endParaRPr>
          </a:p>
          <a:p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  <p:pic>
        <p:nvPicPr>
          <p:cNvPr id="4" name="Picture 2" descr="C:\Users\yzucse\AppData\Local\Microsoft\Windows\Temporary Internet Files\Content.IE5\9NQZRGXA\MC90043440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897962"/>
            <a:ext cx="1624955" cy="1679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1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5260</TotalTime>
  <Words>106</Words>
  <Application>Microsoft Office PowerPoint</Application>
  <PresentationFormat>如螢幕大小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Introduction to Algorithms</vt:lpstr>
      <vt:lpstr>作業二</vt:lpstr>
      <vt:lpstr>作業二要幹嘛呢？</vt:lpstr>
      <vt:lpstr>我測試通過囉！</vt:lpstr>
      <vt:lpstr>測資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電腦與網路安全概論</dc:title>
  <dc:creator>yzucse</dc:creator>
  <cp:lastModifiedBy>user</cp:lastModifiedBy>
  <cp:revision>1223</cp:revision>
  <dcterms:created xsi:type="dcterms:W3CDTF">2010-09-08T08:22:56Z</dcterms:created>
  <dcterms:modified xsi:type="dcterms:W3CDTF">2017-04-04T18:02:35Z</dcterms:modified>
</cp:coreProperties>
</file>