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6" autoAdjust="0"/>
  </p:normalViewPr>
  <p:slideViewPr>
    <p:cSldViewPr>
      <p:cViewPr>
        <p:scale>
          <a:sx n="75" d="100"/>
          <a:sy n="75" d="100"/>
        </p:scale>
        <p:origin x="-36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39505-16B9-4EA0-9CD0-A5284301C5C5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F322CE-B868-4D9D-B0E0-E12B8D6B4B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806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E7967-382E-4B6A-8B87-CC3B8A959888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3F05-AAF9-4211-B3F8-68A97CAC3D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91AC-8EB6-41FA-A531-AD8F5555A063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5558-4781-4998-B114-655E51DA56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4F553-38FB-4731-916B-413F8285C181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4ECB-644F-4BC9-B365-4F0FA72AC2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BFEBE-0F45-41EE-BAE1-46ABE7D8263C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7F466-1A1F-4ABB-951A-86B57BFE47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CE75C-0108-475F-BC06-CF4C7803691E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1F5C-E71D-4BAC-B878-0BDC65F0BF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7A479-FF03-40A1-A4F0-C11B5AE9EFD1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AB0B-7438-4031-A125-47598CD442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F3255-CFE3-44CF-BAC4-7BA5D90E6966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DBB5-FE37-4CD9-BF2B-1EC37D844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8F4DC-822E-4F9E-8CC3-C466ABB2E730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F76B-123B-44A4-9BAB-A8846F11FF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00B77-C841-4206-A922-68096668E57F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084EF-2307-4217-8D89-CF4C132AA6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E9280-E842-4903-A941-AFE45B50234B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2AE5D-2232-4D4B-9FE0-73DB87DC2E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09515-24D8-47CC-BA3F-F02114C309B2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1A2-310E-4298-9972-EA7297608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FE2EE5-C5A2-4408-BE02-7ED6030F45E0}" type="datetimeFigureOut">
              <a:rPr lang="zh-TW" altLang="en-US"/>
              <a:pPr>
                <a:defRPr/>
              </a:pPr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67B3E5-9F73-4ACD-AB1E-FEDDAEF068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index.php?option=com_onlinejudge&amp;Itemid=8&amp;page=show_problem&amp;problem=1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作業三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lt"/>
                <a:ea typeface="標楷體" pitchFamily="65" charset="-120"/>
              </a:rPr>
              <a:t>解一下</a:t>
            </a:r>
            <a:r>
              <a:rPr lang="en-US" altLang="zh-TW" dirty="0" err="1" smtClean="0">
                <a:latin typeface="+mj-lt"/>
                <a:ea typeface="標楷體" pitchFamily="65" charset="-120"/>
                <a:hlinkClick r:id="rId2"/>
              </a:rPr>
              <a:t>UVa</a:t>
            </a:r>
            <a:r>
              <a:rPr lang="en-US" altLang="zh-TW" dirty="0" smtClean="0">
                <a:latin typeface="+mj-lt"/>
                <a:ea typeface="標楷體" pitchFamily="65" charset="-120"/>
                <a:hlinkClick r:id="rId2"/>
              </a:rPr>
              <a:t> 10405</a:t>
            </a:r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除了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code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外，請一併請</a:t>
            </a:r>
            <a:r>
              <a:rPr lang="zh-TW" altLang="en-US" dirty="0">
                <a:latin typeface="+mj-lt"/>
                <a:ea typeface="標楷體" pitchFamily="65" charset="-120"/>
              </a:rPr>
              <a:t>上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傳</a:t>
            </a:r>
            <a:r>
              <a:rPr lang="en-US" altLang="zh-TW" dirty="0" err="1" smtClean="0">
                <a:latin typeface="+mj-lt"/>
                <a:ea typeface="標楷體" pitchFamily="65" charset="-120"/>
              </a:rPr>
              <a:t>UVa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網站給的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acceptance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通知信或網站上的測試結果截圖</a:t>
            </a:r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初版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deadline: 6/5</a:t>
            </a: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我或助教會測試所有期末考週或之前的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revisions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45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作業三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tsc</cp:lastModifiedBy>
  <cp:revision>843</cp:revision>
  <dcterms:created xsi:type="dcterms:W3CDTF">2010-09-08T08:22:56Z</dcterms:created>
  <dcterms:modified xsi:type="dcterms:W3CDTF">2017-05-04T04:08:36Z</dcterms:modified>
</cp:coreProperties>
</file>