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44" r:id="rId2"/>
    <p:sldMasterId id="2147483853" r:id="rId3"/>
    <p:sldMasterId id="2147483901" r:id="rId4"/>
  </p:sldMasterIdLst>
  <p:notesMasterIdLst>
    <p:notesMasterId r:id="rId11"/>
  </p:notesMasterIdLst>
  <p:sldIdLst>
    <p:sldId id="256" r:id="rId5"/>
    <p:sldId id="257" r:id="rId6"/>
    <p:sldId id="263" r:id="rId7"/>
    <p:sldId id="258" r:id="rId8"/>
    <p:sldId id="261" r:id="rId9"/>
    <p:sldId id="262"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79" autoAdjust="0"/>
  </p:normalViewPr>
  <p:slideViewPr>
    <p:cSldViewPr snapToGrid="0">
      <p:cViewPr varScale="1">
        <p:scale>
          <a:sx n="72" d="100"/>
          <a:sy n="72" d="100"/>
        </p:scale>
        <p:origin x="12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556AA-7854-4D3E-A17E-ABEF694F8479}" type="datetimeFigureOut">
              <a:rPr lang="zh-TW" altLang="en-US" smtClean="0"/>
              <a:t>2017/10/25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39711-4478-4038-88EF-2B933E56DB0A}" type="slidenum">
              <a:rPr lang="zh-TW" altLang="en-US" smtClean="0"/>
              <a:t>‹#›</a:t>
            </a:fld>
            <a:endParaRPr lang="zh-TW" altLang="en-US"/>
          </a:p>
        </p:txBody>
      </p:sp>
    </p:spTree>
    <p:extLst>
      <p:ext uri="{BB962C8B-B14F-4D97-AF65-F5344CB8AC3E}">
        <p14:creationId xmlns:p14="http://schemas.microsoft.com/office/powerpoint/2010/main" val="178074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介紹老萊子的故事</a:t>
            </a:r>
            <a:endParaRPr lang="zh-TW" altLang="en-US" dirty="0"/>
          </a:p>
        </p:txBody>
      </p:sp>
      <p:sp>
        <p:nvSpPr>
          <p:cNvPr id="4" name="投影片編號版面配置區 3"/>
          <p:cNvSpPr>
            <a:spLocks noGrp="1"/>
          </p:cNvSpPr>
          <p:nvPr>
            <p:ph type="sldNum" sz="quarter" idx="10"/>
          </p:nvPr>
        </p:nvSpPr>
        <p:spPr/>
        <p:txBody>
          <a:bodyPr/>
          <a:lstStyle/>
          <a:p>
            <a:fld id="{82539711-4478-4038-88EF-2B933E56DB0A}" type="slidenum">
              <a:rPr lang="zh-TW" altLang="en-US" smtClean="0"/>
              <a:t>1</a:t>
            </a:fld>
            <a:endParaRPr lang="zh-TW" altLang="en-US"/>
          </a:p>
        </p:txBody>
      </p:sp>
    </p:spTree>
    <p:extLst>
      <p:ext uri="{BB962C8B-B14F-4D97-AF65-F5344CB8AC3E}">
        <p14:creationId xmlns:p14="http://schemas.microsoft.com/office/powerpoint/2010/main" val="368598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現在台灣進入高齡化社會老年人口比例高，由學者提出老化社會指標可看見未來的台灣會遇見長期照顧老人的負擔，</a:t>
            </a:r>
          </a:p>
          <a:p>
            <a:r>
              <a:rPr lang="zh-TW" altLang="en-US" dirty="0" smtClean="0"/>
              <a:t>媒體也有報導在</a:t>
            </a:r>
            <a:r>
              <a:rPr lang="en-US" altLang="zh-TW" dirty="0" smtClean="0"/>
              <a:t>2025</a:t>
            </a:r>
            <a:r>
              <a:rPr lang="zh-TW" altLang="en-US" dirty="0" smtClean="0"/>
              <a:t>年，台灣將邁入超高齡化社會，</a:t>
            </a:r>
            <a:r>
              <a:rPr lang="en-US" altLang="zh-TW" dirty="0" smtClean="0"/>
              <a:t>65</a:t>
            </a:r>
            <a:r>
              <a:rPr lang="zh-TW" altLang="en-US" dirty="0" smtClean="0"/>
              <a:t>歲以上的人口比率達</a:t>
            </a:r>
            <a:r>
              <a:rPr lang="en-US" altLang="zh-TW" dirty="0" smtClean="0"/>
              <a:t>20%</a:t>
            </a:r>
            <a:r>
              <a:rPr lang="zh-TW" altLang="en-US" dirty="0" smtClean="0"/>
              <a:t>，也就是全國每</a:t>
            </a:r>
            <a:r>
              <a:rPr lang="en-US" altLang="zh-TW" dirty="0" smtClean="0"/>
              <a:t>5</a:t>
            </a:r>
            <a:r>
              <a:rPr lang="zh-TW" altLang="en-US" dirty="0" smtClean="0"/>
              <a:t>位就有</a:t>
            </a:r>
            <a:r>
              <a:rPr lang="en-US" altLang="zh-TW" dirty="0" smtClean="0"/>
              <a:t>1</a:t>
            </a:r>
            <a:r>
              <a:rPr lang="zh-TW" altLang="en-US" dirty="0" smtClean="0"/>
              <a:t>位是老年人口，</a:t>
            </a:r>
          </a:p>
          <a:p>
            <a:r>
              <a:rPr lang="zh-TW" altLang="en-US" dirty="0" smtClean="0"/>
              <a:t>除了照護長輩的生活起居，心靈上的陪伴也是照顧老人的重要項目之一，而對於老人陪伴問題</a:t>
            </a:r>
            <a:r>
              <a:rPr lang="en-US" altLang="zh-TW" dirty="0" smtClean="0"/>
              <a:t>(</a:t>
            </a:r>
            <a:r>
              <a:rPr lang="zh-TW" altLang="en-US" dirty="0" smtClean="0"/>
              <a:t>獨居問題</a:t>
            </a:r>
            <a:r>
              <a:rPr lang="en-US" altLang="zh-TW" dirty="0" smtClean="0"/>
              <a:t>)</a:t>
            </a:r>
            <a:r>
              <a:rPr lang="zh-TW" altLang="en-US" dirty="0" smtClean="0"/>
              <a:t>等特定族群，</a:t>
            </a:r>
          </a:p>
          <a:p>
            <a:r>
              <a:rPr lang="zh-TW" altLang="en-US" dirty="0" smtClean="0"/>
              <a:t>除了政府單位的措施外，也可以結合科技發展的應用。</a:t>
            </a:r>
          </a:p>
          <a:p>
            <a:endParaRPr lang="zh-TW" altLang="en-US" dirty="0"/>
          </a:p>
        </p:txBody>
      </p:sp>
      <p:sp>
        <p:nvSpPr>
          <p:cNvPr id="4" name="投影片編號版面配置區 3"/>
          <p:cNvSpPr>
            <a:spLocks noGrp="1"/>
          </p:cNvSpPr>
          <p:nvPr>
            <p:ph type="sldNum" sz="quarter" idx="10"/>
          </p:nvPr>
        </p:nvSpPr>
        <p:spPr/>
        <p:txBody>
          <a:bodyPr/>
          <a:lstStyle/>
          <a:p>
            <a:fld id="{82539711-4478-4038-88EF-2B933E56DB0A}" type="slidenum">
              <a:rPr lang="zh-TW" altLang="en-US" smtClean="0"/>
              <a:t>2</a:t>
            </a:fld>
            <a:endParaRPr lang="zh-TW" altLang="en-US"/>
          </a:p>
        </p:txBody>
      </p:sp>
    </p:spTree>
    <p:extLst>
      <p:ext uri="{BB962C8B-B14F-4D97-AF65-F5344CB8AC3E}">
        <p14:creationId xmlns:p14="http://schemas.microsoft.com/office/powerpoint/2010/main" val="841939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解決老</a:t>
            </a:r>
            <a:r>
              <a:rPr lang="en-US" altLang="zh-TW" dirty="0" smtClean="0"/>
              <a:t>]</a:t>
            </a:r>
          </a:p>
          <a:p>
            <a:r>
              <a:rPr lang="zh-TW" altLang="en-US" dirty="0" smtClean="0"/>
              <a:t>現在</a:t>
            </a:r>
            <a:r>
              <a:rPr lang="en-US" altLang="zh-TW" dirty="0" smtClean="0"/>
              <a:t>3C</a:t>
            </a:r>
            <a:r>
              <a:rPr lang="zh-TW" altLang="en-US" dirty="0" smtClean="0"/>
              <a:t>的時代，人人都有一台智慧型手機，但對於年紀大的長輩來說，手機現有的</a:t>
            </a:r>
            <a:r>
              <a:rPr lang="en-US" altLang="zh-TW" dirty="0" smtClean="0"/>
              <a:t>app</a:t>
            </a:r>
            <a:r>
              <a:rPr lang="zh-TW" altLang="en-US" dirty="0" smtClean="0"/>
              <a:t>字體小、功能繁瑣、不易操作，</a:t>
            </a:r>
          </a:p>
          <a:p>
            <a:r>
              <a:rPr lang="zh-TW" altLang="en-US" dirty="0" smtClean="0"/>
              <a:t>為求易於操作的大圖示使得長輩能一目瞭然，我們設計了一套</a:t>
            </a:r>
            <a:r>
              <a:rPr lang="en-US" altLang="zh-TW" dirty="0" smtClean="0"/>
              <a:t>app</a:t>
            </a:r>
            <a:r>
              <a:rPr lang="zh-TW" altLang="en-US" dirty="0" smtClean="0"/>
              <a:t>陪伴系統。</a:t>
            </a:r>
            <a:endParaRPr lang="en-US" altLang="zh-TW" dirty="0" smtClean="0"/>
          </a:p>
          <a:p>
            <a:endParaRPr lang="en-US" altLang="zh-TW" dirty="0" smtClean="0"/>
          </a:p>
          <a:p>
            <a:r>
              <a:rPr lang="zh-TW" altLang="en-US" dirty="0" smtClean="0"/>
              <a:t>雖然市面上有很多相像的</a:t>
            </a:r>
            <a:r>
              <a:rPr lang="en-US" altLang="zh-TW" dirty="0" smtClean="0"/>
              <a:t>app</a:t>
            </a:r>
            <a:r>
              <a:rPr lang="zh-TW" altLang="en-US" dirty="0" smtClean="0"/>
              <a:t>，除了手機介面的簡易模式外，但我們所設計的比一般市面上的功能還多</a:t>
            </a:r>
            <a:r>
              <a:rPr lang="en-US" altLang="zh-TW" dirty="0" smtClean="0"/>
              <a:t>:</a:t>
            </a:r>
          </a:p>
          <a:p>
            <a:r>
              <a:rPr lang="zh-TW" altLang="en-US" dirty="0" smtClean="0"/>
              <a:t>有 電話</a:t>
            </a:r>
            <a:r>
              <a:rPr lang="en-US" altLang="zh-TW" dirty="0" smtClean="0"/>
              <a:t>….(</a:t>
            </a:r>
            <a:r>
              <a:rPr lang="zh-TW" altLang="en-US" dirty="0" smtClean="0"/>
              <a:t>依序講一遍</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82539711-4478-4038-88EF-2B933E56DB0A}" type="slidenum">
              <a:rPr lang="zh-TW" altLang="en-US" smtClean="0"/>
              <a:t>4</a:t>
            </a:fld>
            <a:endParaRPr lang="zh-TW" altLang="en-US"/>
          </a:p>
        </p:txBody>
      </p:sp>
    </p:spTree>
    <p:extLst>
      <p:ext uri="{BB962C8B-B14F-4D97-AF65-F5344CB8AC3E}">
        <p14:creationId xmlns:p14="http://schemas.microsoft.com/office/powerpoint/2010/main" val="64436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539711-4478-4038-88EF-2B933E56DB0A}" type="slidenum">
              <a:rPr lang="zh-TW" altLang="en-US" smtClean="0"/>
              <a:t>5</a:t>
            </a:fld>
            <a:endParaRPr lang="zh-TW" altLang="en-US"/>
          </a:p>
        </p:txBody>
      </p:sp>
    </p:spTree>
    <p:extLst>
      <p:ext uri="{BB962C8B-B14F-4D97-AF65-F5344CB8AC3E}">
        <p14:creationId xmlns:p14="http://schemas.microsoft.com/office/powerpoint/2010/main" val="400181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小遊戲</a:t>
            </a:r>
            <a:r>
              <a:rPr lang="en-US" altLang="zh-TW" dirty="0" smtClean="0"/>
              <a:t>:</a:t>
            </a:r>
            <a:r>
              <a:rPr lang="zh-TW" altLang="en-US" dirty="0" smtClean="0"/>
              <a:t> 預先錄好全家人的聲音，如果翻到一樣的圖片，即可撥放先前設定好的錄音。</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82539711-4478-4038-88EF-2B933E56DB0A}" type="slidenum">
              <a:rPr lang="zh-TW" altLang="en-US" smtClean="0"/>
              <a:t>6</a:t>
            </a:fld>
            <a:endParaRPr lang="zh-TW" altLang="en-US"/>
          </a:p>
        </p:txBody>
      </p:sp>
    </p:spTree>
    <p:extLst>
      <p:ext uri="{BB962C8B-B14F-4D97-AF65-F5344CB8AC3E}">
        <p14:creationId xmlns:p14="http://schemas.microsoft.com/office/powerpoint/2010/main" val="108815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385880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180271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678910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4219551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215967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348511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3156766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5EFDFED-259A-4D5F-A1C3-43557210EFAD}"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2370371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5EFDFED-259A-4D5F-A1C3-43557210EFAD}" type="slidenum">
              <a:rPr lang="zh-TW" altLang="en-US" smtClean="0"/>
              <a:t>‹#›</a:t>
            </a:fld>
            <a:endParaRPr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1820752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371098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160444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938905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348937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3942647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1357998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2069471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1986233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26647659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32736137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5EFDFED-259A-4D5F-A1C3-43557210EFAD}"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3378053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5EFDFED-259A-4D5F-A1C3-43557210EFAD}" type="slidenum">
              <a:rPr lang="zh-TW" altLang="en-US" smtClean="0"/>
              <a:t>‹#›</a:t>
            </a:fld>
            <a:endParaRPr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4269375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263748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2633313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34661750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30180826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23146004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1684735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lvl1pPr algn="l">
              <a:defRPr/>
            </a:lvl1p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24942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21996248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72419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19172167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24128" y="2967788"/>
            <a:ext cx="4754880" cy="33415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smtClean="0"/>
              <a:t>編輯母片文字樣式</a:t>
            </a:r>
          </a:p>
        </p:txBody>
      </p:sp>
      <p:sp>
        <p:nvSpPr>
          <p:cNvPr id="6" name="Content Placeholder 5"/>
          <p:cNvSpPr>
            <a:spLocks noGrp="1"/>
          </p:cNvSpPr>
          <p:nvPr>
            <p:ph sz="quarter" idx="4"/>
          </p:nvPr>
        </p:nvSpPr>
        <p:spPr>
          <a:xfrm>
            <a:off x="5990888" y="2967788"/>
            <a:ext cx="4754880" cy="33415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28058966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71293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32478424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26531157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18992179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EFDFED-259A-4D5F-A1C3-43557210EFAD}" type="slidenum">
              <a:rPr lang="zh-TW" altLang="en-US" smtClean="0"/>
              <a:t>‹#›</a:t>
            </a:fld>
            <a:endParaRPr lang="zh-TW"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5357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10272212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5EFDFED-259A-4D5F-A1C3-43557210EFAD}" type="slidenum">
              <a:rPr lang="zh-TW" altLang="en-US" smtClean="0"/>
              <a:t>‹#›</a:t>
            </a:fld>
            <a:endParaRPr lang="zh-TW" alt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3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5EFDFED-259A-4D5F-A1C3-43557210EFAD}"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597190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5EFDFED-259A-4D5F-A1C3-43557210EFAD}" type="slidenum">
              <a:rPr lang="zh-TW" altLang="en-US" smtClean="0"/>
              <a:t>‹#›</a:t>
            </a:fld>
            <a:endParaRPr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70826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275964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378244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0931B13-D91B-49E1-B0D7-E246132EADC9}" type="datetimeFigureOut">
              <a:rPr lang="zh-TW" altLang="en-US" smtClean="0"/>
              <a:t>2017/10/25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300437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12395777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329585591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5EFDFED-259A-4D5F-A1C3-43557210EFAD}" type="slidenum">
              <a:rPr lang="zh-TW" altLang="en-US" smtClean="0"/>
              <a:t>‹#›</a:t>
            </a:fld>
            <a:endParaRPr lang="zh-TW" altLang="en-US"/>
          </a:p>
        </p:txBody>
      </p:sp>
    </p:spTree>
    <p:extLst>
      <p:ext uri="{BB962C8B-B14F-4D97-AF65-F5344CB8AC3E}">
        <p14:creationId xmlns:p14="http://schemas.microsoft.com/office/powerpoint/2010/main" val="4178255564"/>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0931B13-D91B-49E1-B0D7-E246132EADC9}" type="datetimeFigureOut">
              <a:rPr lang="zh-TW" altLang="en-US" smtClean="0"/>
              <a:t>2017/10/25</a:t>
            </a:fld>
            <a:endParaRPr lang="zh-TW"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TW"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5EFDFED-259A-4D5F-A1C3-43557210EFAD}" type="slidenum">
              <a:rPr lang="zh-TW" altLang="en-US" smtClean="0"/>
              <a:t>‹#›</a:t>
            </a:fld>
            <a:endParaRPr lang="zh-TW" alt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432999"/>
      </p:ext>
    </p:extLst>
  </p:cSld>
  <p:clrMap bg1="dk1" tx1="lt1" bg2="dk2" tx2="lt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老萊</a:t>
            </a:r>
            <a:r>
              <a:rPr lang="zh-TW" altLang="en-US" dirty="0"/>
              <a:t>子</a:t>
            </a:r>
          </a:p>
        </p:txBody>
      </p:sp>
      <p:sp>
        <p:nvSpPr>
          <p:cNvPr id="3" name="副標題 2"/>
          <p:cNvSpPr>
            <a:spLocks noGrp="1"/>
          </p:cNvSpPr>
          <p:nvPr>
            <p:ph type="subTitle" idx="1"/>
          </p:nvPr>
        </p:nvSpPr>
        <p:spPr/>
        <p:txBody>
          <a:bodyPr>
            <a:normAutofit fontScale="92500" lnSpcReduction="10000"/>
          </a:bodyPr>
          <a:lstStyle/>
          <a:p>
            <a:r>
              <a:rPr lang="en-US" altLang="zh-TW" dirty="0" smtClean="0"/>
              <a:t>1043335</a:t>
            </a:r>
            <a:r>
              <a:rPr lang="zh-TW" altLang="en-US" dirty="0" smtClean="0"/>
              <a:t> 賴詩雨</a:t>
            </a:r>
            <a:endParaRPr lang="en-US" altLang="zh-TW" dirty="0" smtClean="0"/>
          </a:p>
          <a:p>
            <a:r>
              <a:rPr lang="en-US" altLang="zh-TW" dirty="0" smtClean="0"/>
              <a:t>1041419</a:t>
            </a:r>
            <a:r>
              <a:rPr lang="zh-TW" altLang="en-US" dirty="0" smtClean="0"/>
              <a:t> 蔡怡君</a:t>
            </a:r>
            <a:endParaRPr lang="en-US" altLang="zh-TW" dirty="0" smtClean="0"/>
          </a:p>
          <a:p>
            <a:r>
              <a:rPr lang="en-US" altLang="zh-TW" dirty="0" smtClean="0"/>
              <a:t>1041521</a:t>
            </a:r>
            <a:r>
              <a:rPr lang="zh-TW" altLang="en-US" dirty="0" smtClean="0"/>
              <a:t> 林姿伶</a:t>
            </a:r>
            <a:endParaRPr lang="en-US" altLang="zh-TW" dirty="0" smtClean="0"/>
          </a:p>
          <a:p>
            <a:r>
              <a:rPr lang="en-US" altLang="zh-TW" dirty="0" smtClean="0"/>
              <a:t>1041529</a:t>
            </a:r>
            <a:r>
              <a:rPr lang="zh-TW" altLang="en-US" dirty="0" smtClean="0"/>
              <a:t> 龐渝庭</a:t>
            </a:r>
            <a:endParaRPr lang="en-US" altLang="zh-TW" dirty="0" smtClean="0"/>
          </a:p>
          <a:p>
            <a:r>
              <a:rPr lang="en-US" altLang="zh-TW" dirty="0" smtClean="0"/>
              <a:t>1043324</a:t>
            </a:r>
            <a:r>
              <a:rPr lang="zh-TW" altLang="en-US" dirty="0" smtClean="0"/>
              <a:t> 許馨文</a:t>
            </a:r>
            <a:endParaRPr lang="zh-TW" altLang="en-US" dirty="0"/>
          </a:p>
        </p:txBody>
      </p:sp>
    </p:spTree>
    <p:extLst>
      <p:ext uri="{BB962C8B-B14F-4D97-AF65-F5344CB8AC3E}">
        <p14:creationId xmlns:p14="http://schemas.microsoft.com/office/powerpoint/2010/main" val="2734908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567040" y="1883106"/>
            <a:ext cx="8127844" cy="4974894"/>
          </a:xfrm>
          <a:prstGeom prst="rect">
            <a:avLst/>
          </a:prstGeom>
        </p:spPr>
      </p:pic>
      <p:sp>
        <p:nvSpPr>
          <p:cNvPr id="2" name="標題 1"/>
          <p:cNvSpPr>
            <a:spLocks noGrp="1"/>
          </p:cNvSpPr>
          <p:nvPr>
            <p:ph type="title"/>
          </p:nvPr>
        </p:nvSpPr>
        <p:spPr/>
        <p:txBody>
          <a:bodyPr/>
          <a:lstStyle/>
          <a:p>
            <a:r>
              <a:rPr lang="zh-TW" altLang="en-US" dirty="0" smtClean="0">
                <a:solidFill>
                  <a:schemeClr val="bg1"/>
                </a:solidFill>
              </a:rPr>
              <a:t>動機</a:t>
            </a:r>
            <a:r>
              <a:rPr lang="en-US" altLang="zh-TW" dirty="0" smtClean="0">
                <a:solidFill>
                  <a:schemeClr val="bg1"/>
                </a:solidFill>
              </a:rPr>
              <a:t>---</a:t>
            </a:r>
            <a:r>
              <a:rPr lang="zh-TW" altLang="en-US" dirty="0" smtClean="0">
                <a:solidFill>
                  <a:schemeClr val="bg1"/>
                </a:solidFill>
              </a:rPr>
              <a:t>扶老比問題</a:t>
            </a:r>
            <a:endParaRPr lang="zh-TW" altLang="en-US" dirty="0">
              <a:solidFill>
                <a:schemeClr val="bg1"/>
              </a:solidFill>
            </a:endParaRPr>
          </a:p>
        </p:txBody>
      </p:sp>
      <p:pic>
        <p:nvPicPr>
          <p:cNvPr id="7" name="圖片 6"/>
          <p:cNvPicPr>
            <a:picLocks noChangeAspect="1"/>
          </p:cNvPicPr>
          <p:nvPr/>
        </p:nvPicPr>
        <p:blipFill>
          <a:blip r:embed="rId4"/>
          <a:stretch>
            <a:fillRect/>
          </a:stretch>
        </p:blipFill>
        <p:spPr>
          <a:xfrm>
            <a:off x="8053180" y="372408"/>
            <a:ext cx="4019550" cy="4060903"/>
          </a:xfrm>
          <a:prstGeom prst="rect">
            <a:avLst/>
          </a:prstGeom>
        </p:spPr>
      </p:pic>
    </p:spTree>
    <p:extLst>
      <p:ext uri="{BB962C8B-B14F-4D97-AF65-F5344CB8AC3E}">
        <p14:creationId xmlns:p14="http://schemas.microsoft.com/office/powerpoint/2010/main" val="2671156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24128" y="585215"/>
            <a:ext cx="4183976" cy="1892941"/>
          </a:xfrm>
        </p:spPr>
        <p:txBody>
          <a:bodyPr/>
          <a:lstStyle/>
          <a:p>
            <a:r>
              <a:rPr lang="zh-TW" altLang="en-US" dirty="0" smtClean="0"/>
              <a:t>動機</a:t>
            </a:r>
            <a:r>
              <a:rPr lang="en-US" altLang="zh-TW" dirty="0" smtClean="0"/>
              <a:t>---</a:t>
            </a:r>
            <a:br>
              <a:rPr lang="en-US" altLang="zh-TW" dirty="0" smtClean="0"/>
            </a:br>
            <a:r>
              <a:rPr lang="zh-TW" altLang="en-US" dirty="0" smtClean="0"/>
              <a:t>心靈</a:t>
            </a:r>
            <a:r>
              <a:rPr lang="zh-TW" altLang="en-US" dirty="0" smtClean="0"/>
              <a:t>健康問題</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677558" y="2269223"/>
            <a:ext cx="4915431" cy="4056914"/>
          </a:xfrm>
          <a:prstGeom prst="rect">
            <a:avLst/>
          </a:prstGeom>
        </p:spPr>
      </p:pic>
      <p:pic>
        <p:nvPicPr>
          <p:cNvPr id="6" name="圖片 5"/>
          <p:cNvPicPr>
            <a:picLocks noChangeAspect="1"/>
          </p:cNvPicPr>
          <p:nvPr/>
        </p:nvPicPr>
        <p:blipFill>
          <a:blip r:embed="rId3"/>
          <a:stretch>
            <a:fillRect/>
          </a:stretch>
        </p:blipFill>
        <p:spPr>
          <a:xfrm>
            <a:off x="5977875" y="193785"/>
            <a:ext cx="5551517" cy="6531693"/>
          </a:xfrm>
          <a:prstGeom prst="rect">
            <a:avLst/>
          </a:prstGeom>
        </p:spPr>
      </p:pic>
    </p:spTree>
    <p:extLst>
      <p:ext uri="{BB962C8B-B14F-4D97-AF65-F5344CB8AC3E}">
        <p14:creationId xmlns:p14="http://schemas.microsoft.com/office/powerpoint/2010/main" val="3655993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a:t>
            </a:r>
            <a:r>
              <a:rPr lang="zh-TW" altLang="en-US" dirty="0" smtClean="0"/>
              <a:t>特色</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專為老年用戶設計</a:t>
            </a:r>
            <a:endParaRPr lang="en-US" altLang="zh-TW" dirty="0" smtClean="0"/>
          </a:p>
          <a:p>
            <a:r>
              <a:rPr lang="zh-TW" altLang="en-US" dirty="0" smtClean="0"/>
              <a:t>大圖像、</a:t>
            </a:r>
            <a:endParaRPr lang="en-US" altLang="zh-TW" dirty="0" smtClean="0"/>
          </a:p>
          <a:p>
            <a:r>
              <a:rPr lang="zh-TW" altLang="en-US" dirty="0" smtClean="0"/>
              <a:t>大字體表達</a:t>
            </a:r>
            <a:endParaRPr lang="en-US" altLang="zh-TW" dirty="0" smtClean="0"/>
          </a:p>
          <a:p>
            <a:r>
              <a:rPr lang="zh-TW" altLang="en-US" dirty="0" smtClean="0"/>
              <a:t>簡單明瞭好操作</a:t>
            </a:r>
            <a:endParaRPr lang="en-US" altLang="zh-TW" dirty="0" smtClean="0"/>
          </a:p>
          <a:p>
            <a:endParaRPr lang="en-US" altLang="zh-TW" dirty="0" smtClean="0"/>
          </a:p>
          <a:p>
            <a:r>
              <a:rPr lang="zh-TW" altLang="en-US" dirty="0" smtClean="0"/>
              <a:t>結合社區資訊</a:t>
            </a:r>
            <a:endParaRPr lang="en-US" altLang="zh-TW" dirty="0" smtClean="0"/>
          </a:p>
          <a:p>
            <a:pPr marL="0" indent="0">
              <a:buNone/>
            </a:pPr>
            <a:r>
              <a:rPr lang="zh-TW" altLang="en-US" dirty="0" smtClean="0"/>
              <a:t> 用影音方式</a:t>
            </a:r>
            <a:endParaRPr lang="en-US" altLang="zh-TW" dirty="0" smtClean="0"/>
          </a:p>
          <a:p>
            <a:pPr marL="0" indent="0">
              <a:buNone/>
            </a:pPr>
            <a:r>
              <a:rPr lang="zh-TW" altLang="en-US" dirty="0" smtClean="0"/>
              <a:t>     解決心理健康問題</a:t>
            </a:r>
            <a:endParaRPr lang="en-US" altLang="zh-TW" dirty="0" smtClean="0"/>
          </a:p>
          <a:p>
            <a:pPr marL="0" indent="0">
              <a:buNone/>
            </a:pPr>
            <a:r>
              <a:rPr lang="en-US" altLang="zh-TW" dirty="0"/>
              <a:t>	</a:t>
            </a:r>
            <a:endParaRPr lang="en-US" altLang="zh-TW" dirty="0" smtClean="0"/>
          </a:p>
          <a:p>
            <a:endParaRPr lang="en-US" altLang="zh-TW"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5496" y="1138760"/>
            <a:ext cx="3449300" cy="5170600"/>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121" y="1138760"/>
            <a:ext cx="3449689" cy="5171183"/>
          </a:xfrm>
          <a:prstGeom prst="rect">
            <a:avLst/>
          </a:prstGeom>
        </p:spPr>
      </p:pic>
    </p:spTree>
    <p:extLst>
      <p:ext uri="{BB962C8B-B14F-4D97-AF65-F5344CB8AC3E}">
        <p14:creationId xmlns:p14="http://schemas.microsoft.com/office/powerpoint/2010/main" val="3292030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65243" y="365125"/>
            <a:ext cx="10515600" cy="1325563"/>
          </a:xfrm>
        </p:spPr>
        <p:txBody>
          <a:bodyPr>
            <a:normAutofit/>
          </a:bodyPr>
          <a:lstStyle/>
          <a:p>
            <a:r>
              <a:rPr lang="zh-TW" altLang="en-US" sz="5400" dirty="0" smtClean="0"/>
              <a:t>電話</a:t>
            </a:r>
            <a:endParaRPr lang="zh-TW" altLang="en-US" sz="5400" dirty="0"/>
          </a:p>
        </p:txBody>
      </p:sp>
      <p:sp>
        <p:nvSpPr>
          <p:cNvPr id="3" name="內容版面配置區 2"/>
          <p:cNvSpPr>
            <a:spLocks noGrp="1"/>
          </p:cNvSpPr>
          <p:nvPr>
            <p:ph idx="1"/>
          </p:nvPr>
        </p:nvSpPr>
        <p:spPr>
          <a:xfrm>
            <a:off x="824551" y="1484431"/>
            <a:ext cx="10515600" cy="4351338"/>
          </a:xfrm>
        </p:spPr>
        <p:txBody>
          <a:bodyPr/>
          <a:lstStyle/>
          <a:p>
            <a:r>
              <a:rPr lang="zh-TW" altLang="en-US" sz="2400" dirty="0" smtClean="0"/>
              <a:t>圖像聯絡人</a:t>
            </a:r>
            <a:endParaRPr lang="en-US" altLang="zh-TW" sz="2400" dirty="0" smtClean="0"/>
          </a:p>
          <a:p>
            <a:endParaRPr lang="zh-TW" altLang="en-US" dirty="0"/>
          </a:p>
        </p:txBody>
      </p:sp>
      <p:sp>
        <p:nvSpPr>
          <p:cNvPr id="5" name="標題 1"/>
          <p:cNvSpPr txBox="1">
            <a:spLocks/>
          </p:cNvSpPr>
          <p:nvPr/>
        </p:nvSpPr>
        <p:spPr>
          <a:xfrm>
            <a:off x="90155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5400" dirty="0" smtClean="0"/>
              <a:t>救護站</a:t>
            </a:r>
            <a:endParaRPr lang="zh-TW" altLang="en-US" sz="5400" dirty="0"/>
          </a:p>
        </p:txBody>
      </p:sp>
      <p:sp>
        <p:nvSpPr>
          <p:cNvPr id="6" name="內容版面配置區 2"/>
          <p:cNvSpPr txBox="1">
            <a:spLocks/>
          </p:cNvSpPr>
          <p:nvPr/>
        </p:nvSpPr>
        <p:spPr>
          <a:xfrm>
            <a:off x="9327847" y="14844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400" dirty="0" smtClean="0"/>
              <a:t>緊急</a:t>
            </a:r>
            <a:r>
              <a:rPr lang="en-US" altLang="zh-TW" sz="2400" dirty="0" smtClean="0"/>
              <a:t>11</a:t>
            </a:r>
            <a:r>
              <a:rPr lang="en-US" altLang="zh-TW" sz="2400" dirty="0"/>
              <a:t>9</a:t>
            </a:r>
            <a:endParaRPr lang="en-US" altLang="zh-TW" sz="2400" dirty="0" smtClean="0"/>
          </a:p>
          <a:p>
            <a:endParaRPr lang="zh-TW" altLang="en-US" dirty="0"/>
          </a:p>
        </p:txBody>
      </p:sp>
      <p:sp>
        <p:nvSpPr>
          <p:cNvPr id="7" name="標題 1"/>
          <p:cNvSpPr txBox="1">
            <a:spLocks/>
          </p:cNvSpPr>
          <p:nvPr/>
        </p:nvSpPr>
        <p:spPr>
          <a:xfrm>
            <a:off x="565243" y="3338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5400" dirty="0" smtClean="0"/>
              <a:t>公告欄</a:t>
            </a:r>
            <a:endParaRPr lang="zh-TW" altLang="en-US" sz="5400" dirty="0"/>
          </a:p>
        </p:txBody>
      </p:sp>
      <p:sp>
        <p:nvSpPr>
          <p:cNvPr id="8" name="內容版面配置區 2"/>
          <p:cNvSpPr txBox="1">
            <a:spLocks/>
          </p:cNvSpPr>
          <p:nvPr/>
        </p:nvSpPr>
        <p:spPr>
          <a:xfrm>
            <a:off x="877502" y="444774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400" dirty="0" smtClean="0"/>
              <a:t>結合語音功能</a:t>
            </a:r>
            <a:endParaRPr lang="en-US" altLang="zh-TW" sz="2400" dirty="0" smtClean="0"/>
          </a:p>
          <a:p>
            <a:pPr marL="0" indent="0">
              <a:buNone/>
            </a:pPr>
            <a:r>
              <a:rPr lang="zh-TW" altLang="en-US" sz="2400" dirty="0" smtClean="0"/>
              <a:t>公告社區近期活動</a:t>
            </a:r>
            <a:endParaRPr lang="en-US" altLang="zh-TW" sz="2400" dirty="0" smtClean="0"/>
          </a:p>
          <a:p>
            <a:pPr marL="0" indent="0">
              <a:buNone/>
            </a:pPr>
            <a:r>
              <a:rPr lang="zh-TW" altLang="en-US" sz="2400" dirty="0" smtClean="0"/>
              <a:t>促進社區發展與交流</a:t>
            </a:r>
            <a:endParaRPr lang="zh-TW" altLang="en-US" sz="2400" dirty="0"/>
          </a:p>
        </p:txBody>
      </p:sp>
      <p:sp>
        <p:nvSpPr>
          <p:cNvPr id="9" name="標題 1"/>
          <p:cNvSpPr txBox="1">
            <a:spLocks/>
          </p:cNvSpPr>
          <p:nvPr/>
        </p:nvSpPr>
        <p:spPr>
          <a:xfrm>
            <a:off x="9005404" y="32615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5400" dirty="0" smtClean="0"/>
              <a:t>收音</a:t>
            </a:r>
            <a:r>
              <a:rPr lang="zh-TW" altLang="en-US" sz="5400" dirty="0"/>
              <a:t>機</a:t>
            </a: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0043" y="92074"/>
            <a:ext cx="4331388" cy="6492875"/>
          </a:xfrm>
          <a:prstGeom prst="rect">
            <a:avLst/>
          </a:prstGeom>
        </p:spPr>
      </p:pic>
      <p:sp>
        <p:nvSpPr>
          <p:cNvPr id="11" name="文字方塊 10"/>
          <p:cNvSpPr txBox="1"/>
          <p:nvPr/>
        </p:nvSpPr>
        <p:spPr>
          <a:xfrm>
            <a:off x="9253189" y="4279344"/>
            <a:ext cx="2646878" cy="830997"/>
          </a:xfrm>
          <a:prstGeom prst="rect">
            <a:avLst/>
          </a:prstGeom>
          <a:noFill/>
        </p:spPr>
        <p:txBody>
          <a:bodyPr wrap="none" rtlCol="0">
            <a:spAutoFit/>
          </a:bodyPr>
          <a:lstStyle/>
          <a:p>
            <a:r>
              <a:rPr lang="zh-TW" altLang="en-US" sz="2400" dirty="0" smtClean="0"/>
              <a:t>收聽新聞時事</a:t>
            </a:r>
            <a:endParaRPr lang="en-US" altLang="zh-TW" sz="2400" dirty="0" smtClean="0"/>
          </a:p>
          <a:p>
            <a:r>
              <a:rPr lang="en-US" altLang="zh-TW" sz="2400" dirty="0"/>
              <a:t>	</a:t>
            </a:r>
            <a:r>
              <a:rPr lang="zh-TW" altLang="en-US" sz="2400" dirty="0" smtClean="0"/>
              <a:t>及廣</a:t>
            </a:r>
            <a:r>
              <a:rPr lang="zh-TW" altLang="en-US" sz="2400" dirty="0"/>
              <a:t>播</a:t>
            </a:r>
            <a:r>
              <a:rPr lang="zh-TW" altLang="en-US" sz="2400" dirty="0" smtClean="0"/>
              <a:t>節目</a:t>
            </a:r>
            <a:endParaRPr lang="zh-TW" altLang="en-US" sz="2400" dirty="0"/>
          </a:p>
        </p:txBody>
      </p:sp>
    </p:spTree>
    <p:extLst>
      <p:ext uri="{BB962C8B-B14F-4D97-AF65-F5344CB8AC3E}">
        <p14:creationId xmlns:p14="http://schemas.microsoft.com/office/powerpoint/2010/main" val="46981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974678" y="4513586"/>
            <a:ext cx="10515600" cy="4351338"/>
          </a:xfrm>
        </p:spPr>
        <p:txBody>
          <a:bodyPr/>
          <a:lstStyle/>
          <a:p>
            <a:r>
              <a:rPr lang="zh-TW" altLang="en-US" dirty="0" smtClean="0"/>
              <a:t>翻翻看</a:t>
            </a:r>
            <a:endParaRPr lang="en-US" altLang="zh-TW" dirty="0" smtClean="0"/>
          </a:p>
          <a:p>
            <a:r>
              <a:rPr lang="zh-TW" altLang="en-US" dirty="0" smtClean="0"/>
              <a:t>結合相簿與錄音功能</a:t>
            </a:r>
            <a:endParaRPr lang="zh-TW" altLang="en-US" dirty="0"/>
          </a:p>
        </p:txBody>
      </p:sp>
      <p:sp>
        <p:nvSpPr>
          <p:cNvPr id="4" name="標題 1"/>
          <p:cNvSpPr txBox="1">
            <a:spLocks/>
          </p:cNvSpPr>
          <p:nvPr/>
        </p:nvSpPr>
        <p:spPr>
          <a:xfrm>
            <a:off x="8877077" y="7336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5400" dirty="0" smtClean="0"/>
              <a:t>相簿</a:t>
            </a:r>
            <a:endParaRPr lang="zh-TW" altLang="en-US" sz="5400" dirty="0"/>
          </a:p>
        </p:txBody>
      </p:sp>
      <p:sp>
        <p:nvSpPr>
          <p:cNvPr id="5" name="標題 1"/>
          <p:cNvSpPr txBox="1">
            <a:spLocks/>
          </p:cNvSpPr>
          <p:nvPr/>
        </p:nvSpPr>
        <p:spPr>
          <a:xfrm>
            <a:off x="838200" y="33433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5400" dirty="0" smtClean="0"/>
              <a:t>小遊戲</a:t>
            </a:r>
            <a:endParaRPr lang="zh-TW" altLang="en-US" sz="5400" dirty="0"/>
          </a:p>
        </p:txBody>
      </p:sp>
      <p:sp>
        <p:nvSpPr>
          <p:cNvPr id="6" name="標題 1"/>
          <p:cNvSpPr txBox="1">
            <a:spLocks/>
          </p:cNvSpPr>
          <p:nvPr/>
        </p:nvSpPr>
        <p:spPr>
          <a:xfrm>
            <a:off x="8877077" y="3711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5400" dirty="0" smtClean="0"/>
              <a:t>錄音</a:t>
            </a:r>
            <a:endParaRPr lang="zh-TW" altLang="en-US" sz="5400" dirty="0"/>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2256" y="75169"/>
            <a:ext cx="4487487" cy="6726872"/>
          </a:xfrm>
          <a:prstGeom prst="rect">
            <a:avLst/>
          </a:prstGeom>
        </p:spPr>
      </p:pic>
      <p:sp>
        <p:nvSpPr>
          <p:cNvPr id="9" name="文字方塊 8"/>
          <p:cNvSpPr txBox="1"/>
          <p:nvPr/>
        </p:nvSpPr>
        <p:spPr>
          <a:xfrm>
            <a:off x="838199" y="785916"/>
            <a:ext cx="2914934" cy="923330"/>
          </a:xfrm>
          <a:prstGeom prst="rect">
            <a:avLst/>
          </a:prstGeom>
          <a:noFill/>
        </p:spPr>
        <p:txBody>
          <a:bodyPr wrap="square" rtlCol="0">
            <a:spAutoFit/>
          </a:bodyPr>
          <a:lstStyle/>
          <a:p>
            <a:r>
              <a:rPr lang="zh-TW" altLang="en-US" sz="5400" dirty="0"/>
              <a:t>相機</a:t>
            </a:r>
          </a:p>
        </p:txBody>
      </p:sp>
      <p:sp>
        <p:nvSpPr>
          <p:cNvPr id="10" name="文字方塊 9"/>
          <p:cNvSpPr txBox="1"/>
          <p:nvPr/>
        </p:nvSpPr>
        <p:spPr>
          <a:xfrm>
            <a:off x="9291285" y="4806167"/>
            <a:ext cx="2339102" cy="461665"/>
          </a:xfrm>
          <a:prstGeom prst="rect">
            <a:avLst/>
          </a:prstGeom>
          <a:noFill/>
        </p:spPr>
        <p:txBody>
          <a:bodyPr wrap="none" rtlCol="0">
            <a:spAutoFit/>
          </a:bodyPr>
          <a:lstStyle/>
          <a:p>
            <a:r>
              <a:rPr lang="zh-TW" altLang="en-US" sz="2400" dirty="0" smtClean="0"/>
              <a:t>錄下家人的聲音</a:t>
            </a:r>
            <a:endParaRPr lang="zh-TW" altLang="en-US" sz="2400" dirty="0"/>
          </a:p>
        </p:txBody>
      </p:sp>
      <p:sp>
        <p:nvSpPr>
          <p:cNvPr id="11" name="文字方塊 10"/>
          <p:cNvSpPr txBox="1"/>
          <p:nvPr/>
        </p:nvSpPr>
        <p:spPr>
          <a:xfrm>
            <a:off x="9291285" y="1890098"/>
            <a:ext cx="1415772" cy="461665"/>
          </a:xfrm>
          <a:prstGeom prst="rect">
            <a:avLst/>
          </a:prstGeom>
          <a:noFill/>
        </p:spPr>
        <p:txBody>
          <a:bodyPr wrap="none" rtlCol="0">
            <a:spAutoFit/>
          </a:bodyPr>
          <a:lstStyle/>
          <a:p>
            <a:r>
              <a:rPr lang="zh-TW" altLang="en-US" sz="2400" dirty="0" smtClean="0"/>
              <a:t>查看相片</a:t>
            </a:r>
            <a:endParaRPr lang="zh-TW" altLang="en-US" sz="2400" dirty="0"/>
          </a:p>
        </p:txBody>
      </p:sp>
    </p:spTree>
    <p:extLst>
      <p:ext uri="{BB962C8B-B14F-4D97-AF65-F5344CB8AC3E}">
        <p14:creationId xmlns:p14="http://schemas.microsoft.com/office/powerpoint/2010/main" val="308056911"/>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積分">
  <a:themeElements>
    <a:clrScheme name="積分">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積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積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350</Words>
  <Application>Microsoft Office PowerPoint</Application>
  <PresentationFormat>寬螢幕</PresentationFormat>
  <Paragraphs>54</Paragraphs>
  <Slides>6</Slides>
  <Notes>5</Notes>
  <HiddenSlides>0</HiddenSlides>
  <MMClips>0</MMClips>
  <ScaleCrop>false</ScaleCrop>
  <HeadingPairs>
    <vt:vector size="6" baseType="variant">
      <vt:variant>
        <vt:lpstr>使用字型</vt:lpstr>
      </vt:variant>
      <vt:variant>
        <vt:i4>9</vt:i4>
      </vt:variant>
      <vt:variant>
        <vt:lpstr>佈景主題</vt:lpstr>
      </vt:variant>
      <vt:variant>
        <vt:i4>4</vt:i4>
      </vt:variant>
      <vt:variant>
        <vt:lpstr>投影片標題</vt:lpstr>
      </vt:variant>
      <vt:variant>
        <vt:i4>6</vt:i4>
      </vt:variant>
    </vt:vector>
  </HeadingPairs>
  <TitlesOfParts>
    <vt:vector size="19" baseType="lpstr">
      <vt:lpstr>微軟正黑體</vt:lpstr>
      <vt:lpstr>新細明體</vt:lpstr>
      <vt:lpstr>Arial</vt:lpstr>
      <vt:lpstr>Calibri</vt:lpstr>
      <vt:lpstr>Calibri Light</vt:lpstr>
      <vt:lpstr>Tw Cen MT</vt:lpstr>
      <vt:lpstr>Tw Cen MT Condensed</vt:lpstr>
      <vt:lpstr>Wingdings 2</vt:lpstr>
      <vt:lpstr>Wingdings 3</vt:lpstr>
      <vt:lpstr>HDOfficeLightV0</vt:lpstr>
      <vt:lpstr>1_HDOfficeLightV0</vt:lpstr>
      <vt:lpstr>2_HDOfficeLightV0</vt:lpstr>
      <vt:lpstr>積分</vt:lpstr>
      <vt:lpstr>老萊子</vt:lpstr>
      <vt:lpstr>動機---扶老比問題</vt:lpstr>
      <vt:lpstr>動機--- 心靈健康問題</vt:lpstr>
      <vt:lpstr>APP特色</vt:lpstr>
      <vt:lpstr>電話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陪伴系統</dc:title>
  <dc:creator>YZU-CSE</dc:creator>
  <cp:lastModifiedBy>yu-ting peng</cp:lastModifiedBy>
  <cp:revision>33</cp:revision>
  <dcterms:created xsi:type="dcterms:W3CDTF">2017-10-25T10:04:22Z</dcterms:created>
  <dcterms:modified xsi:type="dcterms:W3CDTF">2017-10-25T14:44:26Z</dcterms:modified>
</cp:coreProperties>
</file>