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9c2ff584e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9c2ff584e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9c2ff584e_0_149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9c2ff584e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9c2ff584e_0_149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9c2ff584e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c2ff584e_0_151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c2ff584e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a2ca29a3a_0_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a2ca29a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a2ca29a3a_0_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a2ca29a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a2ca29a3a_0_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a2ca29a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31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80000"/>
            </a:gs>
            <a:gs pos="100000">
              <a:srgbClr val="434343"/>
            </a:gs>
          </a:gsLst>
          <a:lin ang="16200038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84300" y="1215900"/>
            <a:ext cx="5603700" cy="15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rgbClr val="8E7CC3"/>
                </a:solidFill>
              </a:rPr>
              <a:t>EDonna Bridal Couture</a:t>
            </a:r>
            <a:endParaRPr b="1" i="1" sz="3800">
              <a:solidFill>
                <a:srgbClr val="8E7CC3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900325" y="2571750"/>
            <a:ext cx="20964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Executive Summary</a:t>
            </a:r>
            <a:endParaRPr b="1" i="1">
              <a:solidFill>
                <a:srgbClr val="000000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704775" y="246745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Royalty-Free photo: Six wedding gowns | PickPik" id="66" name="Google Shape;66;p13"/>
          <p:cNvPicPr preferRelativeResize="0"/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6153600" y="-133163"/>
            <a:ext cx="3951850" cy="55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1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8C4"/>
            </a:gs>
            <a:gs pos="100000">
              <a:srgbClr val="04524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72775" y="674875"/>
            <a:ext cx="2929200" cy="6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WHO WE ARE</a:t>
            </a:r>
            <a:endParaRPr b="1" i="1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72775" y="1322875"/>
            <a:ext cx="54474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EDonna Bridal Couture is a premium wedding gown design and retail venture that specializes in creating exquisite, custom-made bridal gowns for modern brides. Our business is dedicated to providing brides with personalized service, offering a wide range of high-quality, elegant, and timeless gowns. Based on current market trends, we blend contemporary fashion with traditional craftsmanship to deliver unique gowns that reflect each bride's style and personality.</a:t>
            </a:r>
            <a:endParaRPr sz="1900"/>
          </a:p>
        </p:txBody>
      </p:sp>
      <p:pic>
        <p:nvPicPr>
          <p:cNvPr descr="Royalty-free off-shoulder wedding dress photos free download | Pxfuel"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825" y="0"/>
            <a:ext cx="3110175" cy="50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3BD40"/>
            </a:gs>
            <a:gs pos="100000">
              <a:srgbClr val="385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900" y="586375"/>
            <a:ext cx="47607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 MARKET OPPORTUNITY</a:t>
            </a:r>
            <a:endParaRPr b="1" i="1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01875" y="1231375"/>
            <a:ext cx="50061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The wedding industry continues to grow, with brides increasingly seeking customized, high-quality gowns that make a statement. There is a significant demand for bridal wear that offers uniqueness, personalized attention, and a perfect fit. EDonna Bridal Couture will cater to this niche by offering exclusive, handcrafted gowns that stand out in the market.</a:t>
            </a:r>
            <a:endParaRPr sz="2000"/>
          </a:p>
        </p:txBody>
      </p:sp>
      <p:pic>
        <p:nvPicPr>
          <p:cNvPr descr="Free picture: veil, gorgeous, wedding dress, bride, good looking ..."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50" y="0"/>
            <a:ext cx="340045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64300"/>
            <a:ext cx="5157300" cy="8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OUR PRODUCTS &amp; SERVICES</a:t>
            </a:r>
            <a:endParaRPr b="1" i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17800"/>
            <a:ext cx="5157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Custom-made bridal gowns tailored to individual preferences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Ready-to-wear wedding gowns in various sizes and styles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Bridesmaid dresses and accessories to complement the bridal ensemble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Alteration services to ensure a perfect fit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Wedding Robe For Bride Images | Free Photos, PNG Stickers ..."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950" y="0"/>
            <a:ext cx="3568050" cy="50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1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29AA"/>
            </a:gs>
            <a:gs pos="100000">
              <a:srgbClr val="1E123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641175"/>
            <a:ext cx="45012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OUR TARGET MARKET</a:t>
            </a:r>
            <a:endParaRPr b="1" i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5"/>
            <a:ext cx="48369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Our target market consists of brides aged 24 to 35 who are willing to invest in high-end, unique, and personalized wedding gowns. We will focus on urban areas with a higher concentration of premium wedding services and clients seeking bespoke bridal experiences.</a:t>
            </a:r>
            <a:endParaRPr sz="2000"/>
          </a:p>
        </p:txBody>
      </p:sp>
      <p:pic>
        <p:nvPicPr>
          <p:cNvPr descr="Free Images : gown, wedding dress, bride, bridal clothing, beauty ..."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200" y="0"/>
            <a:ext cx="1847100" cy="25786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White-wedding-dress.jpg - Wikipedia"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301" y="0"/>
            <a:ext cx="1919700" cy="257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yalty-free long gown photos free download | Pxfuel"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4300" y="2578625"/>
            <a:ext cx="19197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yalty-Free photo: Tilt shift lens photography of woman wearing ..."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7200" y="2537100"/>
            <a:ext cx="1847100" cy="25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1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102"/>
            </a:gs>
            <a:gs pos="100000">
              <a:srgbClr val="795C0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575" y="656425"/>
            <a:ext cx="4730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FINANCIAL HIGHLIGHTS</a:t>
            </a:r>
            <a:endParaRPr b="1" i="1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575" y="13425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We project to break even within the first year, with a steady revenue stream from both custom orders and ready-to-wear collections. The business aims to achieve a gross profit margin of 50% within the first three years, supported by premium pricing and repeat customers through word-of-mouth and online marketing.</a:t>
            </a:r>
            <a:endParaRPr sz="1900"/>
          </a:p>
        </p:txBody>
      </p:sp>
      <p:pic>
        <p:nvPicPr>
          <p:cNvPr descr="Wedding Bouquet | Free Photo - rawpixel"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075" y="0"/>
            <a:ext cx="44959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1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610650"/>
            <a:ext cx="2745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CONCLUSION</a:t>
            </a:r>
            <a:endParaRPr b="1" i="1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296750"/>
            <a:ext cx="4257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EDonna Bridal Couture is positioned to capture a share of the growing bridal market by offering unmatched designs, personalized service, and a luxurious experience for brides on their special day. Our vision is to become a leading name in the high-end bridal wear industry, known for our craftsmanship, attention to detail, and dedication to creating unforgettable bridal moments.</a:t>
            </a:r>
            <a:endParaRPr/>
          </a:p>
        </p:txBody>
      </p:sp>
      <p:pic>
        <p:nvPicPr>
          <p:cNvPr descr="How To Throw A Glamorous Wedding (Hair Ideas, Photos &amp; Inspiration ..."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300" y="0"/>
            <a:ext cx="4346701" cy="251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man wearing white floral lace 3/4 sleeve wedding gown free image ..."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300" y="2511700"/>
            <a:ext cx="4346701" cy="25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1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8C4"/>
            </a:gs>
            <a:gs pos="100000">
              <a:srgbClr val="04524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884150" y="1709400"/>
            <a:ext cx="5375700" cy="17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700"/>
              <a:t>THANK YOU!!!</a:t>
            </a:r>
            <a:endParaRPr b="1" i="1" sz="5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