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1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60" r:id="rId4"/>
    <p:sldId id="269" r:id="rId5"/>
    <p:sldId id="270" r:id="rId6"/>
    <p:sldId id="263" r:id="rId7"/>
    <p:sldId id="264" r:id="rId8"/>
    <p:sldId id="258" r:id="rId9"/>
    <p:sldId id="265" r:id="rId10"/>
    <p:sldId id="271" r:id="rId11"/>
    <p:sldId id="266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2F4ABE-C213-4BE2-8DD5-53864CF4402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09A2F-3806-43EF-8908-16CECE59D6D9}">
      <dgm:prSet/>
      <dgm:spPr/>
      <dgm:t>
        <a:bodyPr/>
        <a:lstStyle/>
        <a:p>
          <a:r>
            <a:rPr lang="en-US"/>
            <a:t>Customizable benefits packages</a:t>
          </a:r>
        </a:p>
      </dgm:t>
    </dgm:pt>
    <dgm:pt modelId="{AFB6CA12-BABB-4471-ABE3-ECD56D911D99}" type="parTrans" cxnId="{2897C505-885A-4CC1-B860-DBB61568BF2F}">
      <dgm:prSet/>
      <dgm:spPr/>
      <dgm:t>
        <a:bodyPr/>
        <a:lstStyle/>
        <a:p>
          <a:endParaRPr lang="en-US"/>
        </a:p>
      </dgm:t>
    </dgm:pt>
    <dgm:pt modelId="{7879C3D0-1906-49B3-9FD4-04D4A2CCA246}" type="sibTrans" cxnId="{2897C505-885A-4CC1-B860-DBB61568BF2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CDC801C-0FF5-4750-B51A-3E79CD1FF2E6}">
      <dgm:prSet/>
      <dgm:spPr/>
      <dgm:t>
        <a:bodyPr/>
        <a:lstStyle/>
        <a:p>
          <a:r>
            <a:rPr lang="en-US"/>
            <a:t>Itemized paystub generator</a:t>
          </a:r>
        </a:p>
      </dgm:t>
    </dgm:pt>
    <dgm:pt modelId="{BD9AF9E6-0027-418C-B428-D980AED1085F}" type="parTrans" cxnId="{49DD1B57-7682-4490-B3A9-0BC192E47FBE}">
      <dgm:prSet/>
      <dgm:spPr/>
      <dgm:t>
        <a:bodyPr/>
        <a:lstStyle/>
        <a:p>
          <a:endParaRPr lang="en-US"/>
        </a:p>
      </dgm:t>
    </dgm:pt>
    <dgm:pt modelId="{503B3A0A-027D-4600-B1FE-010F6C9BB7A3}" type="sibTrans" cxnId="{49DD1B57-7682-4490-B3A9-0BC192E47FB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1BBA091-B62A-4399-977B-F1D5DCB521C3}">
      <dgm:prSet/>
      <dgm:spPr/>
      <dgm:t>
        <a:bodyPr/>
        <a:lstStyle/>
        <a:p>
          <a:r>
            <a:rPr lang="en-US"/>
            <a:t>Tax calculator</a:t>
          </a:r>
        </a:p>
      </dgm:t>
    </dgm:pt>
    <dgm:pt modelId="{02FA276B-D5D7-4393-87CA-2EA93F4893F6}" type="parTrans" cxnId="{07BDA4F1-147F-4136-9916-A33E34A4082B}">
      <dgm:prSet/>
      <dgm:spPr/>
      <dgm:t>
        <a:bodyPr/>
        <a:lstStyle/>
        <a:p>
          <a:endParaRPr lang="en-US"/>
        </a:p>
      </dgm:t>
    </dgm:pt>
    <dgm:pt modelId="{5F30F501-BF9C-43AC-888B-4B598581E312}" type="sibTrans" cxnId="{07BDA4F1-147F-4136-9916-A33E34A4082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625E6D3-C4CE-4ECD-B357-C7C7FB75E0E9}">
      <dgm:prSet/>
      <dgm:spPr/>
      <dgm:t>
        <a:bodyPr/>
        <a:lstStyle/>
        <a:p>
          <a:r>
            <a:rPr lang="en-US"/>
            <a:t>Multiple pay schedules</a:t>
          </a:r>
        </a:p>
      </dgm:t>
    </dgm:pt>
    <dgm:pt modelId="{EDC233B7-B733-4BE7-A157-C1DDC624C9DF}" type="parTrans" cxnId="{C4B3B0B9-7B5E-484C-9EEE-8ECE2A4BA41E}">
      <dgm:prSet/>
      <dgm:spPr/>
      <dgm:t>
        <a:bodyPr/>
        <a:lstStyle/>
        <a:p>
          <a:endParaRPr lang="en-US"/>
        </a:p>
      </dgm:t>
    </dgm:pt>
    <dgm:pt modelId="{53F8F822-77F5-42FA-BF80-57C3F28B3312}" type="sibTrans" cxnId="{C4B3B0B9-7B5E-484C-9EEE-8ECE2A4BA41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CFA4591-15DC-482C-A8C3-8AAC6ACC9CED}" type="pres">
      <dgm:prSet presAssocID="{F22F4ABE-C213-4BE2-8DD5-53864CF44024}" presName="Name0" presStyleCnt="0">
        <dgm:presLayoutVars>
          <dgm:animLvl val="lvl"/>
          <dgm:resizeHandles val="exact"/>
        </dgm:presLayoutVars>
      </dgm:prSet>
      <dgm:spPr/>
    </dgm:pt>
    <dgm:pt modelId="{536C766C-B2CB-4664-800D-B9119D3C8830}" type="pres">
      <dgm:prSet presAssocID="{A0E09A2F-3806-43EF-8908-16CECE59D6D9}" presName="compositeNode" presStyleCnt="0">
        <dgm:presLayoutVars>
          <dgm:bulletEnabled val="1"/>
        </dgm:presLayoutVars>
      </dgm:prSet>
      <dgm:spPr/>
    </dgm:pt>
    <dgm:pt modelId="{7EF1BA1D-E507-4903-9349-42758565AE4C}" type="pres">
      <dgm:prSet presAssocID="{A0E09A2F-3806-43EF-8908-16CECE59D6D9}" presName="bgRect" presStyleLbl="bgAccFollowNode1" presStyleIdx="0" presStyleCnt="4"/>
      <dgm:spPr/>
    </dgm:pt>
    <dgm:pt modelId="{61E60886-569C-4102-B3BC-93D324FA2E56}" type="pres">
      <dgm:prSet presAssocID="{7879C3D0-1906-49B3-9FD4-04D4A2CCA24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0AE4F534-D7DB-4859-8B37-D3F9CA7741D9}" type="pres">
      <dgm:prSet presAssocID="{A0E09A2F-3806-43EF-8908-16CECE59D6D9}" presName="bottomLine" presStyleLbl="alignNode1" presStyleIdx="1" presStyleCnt="8">
        <dgm:presLayoutVars/>
      </dgm:prSet>
      <dgm:spPr/>
    </dgm:pt>
    <dgm:pt modelId="{ACC20A31-F20B-4424-97EA-1E8F5A629D0A}" type="pres">
      <dgm:prSet presAssocID="{A0E09A2F-3806-43EF-8908-16CECE59D6D9}" presName="nodeText" presStyleLbl="bgAccFollowNode1" presStyleIdx="0" presStyleCnt="4">
        <dgm:presLayoutVars>
          <dgm:bulletEnabled val="1"/>
        </dgm:presLayoutVars>
      </dgm:prSet>
      <dgm:spPr/>
    </dgm:pt>
    <dgm:pt modelId="{62D2C02F-A051-4C30-B318-6DA08787F29E}" type="pres">
      <dgm:prSet presAssocID="{7879C3D0-1906-49B3-9FD4-04D4A2CCA246}" presName="sibTrans" presStyleCnt="0"/>
      <dgm:spPr/>
    </dgm:pt>
    <dgm:pt modelId="{8EF2EECB-579E-4D0E-B3AD-77B7A64565E2}" type="pres">
      <dgm:prSet presAssocID="{FCDC801C-0FF5-4750-B51A-3E79CD1FF2E6}" presName="compositeNode" presStyleCnt="0">
        <dgm:presLayoutVars>
          <dgm:bulletEnabled val="1"/>
        </dgm:presLayoutVars>
      </dgm:prSet>
      <dgm:spPr/>
    </dgm:pt>
    <dgm:pt modelId="{3E64D16E-A1E7-4FF9-9368-E38A48276915}" type="pres">
      <dgm:prSet presAssocID="{FCDC801C-0FF5-4750-B51A-3E79CD1FF2E6}" presName="bgRect" presStyleLbl="bgAccFollowNode1" presStyleIdx="1" presStyleCnt="4"/>
      <dgm:spPr/>
    </dgm:pt>
    <dgm:pt modelId="{4A5D0DCD-0A5F-489E-8176-7ECBCB0AAD16}" type="pres">
      <dgm:prSet presAssocID="{503B3A0A-027D-4600-B1FE-010F6C9BB7A3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C989CE1-77DD-4852-949E-7A813F401A3E}" type="pres">
      <dgm:prSet presAssocID="{FCDC801C-0FF5-4750-B51A-3E79CD1FF2E6}" presName="bottomLine" presStyleLbl="alignNode1" presStyleIdx="3" presStyleCnt="8">
        <dgm:presLayoutVars/>
      </dgm:prSet>
      <dgm:spPr/>
    </dgm:pt>
    <dgm:pt modelId="{D61A7C15-99AE-4147-84D1-B22966E5FF47}" type="pres">
      <dgm:prSet presAssocID="{FCDC801C-0FF5-4750-B51A-3E79CD1FF2E6}" presName="nodeText" presStyleLbl="bgAccFollowNode1" presStyleIdx="1" presStyleCnt="4">
        <dgm:presLayoutVars>
          <dgm:bulletEnabled val="1"/>
        </dgm:presLayoutVars>
      </dgm:prSet>
      <dgm:spPr/>
    </dgm:pt>
    <dgm:pt modelId="{1C30CF25-DE53-46F6-87D5-939A81FAB443}" type="pres">
      <dgm:prSet presAssocID="{503B3A0A-027D-4600-B1FE-010F6C9BB7A3}" presName="sibTrans" presStyleCnt="0"/>
      <dgm:spPr/>
    </dgm:pt>
    <dgm:pt modelId="{C17F673D-E9F4-4862-AA1A-A75CA0A4C5EF}" type="pres">
      <dgm:prSet presAssocID="{61BBA091-B62A-4399-977B-F1D5DCB521C3}" presName="compositeNode" presStyleCnt="0">
        <dgm:presLayoutVars>
          <dgm:bulletEnabled val="1"/>
        </dgm:presLayoutVars>
      </dgm:prSet>
      <dgm:spPr/>
    </dgm:pt>
    <dgm:pt modelId="{754E132E-C0FB-4180-BEF6-0A210EE46397}" type="pres">
      <dgm:prSet presAssocID="{61BBA091-B62A-4399-977B-F1D5DCB521C3}" presName="bgRect" presStyleLbl="bgAccFollowNode1" presStyleIdx="2" presStyleCnt="4"/>
      <dgm:spPr/>
    </dgm:pt>
    <dgm:pt modelId="{CF9E5CD1-3964-415E-8549-FD6B64EE4455}" type="pres">
      <dgm:prSet presAssocID="{5F30F501-BF9C-43AC-888B-4B598581E312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8AEE0562-F9A7-4A6B-8D97-3566B8072108}" type="pres">
      <dgm:prSet presAssocID="{61BBA091-B62A-4399-977B-F1D5DCB521C3}" presName="bottomLine" presStyleLbl="alignNode1" presStyleIdx="5" presStyleCnt="8">
        <dgm:presLayoutVars/>
      </dgm:prSet>
      <dgm:spPr/>
    </dgm:pt>
    <dgm:pt modelId="{CE9CA975-4540-4557-A0C1-376102CB977A}" type="pres">
      <dgm:prSet presAssocID="{61BBA091-B62A-4399-977B-F1D5DCB521C3}" presName="nodeText" presStyleLbl="bgAccFollowNode1" presStyleIdx="2" presStyleCnt="4">
        <dgm:presLayoutVars>
          <dgm:bulletEnabled val="1"/>
        </dgm:presLayoutVars>
      </dgm:prSet>
      <dgm:spPr/>
    </dgm:pt>
    <dgm:pt modelId="{DD36C065-8AC7-4B18-8076-9D493785EF8B}" type="pres">
      <dgm:prSet presAssocID="{5F30F501-BF9C-43AC-888B-4B598581E312}" presName="sibTrans" presStyleCnt="0"/>
      <dgm:spPr/>
    </dgm:pt>
    <dgm:pt modelId="{5FA37E40-55F5-4C1C-8CD4-196EA13B1BE5}" type="pres">
      <dgm:prSet presAssocID="{1625E6D3-C4CE-4ECD-B357-C7C7FB75E0E9}" presName="compositeNode" presStyleCnt="0">
        <dgm:presLayoutVars>
          <dgm:bulletEnabled val="1"/>
        </dgm:presLayoutVars>
      </dgm:prSet>
      <dgm:spPr/>
    </dgm:pt>
    <dgm:pt modelId="{2A355B0D-37DC-4657-B0BD-D1B1739C887B}" type="pres">
      <dgm:prSet presAssocID="{1625E6D3-C4CE-4ECD-B357-C7C7FB75E0E9}" presName="bgRect" presStyleLbl="bgAccFollowNode1" presStyleIdx="3" presStyleCnt="4"/>
      <dgm:spPr/>
    </dgm:pt>
    <dgm:pt modelId="{B75C371B-CAEF-4AE8-90B8-FCCC94F6E839}" type="pres">
      <dgm:prSet presAssocID="{53F8F822-77F5-42FA-BF80-57C3F28B331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86789F2E-46B0-4C6A-B950-E58DD375AA38}" type="pres">
      <dgm:prSet presAssocID="{1625E6D3-C4CE-4ECD-B357-C7C7FB75E0E9}" presName="bottomLine" presStyleLbl="alignNode1" presStyleIdx="7" presStyleCnt="8">
        <dgm:presLayoutVars/>
      </dgm:prSet>
      <dgm:spPr/>
    </dgm:pt>
    <dgm:pt modelId="{14EB14B2-C413-4EA8-9F0A-0FB88965C097}" type="pres">
      <dgm:prSet presAssocID="{1625E6D3-C4CE-4ECD-B357-C7C7FB75E0E9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2897C505-885A-4CC1-B860-DBB61568BF2F}" srcId="{F22F4ABE-C213-4BE2-8DD5-53864CF44024}" destId="{A0E09A2F-3806-43EF-8908-16CECE59D6D9}" srcOrd="0" destOrd="0" parTransId="{AFB6CA12-BABB-4471-ABE3-ECD56D911D99}" sibTransId="{7879C3D0-1906-49B3-9FD4-04D4A2CCA246}"/>
    <dgm:cxn modelId="{8FDB261F-70EC-4686-B01E-CA4061035528}" type="presOf" srcId="{61BBA091-B62A-4399-977B-F1D5DCB521C3}" destId="{CE9CA975-4540-4557-A0C1-376102CB977A}" srcOrd="1" destOrd="0" presId="urn:microsoft.com/office/officeart/2016/7/layout/BasicLinearProcessNumbered"/>
    <dgm:cxn modelId="{66E36C25-6BF6-4E03-B81D-D202DB26DA14}" type="presOf" srcId="{1625E6D3-C4CE-4ECD-B357-C7C7FB75E0E9}" destId="{14EB14B2-C413-4EA8-9F0A-0FB88965C097}" srcOrd="1" destOrd="0" presId="urn:microsoft.com/office/officeart/2016/7/layout/BasicLinearProcessNumbered"/>
    <dgm:cxn modelId="{4D2E713D-ACA0-47CF-86C7-4FB8365E7A98}" type="presOf" srcId="{5F30F501-BF9C-43AC-888B-4B598581E312}" destId="{CF9E5CD1-3964-415E-8549-FD6B64EE4455}" srcOrd="0" destOrd="0" presId="urn:microsoft.com/office/officeart/2016/7/layout/BasicLinearProcessNumbered"/>
    <dgm:cxn modelId="{F5DDB44A-CDD8-4EB1-AE09-6A0910805747}" type="presOf" srcId="{53F8F822-77F5-42FA-BF80-57C3F28B3312}" destId="{B75C371B-CAEF-4AE8-90B8-FCCC94F6E839}" srcOrd="0" destOrd="0" presId="urn:microsoft.com/office/officeart/2016/7/layout/BasicLinearProcessNumbered"/>
    <dgm:cxn modelId="{B4280874-FA93-44C8-AA7D-50DA58FDAB59}" type="presOf" srcId="{503B3A0A-027D-4600-B1FE-010F6C9BB7A3}" destId="{4A5D0DCD-0A5F-489E-8176-7ECBCB0AAD16}" srcOrd="0" destOrd="0" presId="urn:microsoft.com/office/officeart/2016/7/layout/BasicLinearProcessNumbered"/>
    <dgm:cxn modelId="{FFFED755-F60E-4EAA-B54F-297E660DC5F2}" type="presOf" srcId="{7879C3D0-1906-49B3-9FD4-04D4A2CCA246}" destId="{61E60886-569C-4102-B3BC-93D324FA2E56}" srcOrd="0" destOrd="0" presId="urn:microsoft.com/office/officeart/2016/7/layout/BasicLinearProcessNumbered"/>
    <dgm:cxn modelId="{49DD1B57-7682-4490-B3A9-0BC192E47FBE}" srcId="{F22F4ABE-C213-4BE2-8DD5-53864CF44024}" destId="{FCDC801C-0FF5-4750-B51A-3E79CD1FF2E6}" srcOrd="1" destOrd="0" parTransId="{BD9AF9E6-0027-418C-B428-D980AED1085F}" sibTransId="{503B3A0A-027D-4600-B1FE-010F6C9BB7A3}"/>
    <dgm:cxn modelId="{C8747184-18B9-42E1-AFA7-8B50AD0F24F3}" type="presOf" srcId="{A0E09A2F-3806-43EF-8908-16CECE59D6D9}" destId="{ACC20A31-F20B-4424-97EA-1E8F5A629D0A}" srcOrd="1" destOrd="0" presId="urn:microsoft.com/office/officeart/2016/7/layout/BasicLinearProcessNumbered"/>
    <dgm:cxn modelId="{9D1F5B86-961C-4E7B-AAC7-429E0C2EB163}" type="presOf" srcId="{1625E6D3-C4CE-4ECD-B357-C7C7FB75E0E9}" destId="{2A355B0D-37DC-4657-B0BD-D1B1739C887B}" srcOrd="0" destOrd="0" presId="urn:microsoft.com/office/officeart/2016/7/layout/BasicLinearProcessNumbered"/>
    <dgm:cxn modelId="{4BE4CF95-ABE5-4538-8038-C4CE53AE5B83}" type="presOf" srcId="{F22F4ABE-C213-4BE2-8DD5-53864CF44024}" destId="{1CFA4591-15DC-482C-A8C3-8AAC6ACC9CED}" srcOrd="0" destOrd="0" presId="urn:microsoft.com/office/officeart/2016/7/layout/BasicLinearProcessNumbered"/>
    <dgm:cxn modelId="{A8D2E999-528F-454D-97B9-DD3B8B7B3221}" type="presOf" srcId="{A0E09A2F-3806-43EF-8908-16CECE59D6D9}" destId="{7EF1BA1D-E507-4903-9349-42758565AE4C}" srcOrd="0" destOrd="0" presId="urn:microsoft.com/office/officeart/2016/7/layout/BasicLinearProcessNumbered"/>
    <dgm:cxn modelId="{DA9DB3AA-E0DE-4552-9193-A7DF83676EDC}" type="presOf" srcId="{61BBA091-B62A-4399-977B-F1D5DCB521C3}" destId="{754E132E-C0FB-4180-BEF6-0A210EE46397}" srcOrd="0" destOrd="0" presId="urn:microsoft.com/office/officeart/2016/7/layout/BasicLinearProcessNumbered"/>
    <dgm:cxn modelId="{ACC33AAE-2148-40DB-BDD3-288F2EB9B042}" type="presOf" srcId="{FCDC801C-0FF5-4750-B51A-3E79CD1FF2E6}" destId="{3E64D16E-A1E7-4FF9-9368-E38A48276915}" srcOrd="0" destOrd="0" presId="urn:microsoft.com/office/officeart/2016/7/layout/BasicLinearProcessNumbered"/>
    <dgm:cxn modelId="{C4B3B0B9-7B5E-484C-9EEE-8ECE2A4BA41E}" srcId="{F22F4ABE-C213-4BE2-8DD5-53864CF44024}" destId="{1625E6D3-C4CE-4ECD-B357-C7C7FB75E0E9}" srcOrd="3" destOrd="0" parTransId="{EDC233B7-B733-4BE7-A157-C1DDC624C9DF}" sibTransId="{53F8F822-77F5-42FA-BF80-57C3F28B3312}"/>
    <dgm:cxn modelId="{07BDA4F1-147F-4136-9916-A33E34A4082B}" srcId="{F22F4ABE-C213-4BE2-8DD5-53864CF44024}" destId="{61BBA091-B62A-4399-977B-F1D5DCB521C3}" srcOrd="2" destOrd="0" parTransId="{02FA276B-D5D7-4393-87CA-2EA93F4893F6}" sibTransId="{5F30F501-BF9C-43AC-888B-4B598581E312}"/>
    <dgm:cxn modelId="{43049CFA-255A-4A0E-B804-DD2063F391C4}" type="presOf" srcId="{FCDC801C-0FF5-4750-B51A-3E79CD1FF2E6}" destId="{D61A7C15-99AE-4147-84D1-B22966E5FF47}" srcOrd="1" destOrd="0" presId="urn:microsoft.com/office/officeart/2016/7/layout/BasicLinearProcessNumbered"/>
    <dgm:cxn modelId="{B8E7A0F3-AB07-4E25-B92B-1EF697390277}" type="presParOf" srcId="{1CFA4591-15DC-482C-A8C3-8AAC6ACC9CED}" destId="{536C766C-B2CB-4664-800D-B9119D3C8830}" srcOrd="0" destOrd="0" presId="urn:microsoft.com/office/officeart/2016/7/layout/BasicLinearProcessNumbered"/>
    <dgm:cxn modelId="{64F6843C-2A1A-4DA6-BECC-0DD07FEDB8BE}" type="presParOf" srcId="{536C766C-B2CB-4664-800D-B9119D3C8830}" destId="{7EF1BA1D-E507-4903-9349-42758565AE4C}" srcOrd="0" destOrd="0" presId="urn:microsoft.com/office/officeart/2016/7/layout/BasicLinearProcessNumbered"/>
    <dgm:cxn modelId="{E8271974-FCE8-460F-9FC4-3016BBFFC6B0}" type="presParOf" srcId="{536C766C-B2CB-4664-800D-B9119D3C8830}" destId="{61E60886-569C-4102-B3BC-93D324FA2E56}" srcOrd="1" destOrd="0" presId="urn:microsoft.com/office/officeart/2016/7/layout/BasicLinearProcessNumbered"/>
    <dgm:cxn modelId="{C445A8A1-FC9D-4550-B2F0-E049F029C7FA}" type="presParOf" srcId="{536C766C-B2CB-4664-800D-B9119D3C8830}" destId="{0AE4F534-D7DB-4859-8B37-D3F9CA7741D9}" srcOrd="2" destOrd="0" presId="urn:microsoft.com/office/officeart/2016/7/layout/BasicLinearProcessNumbered"/>
    <dgm:cxn modelId="{04A9193D-1330-4B3D-9537-56DF2664828A}" type="presParOf" srcId="{536C766C-B2CB-4664-800D-B9119D3C8830}" destId="{ACC20A31-F20B-4424-97EA-1E8F5A629D0A}" srcOrd="3" destOrd="0" presId="urn:microsoft.com/office/officeart/2016/7/layout/BasicLinearProcessNumbered"/>
    <dgm:cxn modelId="{78645850-FBDE-4772-A6D1-38E9A435E73C}" type="presParOf" srcId="{1CFA4591-15DC-482C-A8C3-8AAC6ACC9CED}" destId="{62D2C02F-A051-4C30-B318-6DA08787F29E}" srcOrd="1" destOrd="0" presId="urn:microsoft.com/office/officeart/2016/7/layout/BasicLinearProcessNumbered"/>
    <dgm:cxn modelId="{1E5197D0-6331-4869-A1B5-CB8474CA27CA}" type="presParOf" srcId="{1CFA4591-15DC-482C-A8C3-8AAC6ACC9CED}" destId="{8EF2EECB-579E-4D0E-B3AD-77B7A64565E2}" srcOrd="2" destOrd="0" presId="urn:microsoft.com/office/officeart/2016/7/layout/BasicLinearProcessNumbered"/>
    <dgm:cxn modelId="{BC80D09B-A1CF-424F-9679-A22FFAB65DAC}" type="presParOf" srcId="{8EF2EECB-579E-4D0E-B3AD-77B7A64565E2}" destId="{3E64D16E-A1E7-4FF9-9368-E38A48276915}" srcOrd="0" destOrd="0" presId="urn:microsoft.com/office/officeart/2016/7/layout/BasicLinearProcessNumbered"/>
    <dgm:cxn modelId="{06D21754-68CE-41E9-ADC3-B16DD3F1262D}" type="presParOf" srcId="{8EF2EECB-579E-4D0E-B3AD-77B7A64565E2}" destId="{4A5D0DCD-0A5F-489E-8176-7ECBCB0AAD16}" srcOrd="1" destOrd="0" presId="urn:microsoft.com/office/officeart/2016/7/layout/BasicLinearProcessNumbered"/>
    <dgm:cxn modelId="{E71D4C1B-7AFE-4408-B2F2-FB7FF252155F}" type="presParOf" srcId="{8EF2EECB-579E-4D0E-B3AD-77B7A64565E2}" destId="{EC989CE1-77DD-4852-949E-7A813F401A3E}" srcOrd="2" destOrd="0" presId="urn:microsoft.com/office/officeart/2016/7/layout/BasicLinearProcessNumbered"/>
    <dgm:cxn modelId="{7DFFE58F-F18B-44BD-AF1C-3B140C18AF88}" type="presParOf" srcId="{8EF2EECB-579E-4D0E-B3AD-77B7A64565E2}" destId="{D61A7C15-99AE-4147-84D1-B22966E5FF47}" srcOrd="3" destOrd="0" presId="urn:microsoft.com/office/officeart/2016/7/layout/BasicLinearProcessNumbered"/>
    <dgm:cxn modelId="{EC3E4460-52E2-474F-BB0A-4FC52CF1BF6E}" type="presParOf" srcId="{1CFA4591-15DC-482C-A8C3-8AAC6ACC9CED}" destId="{1C30CF25-DE53-46F6-87D5-939A81FAB443}" srcOrd="3" destOrd="0" presId="urn:microsoft.com/office/officeart/2016/7/layout/BasicLinearProcessNumbered"/>
    <dgm:cxn modelId="{C751BBC7-A8DA-4DC5-8C51-2E244D03E283}" type="presParOf" srcId="{1CFA4591-15DC-482C-A8C3-8AAC6ACC9CED}" destId="{C17F673D-E9F4-4862-AA1A-A75CA0A4C5EF}" srcOrd="4" destOrd="0" presId="urn:microsoft.com/office/officeart/2016/7/layout/BasicLinearProcessNumbered"/>
    <dgm:cxn modelId="{5C8B1699-8B17-44CE-B7FF-18F6947E55FC}" type="presParOf" srcId="{C17F673D-E9F4-4862-AA1A-A75CA0A4C5EF}" destId="{754E132E-C0FB-4180-BEF6-0A210EE46397}" srcOrd="0" destOrd="0" presId="urn:microsoft.com/office/officeart/2016/7/layout/BasicLinearProcessNumbered"/>
    <dgm:cxn modelId="{AF0E81EF-7224-4745-8AC7-FAB8265D6E95}" type="presParOf" srcId="{C17F673D-E9F4-4862-AA1A-A75CA0A4C5EF}" destId="{CF9E5CD1-3964-415E-8549-FD6B64EE4455}" srcOrd="1" destOrd="0" presId="urn:microsoft.com/office/officeart/2016/7/layout/BasicLinearProcessNumbered"/>
    <dgm:cxn modelId="{73C6EEE5-95A6-4C42-8855-3668643EF463}" type="presParOf" srcId="{C17F673D-E9F4-4862-AA1A-A75CA0A4C5EF}" destId="{8AEE0562-F9A7-4A6B-8D97-3566B8072108}" srcOrd="2" destOrd="0" presId="urn:microsoft.com/office/officeart/2016/7/layout/BasicLinearProcessNumbered"/>
    <dgm:cxn modelId="{C86589BC-A20F-487F-A3AA-DCB4F45DC82E}" type="presParOf" srcId="{C17F673D-E9F4-4862-AA1A-A75CA0A4C5EF}" destId="{CE9CA975-4540-4557-A0C1-376102CB977A}" srcOrd="3" destOrd="0" presId="urn:microsoft.com/office/officeart/2016/7/layout/BasicLinearProcessNumbered"/>
    <dgm:cxn modelId="{BE0BBBD8-EE9D-41C5-94E2-9C6774900EAA}" type="presParOf" srcId="{1CFA4591-15DC-482C-A8C3-8AAC6ACC9CED}" destId="{DD36C065-8AC7-4B18-8076-9D493785EF8B}" srcOrd="5" destOrd="0" presId="urn:microsoft.com/office/officeart/2016/7/layout/BasicLinearProcessNumbered"/>
    <dgm:cxn modelId="{E4085747-5EE7-4742-AC6B-2243EFA4F4FF}" type="presParOf" srcId="{1CFA4591-15DC-482C-A8C3-8AAC6ACC9CED}" destId="{5FA37E40-55F5-4C1C-8CD4-196EA13B1BE5}" srcOrd="6" destOrd="0" presId="urn:microsoft.com/office/officeart/2016/7/layout/BasicLinearProcessNumbered"/>
    <dgm:cxn modelId="{EB49A08E-E4EF-4BD8-967B-969E585A783A}" type="presParOf" srcId="{5FA37E40-55F5-4C1C-8CD4-196EA13B1BE5}" destId="{2A355B0D-37DC-4657-B0BD-D1B1739C887B}" srcOrd="0" destOrd="0" presId="urn:microsoft.com/office/officeart/2016/7/layout/BasicLinearProcessNumbered"/>
    <dgm:cxn modelId="{2D7D860E-AEDE-46BA-87BE-3A77308ACC08}" type="presParOf" srcId="{5FA37E40-55F5-4C1C-8CD4-196EA13B1BE5}" destId="{B75C371B-CAEF-4AE8-90B8-FCCC94F6E839}" srcOrd="1" destOrd="0" presId="urn:microsoft.com/office/officeart/2016/7/layout/BasicLinearProcessNumbered"/>
    <dgm:cxn modelId="{D2645264-691F-4F89-8BB5-E6238E551364}" type="presParOf" srcId="{5FA37E40-55F5-4C1C-8CD4-196EA13B1BE5}" destId="{86789F2E-46B0-4C6A-B950-E58DD375AA38}" srcOrd="2" destOrd="0" presId="urn:microsoft.com/office/officeart/2016/7/layout/BasicLinearProcessNumbered"/>
    <dgm:cxn modelId="{3918C535-C351-45C1-A010-11366D5E7A9F}" type="presParOf" srcId="{5FA37E40-55F5-4C1C-8CD4-196EA13B1BE5}" destId="{14EB14B2-C413-4EA8-9F0A-0FB88965C09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2B6A2A-646E-446B-97B0-581C27858BE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F5DFFE8-9947-43BF-B544-64B3A9314817}">
      <dgm:prSet/>
      <dgm:spPr/>
      <dgm:t>
        <a:bodyPr/>
        <a:lstStyle/>
        <a:p>
          <a:pPr>
            <a:defRPr cap="all"/>
          </a:pPr>
          <a:r>
            <a:rPr lang="en-US" dirty="0"/>
            <a:t>Benefits include health insurance and PTO</a:t>
          </a:r>
        </a:p>
      </dgm:t>
    </dgm:pt>
    <dgm:pt modelId="{23244572-2193-40B7-BDA0-F42C8A74C90B}" type="parTrans" cxnId="{D73BB153-B7A9-4F41-A0BD-705616D14BD9}">
      <dgm:prSet/>
      <dgm:spPr/>
      <dgm:t>
        <a:bodyPr/>
        <a:lstStyle/>
        <a:p>
          <a:endParaRPr lang="en-US"/>
        </a:p>
      </dgm:t>
    </dgm:pt>
    <dgm:pt modelId="{D7E9AA42-B4E5-40F4-BB73-91854D190833}" type="sibTrans" cxnId="{D73BB153-B7A9-4F41-A0BD-705616D14BD9}">
      <dgm:prSet/>
      <dgm:spPr/>
      <dgm:t>
        <a:bodyPr/>
        <a:lstStyle/>
        <a:p>
          <a:endParaRPr lang="en-US"/>
        </a:p>
      </dgm:t>
    </dgm:pt>
    <dgm:pt modelId="{EFFB7C48-7C13-44C7-AFF6-E1DB6E758ECC}">
      <dgm:prSet/>
      <dgm:spPr/>
      <dgm:t>
        <a:bodyPr/>
        <a:lstStyle/>
        <a:p>
          <a:pPr>
            <a:defRPr cap="all"/>
          </a:pPr>
          <a:r>
            <a:rPr lang="en-US" dirty="0"/>
            <a:t>Option to add an infinite amount of variations</a:t>
          </a:r>
        </a:p>
      </dgm:t>
    </dgm:pt>
    <dgm:pt modelId="{FE9F0DD2-44B3-4B2A-839A-23AEECBA2A74}" type="parTrans" cxnId="{C828F203-B8BE-4218-B97E-D0B33BC2F4C6}">
      <dgm:prSet/>
      <dgm:spPr/>
      <dgm:t>
        <a:bodyPr/>
        <a:lstStyle/>
        <a:p>
          <a:endParaRPr lang="en-US"/>
        </a:p>
      </dgm:t>
    </dgm:pt>
    <dgm:pt modelId="{F979EB3E-E306-4893-8540-B80C601AE8B6}" type="sibTrans" cxnId="{C828F203-B8BE-4218-B97E-D0B33BC2F4C6}">
      <dgm:prSet/>
      <dgm:spPr/>
      <dgm:t>
        <a:bodyPr/>
        <a:lstStyle/>
        <a:p>
          <a:endParaRPr lang="en-US"/>
        </a:p>
      </dgm:t>
    </dgm:pt>
    <dgm:pt modelId="{4467B9DB-4441-4852-BA4F-182A0FE5D08A}">
      <dgm:prSet/>
      <dgm:spPr/>
      <dgm:t>
        <a:bodyPr/>
        <a:lstStyle/>
        <a:p>
          <a:pPr>
            <a:defRPr cap="all"/>
          </a:pPr>
          <a:r>
            <a:rPr lang="en-US" dirty="0"/>
            <a:t>3 built-in options</a:t>
          </a:r>
        </a:p>
      </dgm:t>
    </dgm:pt>
    <dgm:pt modelId="{6C46A9F1-3BA5-4F8D-ADC1-4F8B50D7B1B1}" type="sibTrans" cxnId="{AC770534-B6C5-41A2-A96A-B8A4130996B0}">
      <dgm:prSet/>
      <dgm:spPr/>
      <dgm:t>
        <a:bodyPr/>
        <a:lstStyle/>
        <a:p>
          <a:endParaRPr lang="en-US"/>
        </a:p>
      </dgm:t>
    </dgm:pt>
    <dgm:pt modelId="{13B78BFF-388F-4E33-89A7-B7AD51DA1C0C}" type="parTrans" cxnId="{AC770534-B6C5-41A2-A96A-B8A4130996B0}">
      <dgm:prSet/>
      <dgm:spPr/>
      <dgm:t>
        <a:bodyPr/>
        <a:lstStyle/>
        <a:p>
          <a:endParaRPr lang="en-US"/>
        </a:p>
      </dgm:t>
    </dgm:pt>
    <dgm:pt modelId="{E5615DBD-A657-4E80-BC3F-FED69AC008D3}" type="pres">
      <dgm:prSet presAssocID="{882B6A2A-646E-446B-97B0-581C27858BEC}" presName="root" presStyleCnt="0">
        <dgm:presLayoutVars>
          <dgm:dir/>
          <dgm:resizeHandles val="exact"/>
        </dgm:presLayoutVars>
      </dgm:prSet>
      <dgm:spPr/>
    </dgm:pt>
    <dgm:pt modelId="{9B26D7EA-E115-4A7C-8B1C-F70BF8CECDC1}" type="pres">
      <dgm:prSet presAssocID="{1F5DFFE8-9947-43BF-B544-64B3A9314817}" presName="compNode" presStyleCnt="0"/>
      <dgm:spPr/>
    </dgm:pt>
    <dgm:pt modelId="{8259D05E-BFB7-4558-B233-79FC3A2AA832}" type="pres">
      <dgm:prSet presAssocID="{1F5DFFE8-9947-43BF-B544-64B3A931481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DAE93F1-4096-412F-816D-09BF61A1F9F0}" type="pres">
      <dgm:prSet presAssocID="{1F5DFFE8-9947-43BF-B544-64B3A93148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 with solid fill"/>
        </a:ext>
      </dgm:extLst>
    </dgm:pt>
    <dgm:pt modelId="{C991DF76-00B7-4983-A2E5-E2AF0168B880}" type="pres">
      <dgm:prSet presAssocID="{1F5DFFE8-9947-43BF-B544-64B3A9314817}" presName="spaceRect" presStyleCnt="0"/>
      <dgm:spPr/>
    </dgm:pt>
    <dgm:pt modelId="{12CF2B58-B27E-4365-B422-C4580E586645}" type="pres">
      <dgm:prSet presAssocID="{1F5DFFE8-9947-43BF-B544-64B3A9314817}" presName="textRect" presStyleLbl="revTx" presStyleIdx="0" presStyleCnt="3">
        <dgm:presLayoutVars>
          <dgm:chMax val="1"/>
          <dgm:chPref val="1"/>
        </dgm:presLayoutVars>
      </dgm:prSet>
      <dgm:spPr/>
    </dgm:pt>
    <dgm:pt modelId="{1558DCC7-D1C6-454E-B556-AE02056C791F}" type="pres">
      <dgm:prSet presAssocID="{D7E9AA42-B4E5-40F4-BB73-91854D190833}" presName="sibTrans" presStyleCnt="0"/>
      <dgm:spPr/>
    </dgm:pt>
    <dgm:pt modelId="{DFFC080D-F5AB-4D33-A601-8BF27C35853B}" type="pres">
      <dgm:prSet presAssocID="{4467B9DB-4441-4852-BA4F-182A0FE5D08A}" presName="compNode" presStyleCnt="0"/>
      <dgm:spPr/>
    </dgm:pt>
    <dgm:pt modelId="{72B0E6C3-3ABD-4435-974D-D449F6D62D57}" type="pres">
      <dgm:prSet presAssocID="{4467B9DB-4441-4852-BA4F-182A0FE5D08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4DB95C7-AE74-4BD0-9979-098B9C2DB9C1}" type="pres">
      <dgm:prSet presAssocID="{4467B9DB-4441-4852-BA4F-182A0FE5D0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B211C32F-7300-456D-8AC8-A40118E2C602}" type="pres">
      <dgm:prSet presAssocID="{4467B9DB-4441-4852-BA4F-182A0FE5D08A}" presName="spaceRect" presStyleCnt="0"/>
      <dgm:spPr/>
    </dgm:pt>
    <dgm:pt modelId="{2EE59E36-02AA-42AC-B247-D155745FDBE5}" type="pres">
      <dgm:prSet presAssocID="{4467B9DB-4441-4852-BA4F-182A0FE5D08A}" presName="textRect" presStyleLbl="revTx" presStyleIdx="1" presStyleCnt="3">
        <dgm:presLayoutVars>
          <dgm:chMax val="1"/>
          <dgm:chPref val="1"/>
        </dgm:presLayoutVars>
      </dgm:prSet>
      <dgm:spPr/>
    </dgm:pt>
    <dgm:pt modelId="{37AD1382-E24C-4398-B21C-618C86CAEBB1}" type="pres">
      <dgm:prSet presAssocID="{6C46A9F1-3BA5-4F8D-ADC1-4F8B50D7B1B1}" presName="sibTrans" presStyleCnt="0"/>
      <dgm:spPr/>
    </dgm:pt>
    <dgm:pt modelId="{5FB43B4B-5A0C-4A02-89C6-756F68ECA972}" type="pres">
      <dgm:prSet presAssocID="{EFFB7C48-7C13-44C7-AFF6-E1DB6E758ECC}" presName="compNode" presStyleCnt="0"/>
      <dgm:spPr/>
    </dgm:pt>
    <dgm:pt modelId="{17E03BB1-BE7C-4475-9560-BDB53C06975A}" type="pres">
      <dgm:prSet presAssocID="{EFFB7C48-7C13-44C7-AFF6-E1DB6E758EC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F1B39CF-AB2D-476F-98CD-867C1BDE604A}" type="pres">
      <dgm:prSet presAssocID="{EFFB7C48-7C13-44C7-AFF6-E1DB6E758E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 with solid fill"/>
        </a:ext>
      </dgm:extLst>
    </dgm:pt>
    <dgm:pt modelId="{38C1B189-4A55-4645-94DF-2AA8478DBADF}" type="pres">
      <dgm:prSet presAssocID="{EFFB7C48-7C13-44C7-AFF6-E1DB6E758ECC}" presName="spaceRect" presStyleCnt="0"/>
      <dgm:spPr/>
    </dgm:pt>
    <dgm:pt modelId="{F545643F-9CDA-476A-87AC-B98F10C4B1FE}" type="pres">
      <dgm:prSet presAssocID="{EFFB7C48-7C13-44C7-AFF6-E1DB6E758EC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828F203-B8BE-4218-B97E-D0B33BC2F4C6}" srcId="{882B6A2A-646E-446B-97B0-581C27858BEC}" destId="{EFFB7C48-7C13-44C7-AFF6-E1DB6E758ECC}" srcOrd="2" destOrd="0" parTransId="{FE9F0DD2-44B3-4B2A-839A-23AEECBA2A74}" sibTransId="{F979EB3E-E306-4893-8540-B80C601AE8B6}"/>
    <dgm:cxn modelId="{94E3F307-D12E-4CEB-961E-933E78CF46E4}" type="presOf" srcId="{1F5DFFE8-9947-43BF-B544-64B3A9314817}" destId="{12CF2B58-B27E-4365-B422-C4580E586645}" srcOrd="0" destOrd="0" presId="urn:microsoft.com/office/officeart/2018/5/layout/IconLeafLabelList"/>
    <dgm:cxn modelId="{AC770534-B6C5-41A2-A96A-B8A4130996B0}" srcId="{882B6A2A-646E-446B-97B0-581C27858BEC}" destId="{4467B9DB-4441-4852-BA4F-182A0FE5D08A}" srcOrd="1" destOrd="0" parTransId="{13B78BFF-388F-4E33-89A7-B7AD51DA1C0C}" sibTransId="{6C46A9F1-3BA5-4F8D-ADC1-4F8B50D7B1B1}"/>
    <dgm:cxn modelId="{D73BB153-B7A9-4F41-A0BD-705616D14BD9}" srcId="{882B6A2A-646E-446B-97B0-581C27858BEC}" destId="{1F5DFFE8-9947-43BF-B544-64B3A9314817}" srcOrd="0" destOrd="0" parTransId="{23244572-2193-40B7-BDA0-F42C8A74C90B}" sibTransId="{D7E9AA42-B4E5-40F4-BB73-91854D190833}"/>
    <dgm:cxn modelId="{7465C69D-033D-4639-B215-822F946E68D3}" type="presOf" srcId="{4467B9DB-4441-4852-BA4F-182A0FE5D08A}" destId="{2EE59E36-02AA-42AC-B247-D155745FDBE5}" srcOrd="0" destOrd="0" presId="urn:microsoft.com/office/officeart/2018/5/layout/IconLeafLabelList"/>
    <dgm:cxn modelId="{70F531AA-FDF4-4CE1-8E25-DBA47CAA2A55}" type="presOf" srcId="{EFFB7C48-7C13-44C7-AFF6-E1DB6E758ECC}" destId="{F545643F-9CDA-476A-87AC-B98F10C4B1FE}" srcOrd="0" destOrd="0" presId="urn:microsoft.com/office/officeart/2018/5/layout/IconLeafLabelList"/>
    <dgm:cxn modelId="{68F78FC6-D786-4B84-A3DF-F6C346A02547}" type="presOf" srcId="{882B6A2A-646E-446B-97B0-581C27858BEC}" destId="{E5615DBD-A657-4E80-BC3F-FED69AC008D3}" srcOrd="0" destOrd="0" presId="urn:microsoft.com/office/officeart/2018/5/layout/IconLeafLabelList"/>
    <dgm:cxn modelId="{911ACF0C-3B50-4717-84C4-CA11796C91AF}" type="presParOf" srcId="{E5615DBD-A657-4E80-BC3F-FED69AC008D3}" destId="{9B26D7EA-E115-4A7C-8B1C-F70BF8CECDC1}" srcOrd="0" destOrd="0" presId="urn:microsoft.com/office/officeart/2018/5/layout/IconLeafLabelList"/>
    <dgm:cxn modelId="{FC5608E0-E84D-4948-83BF-1D6DC16C8AC0}" type="presParOf" srcId="{9B26D7EA-E115-4A7C-8B1C-F70BF8CECDC1}" destId="{8259D05E-BFB7-4558-B233-79FC3A2AA832}" srcOrd="0" destOrd="0" presId="urn:microsoft.com/office/officeart/2018/5/layout/IconLeafLabelList"/>
    <dgm:cxn modelId="{A9C00999-4A1A-40D8-96F3-8E51643A0F79}" type="presParOf" srcId="{9B26D7EA-E115-4A7C-8B1C-F70BF8CECDC1}" destId="{6DAE93F1-4096-412F-816D-09BF61A1F9F0}" srcOrd="1" destOrd="0" presId="urn:microsoft.com/office/officeart/2018/5/layout/IconLeafLabelList"/>
    <dgm:cxn modelId="{55EB5A6A-D240-4A2B-95BD-05119D595389}" type="presParOf" srcId="{9B26D7EA-E115-4A7C-8B1C-F70BF8CECDC1}" destId="{C991DF76-00B7-4983-A2E5-E2AF0168B880}" srcOrd="2" destOrd="0" presId="urn:microsoft.com/office/officeart/2018/5/layout/IconLeafLabelList"/>
    <dgm:cxn modelId="{99E82C92-FC30-4BB7-8487-AF54F99D63D0}" type="presParOf" srcId="{9B26D7EA-E115-4A7C-8B1C-F70BF8CECDC1}" destId="{12CF2B58-B27E-4365-B422-C4580E586645}" srcOrd="3" destOrd="0" presId="urn:microsoft.com/office/officeart/2018/5/layout/IconLeafLabelList"/>
    <dgm:cxn modelId="{EB22CBBE-B521-4818-977D-CF139E7537C2}" type="presParOf" srcId="{E5615DBD-A657-4E80-BC3F-FED69AC008D3}" destId="{1558DCC7-D1C6-454E-B556-AE02056C791F}" srcOrd="1" destOrd="0" presId="urn:microsoft.com/office/officeart/2018/5/layout/IconLeafLabelList"/>
    <dgm:cxn modelId="{018CA2BD-6D1F-4816-A97B-E35C8E06A231}" type="presParOf" srcId="{E5615DBD-A657-4E80-BC3F-FED69AC008D3}" destId="{DFFC080D-F5AB-4D33-A601-8BF27C35853B}" srcOrd="2" destOrd="0" presId="urn:microsoft.com/office/officeart/2018/5/layout/IconLeafLabelList"/>
    <dgm:cxn modelId="{35733E77-CB27-408C-9F9C-0979050107AD}" type="presParOf" srcId="{DFFC080D-F5AB-4D33-A601-8BF27C35853B}" destId="{72B0E6C3-3ABD-4435-974D-D449F6D62D57}" srcOrd="0" destOrd="0" presId="urn:microsoft.com/office/officeart/2018/5/layout/IconLeafLabelList"/>
    <dgm:cxn modelId="{FF77CBBC-3705-472E-8E46-3274493112D5}" type="presParOf" srcId="{DFFC080D-F5AB-4D33-A601-8BF27C35853B}" destId="{54DB95C7-AE74-4BD0-9979-098B9C2DB9C1}" srcOrd="1" destOrd="0" presId="urn:microsoft.com/office/officeart/2018/5/layout/IconLeafLabelList"/>
    <dgm:cxn modelId="{B4FB9CC8-4647-425E-91CF-44A2312ADE93}" type="presParOf" srcId="{DFFC080D-F5AB-4D33-A601-8BF27C35853B}" destId="{B211C32F-7300-456D-8AC8-A40118E2C602}" srcOrd="2" destOrd="0" presId="urn:microsoft.com/office/officeart/2018/5/layout/IconLeafLabelList"/>
    <dgm:cxn modelId="{B56205B9-B474-4E31-8BA3-5769A8EEAB2D}" type="presParOf" srcId="{DFFC080D-F5AB-4D33-A601-8BF27C35853B}" destId="{2EE59E36-02AA-42AC-B247-D155745FDBE5}" srcOrd="3" destOrd="0" presId="urn:microsoft.com/office/officeart/2018/5/layout/IconLeafLabelList"/>
    <dgm:cxn modelId="{F43114FA-02C8-4829-A363-F26B4A835AE5}" type="presParOf" srcId="{E5615DBD-A657-4E80-BC3F-FED69AC008D3}" destId="{37AD1382-E24C-4398-B21C-618C86CAEBB1}" srcOrd="3" destOrd="0" presId="urn:microsoft.com/office/officeart/2018/5/layout/IconLeafLabelList"/>
    <dgm:cxn modelId="{BC68F5BF-5F8E-4BD9-BE09-15AD73B907E5}" type="presParOf" srcId="{E5615DBD-A657-4E80-BC3F-FED69AC008D3}" destId="{5FB43B4B-5A0C-4A02-89C6-756F68ECA972}" srcOrd="4" destOrd="0" presId="urn:microsoft.com/office/officeart/2018/5/layout/IconLeafLabelList"/>
    <dgm:cxn modelId="{B993EF1C-366F-47B3-B04C-68FCAAE23F6B}" type="presParOf" srcId="{5FB43B4B-5A0C-4A02-89C6-756F68ECA972}" destId="{17E03BB1-BE7C-4475-9560-BDB53C06975A}" srcOrd="0" destOrd="0" presId="urn:microsoft.com/office/officeart/2018/5/layout/IconLeafLabelList"/>
    <dgm:cxn modelId="{11F7268E-7836-40A3-B5F9-BDA972E34CC9}" type="presParOf" srcId="{5FB43B4B-5A0C-4A02-89C6-756F68ECA972}" destId="{8F1B39CF-AB2D-476F-98CD-867C1BDE604A}" srcOrd="1" destOrd="0" presId="urn:microsoft.com/office/officeart/2018/5/layout/IconLeafLabelList"/>
    <dgm:cxn modelId="{CEC0179B-5177-4B0B-96B8-BBB08F724215}" type="presParOf" srcId="{5FB43B4B-5A0C-4A02-89C6-756F68ECA972}" destId="{38C1B189-4A55-4645-94DF-2AA8478DBADF}" srcOrd="2" destOrd="0" presId="urn:microsoft.com/office/officeart/2018/5/layout/IconLeafLabelList"/>
    <dgm:cxn modelId="{620A2EE0-B06F-4955-A6C3-55CBCC81023B}" type="presParOf" srcId="{5FB43B4B-5A0C-4A02-89C6-756F68ECA972}" destId="{F545643F-9CDA-476A-87AC-B98F10C4B1F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2B6A2A-646E-446B-97B0-581C27858BE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F5DFFE8-9947-43BF-B544-64B3A9314817}">
      <dgm:prSet/>
      <dgm:spPr/>
      <dgm:t>
        <a:bodyPr/>
        <a:lstStyle/>
        <a:p>
          <a:pPr>
            <a:defRPr cap="all"/>
          </a:pPr>
          <a:r>
            <a:rPr lang="en-US"/>
            <a:t>Generates a file with updated pay information</a:t>
          </a:r>
        </a:p>
      </dgm:t>
    </dgm:pt>
    <dgm:pt modelId="{23244572-2193-40B7-BDA0-F42C8A74C90B}" type="parTrans" cxnId="{D73BB153-B7A9-4F41-A0BD-705616D14BD9}">
      <dgm:prSet/>
      <dgm:spPr/>
      <dgm:t>
        <a:bodyPr/>
        <a:lstStyle/>
        <a:p>
          <a:endParaRPr lang="en-US"/>
        </a:p>
      </dgm:t>
    </dgm:pt>
    <dgm:pt modelId="{D7E9AA42-B4E5-40F4-BB73-91854D190833}" type="sibTrans" cxnId="{D73BB153-B7A9-4F41-A0BD-705616D14BD9}">
      <dgm:prSet/>
      <dgm:spPr/>
      <dgm:t>
        <a:bodyPr/>
        <a:lstStyle/>
        <a:p>
          <a:endParaRPr lang="en-US"/>
        </a:p>
      </dgm:t>
    </dgm:pt>
    <dgm:pt modelId="{4467B9DB-4441-4852-BA4F-182A0FE5D08A}">
      <dgm:prSet/>
      <dgm:spPr/>
      <dgm:t>
        <a:bodyPr/>
        <a:lstStyle/>
        <a:p>
          <a:pPr>
            <a:defRPr cap="all"/>
          </a:pPr>
          <a:r>
            <a:rPr lang="en-US"/>
            <a:t>Includes the YTD pay information</a:t>
          </a:r>
        </a:p>
      </dgm:t>
    </dgm:pt>
    <dgm:pt modelId="{13B78BFF-388F-4E33-89A7-B7AD51DA1C0C}" type="parTrans" cxnId="{AC770534-B6C5-41A2-A96A-B8A4130996B0}">
      <dgm:prSet/>
      <dgm:spPr/>
      <dgm:t>
        <a:bodyPr/>
        <a:lstStyle/>
        <a:p>
          <a:endParaRPr lang="en-US"/>
        </a:p>
      </dgm:t>
    </dgm:pt>
    <dgm:pt modelId="{6C46A9F1-3BA5-4F8D-ADC1-4F8B50D7B1B1}" type="sibTrans" cxnId="{AC770534-B6C5-41A2-A96A-B8A4130996B0}">
      <dgm:prSet/>
      <dgm:spPr/>
      <dgm:t>
        <a:bodyPr/>
        <a:lstStyle/>
        <a:p>
          <a:endParaRPr lang="en-US"/>
        </a:p>
      </dgm:t>
    </dgm:pt>
    <dgm:pt modelId="{EFFB7C48-7C13-44C7-AFF6-E1DB6E758ECC}">
      <dgm:prSet/>
      <dgm:spPr/>
      <dgm:t>
        <a:bodyPr/>
        <a:lstStyle/>
        <a:p>
          <a:pPr>
            <a:defRPr cap="all"/>
          </a:pPr>
          <a:r>
            <a:rPr lang="en-US"/>
            <a:t>Displays the current benefits </a:t>
          </a:r>
        </a:p>
      </dgm:t>
    </dgm:pt>
    <dgm:pt modelId="{FE9F0DD2-44B3-4B2A-839A-23AEECBA2A74}" type="parTrans" cxnId="{C828F203-B8BE-4218-B97E-D0B33BC2F4C6}">
      <dgm:prSet/>
      <dgm:spPr/>
      <dgm:t>
        <a:bodyPr/>
        <a:lstStyle/>
        <a:p>
          <a:endParaRPr lang="en-US"/>
        </a:p>
      </dgm:t>
    </dgm:pt>
    <dgm:pt modelId="{F979EB3E-E306-4893-8540-B80C601AE8B6}" type="sibTrans" cxnId="{C828F203-B8BE-4218-B97E-D0B33BC2F4C6}">
      <dgm:prSet/>
      <dgm:spPr/>
      <dgm:t>
        <a:bodyPr/>
        <a:lstStyle/>
        <a:p>
          <a:endParaRPr lang="en-US"/>
        </a:p>
      </dgm:t>
    </dgm:pt>
    <dgm:pt modelId="{E5615DBD-A657-4E80-BC3F-FED69AC008D3}" type="pres">
      <dgm:prSet presAssocID="{882B6A2A-646E-446B-97B0-581C27858BEC}" presName="root" presStyleCnt="0">
        <dgm:presLayoutVars>
          <dgm:dir/>
          <dgm:resizeHandles val="exact"/>
        </dgm:presLayoutVars>
      </dgm:prSet>
      <dgm:spPr/>
    </dgm:pt>
    <dgm:pt modelId="{9B26D7EA-E115-4A7C-8B1C-F70BF8CECDC1}" type="pres">
      <dgm:prSet presAssocID="{1F5DFFE8-9947-43BF-B544-64B3A9314817}" presName="compNode" presStyleCnt="0"/>
      <dgm:spPr/>
    </dgm:pt>
    <dgm:pt modelId="{8259D05E-BFB7-4558-B233-79FC3A2AA832}" type="pres">
      <dgm:prSet presAssocID="{1F5DFFE8-9947-43BF-B544-64B3A931481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DAE93F1-4096-412F-816D-09BF61A1F9F0}" type="pres">
      <dgm:prSet presAssocID="{1F5DFFE8-9947-43BF-B544-64B3A93148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991DF76-00B7-4983-A2E5-E2AF0168B880}" type="pres">
      <dgm:prSet presAssocID="{1F5DFFE8-9947-43BF-B544-64B3A9314817}" presName="spaceRect" presStyleCnt="0"/>
      <dgm:spPr/>
    </dgm:pt>
    <dgm:pt modelId="{12CF2B58-B27E-4365-B422-C4580E586645}" type="pres">
      <dgm:prSet presAssocID="{1F5DFFE8-9947-43BF-B544-64B3A9314817}" presName="textRect" presStyleLbl="revTx" presStyleIdx="0" presStyleCnt="3">
        <dgm:presLayoutVars>
          <dgm:chMax val="1"/>
          <dgm:chPref val="1"/>
        </dgm:presLayoutVars>
      </dgm:prSet>
      <dgm:spPr/>
    </dgm:pt>
    <dgm:pt modelId="{1558DCC7-D1C6-454E-B556-AE02056C791F}" type="pres">
      <dgm:prSet presAssocID="{D7E9AA42-B4E5-40F4-BB73-91854D190833}" presName="sibTrans" presStyleCnt="0"/>
      <dgm:spPr/>
    </dgm:pt>
    <dgm:pt modelId="{DFFC080D-F5AB-4D33-A601-8BF27C35853B}" type="pres">
      <dgm:prSet presAssocID="{4467B9DB-4441-4852-BA4F-182A0FE5D08A}" presName="compNode" presStyleCnt="0"/>
      <dgm:spPr/>
    </dgm:pt>
    <dgm:pt modelId="{72B0E6C3-3ABD-4435-974D-D449F6D62D57}" type="pres">
      <dgm:prSet presAssocID="{4467B9DB-4441-4852-BA4F-182A0FE5D08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4DB95C7-AE74-4BD0-9979-098B9C2DB9C1}" type="pres">
      <dgm:prSet presAssocID="{4467B9DB-4441-4852-BA4F-182A0FE5D0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211C32F-7300-456D-8AC8-A40118E2C602}" type="pres">
      <dgm:prSet presAssocID="{4467B9DB-4441-4852-BA4F-182A0FE5D08A}" presName="spaceRect" presStyleCnt="0"/>
      <dgm:spPr/>
    </dgm:pt>
    <dgm:pt modelId="{2EE59E36-02AA-42AC-B247-D155745FDBE5}" type="pres">
      <dgm:prSet presAssocID="{4467B9DB-4441-4852-BA4F-182A0FE5D08A}" presName="textRect" presStyleLbl="revTx" presStyleIdx="1" presStyleCnt="3">
        <dgm:presLayoutVars>
          <dgm:chMax val="1"/>
          <dgm:chPref val="1"/>
        </dgm:presLayoutVars>
      </dgm:prSet>
      <dgm:spPr/>
    </dgm:pt>
    <dgm:pt modelId="{37AD1382-E24C-4398-B21C-618C86CAEBB1}" type="pres">
      <dgm:prSet presAssocID="{6C46A9F1-3BA5-4F8D-ADC1-4F8B50D7B1B1}" presName="sibTrans" presStyleCnt="0"/>
      <dgm:spPr/>
    </dgm:pt>
    <dgm:pt modelId="{5FB43B4B-5A0C-4A02-89C6-756F68ECA972}" type="pres">
      <dgm:prSet presAssocID="{EFFB7C48-7C13-44C7-AFF6-E1DB6E758ECC}" presName="compNode" presStyleCnt="0"/>
      <dgm:spPr/>
    </dgm:pt>
    <dgm:pt modelId="{17E03BB1-BE7C-4475-9560-BDB53C06975A}" type="pres">
      <dgm:prSet presAssocID="{EFFB7C48-7C13-44C7-AFF6-E1DB6E758EC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F1B39CF-AB2D-476F-98CD-867C1BDE604A}" type="pres">
      <dgm:prSet presAssocID="{EFFB7C48-7C13-44C7-AFF6-E1DB6E758E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8C1B189-4A55-4645-94DF-2AA8478DBADF}" type="pres">
      <dgm:prSet presAssocID="{EFFB7C48-7C13-44C7-AFF6-E1DB6E758ECC}" presName="spaceRect" presStyleCnt="0"/>
      <dgm:spPr/>
    </dgm:pt>
    <dgm:pt modelId="{F545643F-9CDA-476A-87AC-B98F10C4B1FE}" type="pres">
      <dgm:prSet presAssocID="{EFFB7C48-7C13-44C7-AFF6-E1DB6E758EC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828F203-B8BE-4218-B97E-D0B33BC2F4C6}" srcId="{882B6A2A-646E-446B-97B0-581C27858BEC}" destId="{EFFB7C48-7C13-44C7-AFF6-E1DB6E758ECC}" srcOrd="2" destOrd="0" parTransId="{FE9F0DD2-44B3-4B2A-839A-23AEECBA2A74}" sibTransId="{F979EB3E-E306-4893-8540-B80C601AE8B6}"/>
    <dgm:cxn modelId="{94E3F307-D12E-4CEB-961E-933E78CF46E4}" type="presOf" srcId="{1F5DFFE8-9947-43BF-B544-64B3A9314817}" destId="{12CF2B58-B27E-4365-B422-C4580E586645}" srcOrd="0" destOrd="0" presId="urn:microsoft.com/office/officeart/2018/5/layout/IconLeafLabelList"/>
    <dgm:cxn modelId="{AC770534-B6C5-41A2-A96A-B8A4130996B0}" srcId="{882B6A2A-646E-446B-97B0-581C27858BEC}" destId="{4467B9DB-4441-4852-BA4F-182A0FE5D08A}" srcOrd="1" destOrd="0" parTransId="{13B78BFF-388F-4E33-89A7-B7AD51DA1C0C}" sibTransId="{6C46A9F1-3BA5-4F8D-ADC1-4F8B50D7B1B1}"/>
    <dgm:cxn modelId="{D73BB153-B7A9-4F41-A0BD-705616D14BD9}" srcId="{882B6A2A-646E-446B-97B0-581C27858BEC}" destId="{1F5DFFE8-9947-43BF-B544-64B3A9314817}" srcOrd="0" destOrd="0" parTransId="{23244572-2193-40B7-BDA0-F42C8A74C90B}" sibTransId="{D7E9AA42-B4E5-40F4-BB73-91854D190833}"/>
    <dgm:cxn modelId="{7465C69D-033D-4639-B215-822F946E68D3}" type="presOf" srcId="{4467B9DB-4441-4852-BA4F-182A0FE5D08A}" destId="{2EE59E36-02AA-42AC-B247-D155745FDBE5}" srcOrd="0" destOrd="0" presId="urn:microsoft.com/office/officeart/2018/5/layout/IconLeafLabelList"/>
    <dgm:cxn modelId="{70F531AA-FDF4-4CE1-8E25-DBA47CAA2A55}" type="presOf" srcId="{EFFB7C48-7C13-44C7-AFF6-E1DB6E758ECC}" destId="{F545643F-9CDA-476A-87AC-B98F10C4B1FE}" srcOrd="0" destOrd="0" presId="urn:microsoft.com/office/officeart/2018/5/layout/IconLeafLabelList"/>
    <dgm:cxn modelId="{68F78FC6-D786-4B84-A3DF-F6C346A02547}" type="presOf" srcId="{882B6A2A-646E-446B-97B0-581C27858BEC}" destId="{E5615DBD-A657-4E80-BC3F-FED69AC008D3}" srcOrd="0" destOrd="0" presId="urn:microsoft.com/office/officeart/2018/5/layout/IconLeafLabelList"/>
    <dgm:cxn modelId="{911ACF0C-3B50-4717-84C4-CA11796C91AF}" type="presParOf" srcId="{E5615DBD-A657-4E80-BC3F-FED69AC008D3}" destId="{9B26D7EA-E115-4A7C-8B1C-F70BF8CECDC1}" srcOrd="0" destOrd="0" presId="urn:microsoft.com/office/officeart/2018/5/layout/IconLeafLabelList"/>
    <dgm:cxn modelId="{FC5608E0-E84D-4948-83BF-1D6DC16C8AC0}" type="presParOf" srcId="{9B26D7EA-E115-4A7C-8B1C-F70BF8CECDC1}" destId="{8259D05E-BFB7-4558-B233-79FC3A2AA832}" srcOrd="0" destOrd="0" presId="urn:microsoft.com/office/officeart/2018/5/layout/IconLeafLabelList"/>
    <dgm:cxn modelId="{A9C00999-4A1A-40D8-96F3-8E51643A0F79}" type="presParOf" srcId="{9B26D7EA-E115-4A7C-8B1C-F70BF8CECDC1}" destId="{6DAE93F1-4096-412F-816D-09BF61A1F9F0}" srcOrd="1" destOrd="0" presId="urn:microsoft.com/office/officeart/2018/5/layout/IconLeafLabelList"/>
    <dgm:cxn modelId="{55EB5A6A-D240-4A2B-95BD-05119D595389}" type="presParOf" srcId="{9B26D7EA-E115-4A7C-8B1C-F70BF8CECDC1}" destId="{C991DF76-00B7-4983-A2E5-E2AF0168B880}" srcOrd="2" destOrd="0" presId="urn:microsoft.com/office/officeart/2018/5/layout/IconLeafLabelList"/>
    <dgm:cxn modelId="{99E82C92-FC30-4BB7-8487-AF54F99D63D0}" type="presParOf" srcId="{9B26D7EA-E115-4A7C-8B1C-F70BF8CECDC1}" destId="{12CF2B58-B27E-4365-B422-C4580E586645}" srcOrd="3" destOrd="0" presId="urn:microsoft.com/office/officeart/2018/5/layout/IconLeafLabelList"/>
    <dgm:cxn modelId="{EB22CBBE-B521-4818-977D-CF139E7537C2}" type="presParOf" srcId="{E5615DBD-A657-4E80-BC3F-FED69AC008D3}" destId="{1558DCC7-D1C6-454E-B556-AE02056C791F}" srcOrd="1" destOrd="0" presId="urn:microsoft.com/office/officeart/2018/5/layout/IconLeafLabelList"/>
    <dgm:cxn modelId="{018CA2BD-6D1F-4816-A97B-E35C8E06A231}" type="presParOf" srcId="{E5615DBD-A657-4E80-BC3F-FED69AC008D3}" destId="{DFFC080D-F5AB-4D33-A601-8BF27C35853B}" srcOrd="2" destOrd="0" presId="urn:microsoft.com/office/officeart/2018/5/layout/IconLeafLabelList"/>
    <dgm:cxn modelId="{35733E77-CB27-408C-9F9C-0979050107AD}" type="presParOf" srcId="{DFFC080D-F5AB-4D33-A601-8BF27C35853B}" destId="{72B0E6C3-3ABD-4435-974D-D449F6D62D57}" srcOrd="0" destOrd="0" presId="urn:microsoft.com/office/officeart/2018/5/layout/IconLeafLabelList"/>
    <dgm:cxn modelId="{FF77CBBC-3705-472E-8E46-3274493112D5}" type="presParOf" srcId="{DFFC080D-F5AB-4D33-A601-8BF27C35853B}" destId="{54DB95C7-AE74-4BD0-9979-098B9C2DB9C1}" srcOrd="1" destOrd="0" presId="urn:microsoft.com/office/officeart/2018/5/layout/IconLeafLabelList"/>
    <dgm:cxn modelId="{B4FB9CC8-4647-425E-91CF-44A2312ADE93}" type="presParOf" srcId="{DFFC080D-F5AB-4D33-A601-8BF27C35853B}" destId="{B211C32F-7300-456D-8AC8-A40118E2C602}" srcOrd="2" destOrd="0" presId="urn:microsoft.com/office/officeart/2018/5/layout/IconLeafLabelList"/>
    <dgm:cxn modelId="{B56205B9-B474-4E31-8BA3-5769A8EEAB2D}" type="presParOf" srcId="{DFFC080D-F5AB-4D33-A601-8BF27C35853B}" destId="{2EE59E36-02AA-42AC-B247-D155745FDBE5}" srcOrd="3" destOrd="0" presId="urn:microsoft.com/office/officeart/2018/5/layout/IconLeafLabelList"/>
    <dgm:cxn modelId="{F43114FA-02C8-4829-A363-F26B4A835AE5}" type="presParOf" srcId="{E5615DBD-A657-4E80-BC3F-FED69AC008D3}" destId="{37AD1382-E24C-4398-B21C-618C86CAEBB1}" srcOrd="3" destOrd="0" presId="urn:microsoft.com/office/officeart/2018/5/layout/IconLeafLabelList"/>
    <dgm:cxn modelId="{BC68F5BF-5F8E-4BD9-BE09-15AD73B907E5}" type="presParOf" srcId="{E5615DBD-A657-4E80-BC3F-FED69AC008D3}" destId="{5FB43B4B-5A0C-4A02-89C6-756F68ECA972}" srcOrd="4" destOrd="0" presId="urn:microsoft.com/office/officeart/2018/5/layout/IconLeafLabelList"/>
    <dgm:cxn modelId="{B993EF1C-366F-47B3-B04C-68FCAAE23F6B}" type="presParOf" srcId="{5FB43B4B-5A0C-4A02-89C6-756F68ECA972}" destId="{17E03BB1-BE7C-4475-9560-BDB53C06975A}" srcOrd="0" destOrd="0" presId="urn:microsoft.com/office/officeart/2018/5/layout/IconLeafLabelList"/>
    <dgm:cxn modelId="{11F7268E-7836-40A3-B5F9-BDA972E34CC9}" type="presParOf" srcId="{5FB43B4B-5A0C-4A02-89C6-756F68ECA972}" destId="{8F1B39CF-AB2D-476F-98CD-867C1BDE604A}" srcOrd="1" destOrd="0" presId="urn:microsoft.com/office/officeart/2018/5/layout/IconLeafLabelList"/>
    <dgm:cxn modelId="{CEC0179B-5177-4B0B-96B8-BBB08F724215}" type="presParOf" srcId="{5FB43B4B-5A0C-4A02-89C6-756F68ECA972}" destId="{38C1B189-4A55-4645-94DF-2AA8478DBADF}" srcOrd="2" destOrd="0" presId="urn:microsoft.com/office/officeart/2018/5/layout/IconLeafLabelList"/>
    <dgm:cxn modelId="{620A2EE0-B06F-4955-A6C3-55CBCC81023B}" type="presParOf" srcId="{5FB43B4B-5A0C-4A02-89C6-756F68ECA972}" destId="{F545643F-9CDA-476A-87AC-B98F10C4B1F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2B6A2A-646E-446B-97B0-581C27858BE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F5DFFE8-9947-43BF-B544-64B3A93148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Calculates tax for every pay</a:t>
          </a:r>
        </a:p>
      </dgm:t>
    </dgm:pt>
    <dgm:pt modelId="{23244572-2193-40B7-BDA0-F42C8A74C90B}" type="parTrans" cxnId="{D73BB153-B7A9-4F41-A0BD-705616D14BD9}">
      <dgm:prSet/>
      <dgm:spPr/>
      <dgm:t>
        <a:bodyPr/>
        <a:lstStyle/>
        <a:p>
          <a:endParaRPr lang="en-US"/>
        </a:p>
      </dgm:t>
    </dgm:pt>
    <dgm:pt modelId="{D7E9AA42-B4E5-40F4-BB73-91854D190833}" type="sibTrans" cxnId="{D73BB153-B7A9-4F41-A0BD-705616D14BD9}">
      <dgm:prSet/>
      <dgm:spPr/>
      <dgm:t>
        <a:bodyPr/>
        <a:lstStyle/>
        <a:p>
          <a:endParaRPr lang="en-US"/>
        </a:p>
      </dgm:t>
    </dgm:pt>
    <dgm:pt modelId="{D4C1F548-8722-4AA1-A05B-868008539D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Generates gross pay and net pay</a:t>
          </a:r>
        </a:p>
      </dgm:t>
    </dgm:pt>
    <dgm:pt modelId="{222A5EB5-B10C-45F3-8512-47F60DF3DAD2}" type="parTrans" cxnId="{0818602C-A62B-4C18-B873-1D38B4CDB6CC}">
      <dgm:prSet/>
      <dgm:spPr/>
      <dgm:t>
        <a:bodyPr/>
        <a:lstStyle/>
        <a:p>
          <a:endParaRPr lang="en-US"/>
        </a:p>
      </dgm:t>
    </dgm:pt>
    <dgm:pt modelId="{788D0C61-5139-4856-BDB1-08FC8E308F77}" type="sibTrans" cxnId="{0818602C-A62B-4C18-B873-1D38B4CDB6CC}">
      <dgm:prSet/>
      <dgm:spPr/>
      <dgm:t>
        <a:bodyPr/>
        <a:lstStyle/>
        <a:p>
          <a:endParaRPr lang="en-US"/>
        </a:p>
      </dgm:t>
    </dgm:pt>
    <dgm:pt modelId="{F7C8C8F5-6D44-47F4-B204-EEC9091C636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Takes into account factors such as dependents</a:t>
          </a:r>
        </a:p>
      </dgm:t>
    </dgm:pt>
    <dgm:pt modelId="{EF4F43D5-1249-4168-A2A0-6ACA7E097C41}" type="parTrans" cxnId="{5ACAC311-AB0A-48FA-A8FD-F91A3197F36D}">
      <dgm:prSet/>
      <dgm:spPr/>
      <dgm:t>
        <a:bodyPr/>
        <a:lstStyle/>
        <a:p>
          <a:endParaRPr lang="en-US"/>
        </a:p>
      </dgm:t>
    </dgm:pt>
    <dgm:pt modelId="{51EE7B6F-FDD8-46AC-89F6-3C113F2F7663}" type="sibTrans" cxnId="{5ACAC311-AB0A-48FA-A8FD-F91A3197F36D}">
      <dgm:prSet/>
      <dgm:spPr/>
      <dgm:t>
        <a:bodyPr/>
        <a:lstStyle/>
        <a:p>
          <a:endParaRPr lang="en-US"/>
        </a:p>
      </dgm:t>
    </dgm:pt>
    <dgm:pt modelId="{E5615DBD-A657-4E80-BC3F-FED69AC008D3}" type="pres">
      <dgm:prSet presAssocID="{882B6A2A-646E-446B-97B0-581C27858BEC}" presName="root" presStyleCnt="0">
        <dgm:presLayoutVars>
          <dgm:dir/>
          <dgm:resizeHandles val="exact"/>
        </dgm:presLayoutVars>
      </dgm:prSet>
      <dgm:spPr/>
    </dgm:pt>
    <dgm:pt modelId="{9B26D7EA-E115-4A7C-8B1C-F70BF8CECDC1}" type="pres">
      <dgm:prSet presAssocID="{1F5DFFE8-9947-43BF-B544-64B3A9314817}" presName="compNode" presStyleCnt="0"/>
      <dgm:spPr/>
    </dgm:pt>
    <dgm:pt modelId="{8259D05E-BFB7-4558-B233-79FC3A2AA832}" type="pres">
      <dgm:prSet presAssocID="{1F5DFFE8-9947-43BF-B544-64B3A931481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DAE93F1-4096-412F-816D-09BF61A1F9F0}" type="pres">
      <dgm:prSet presAssocID="{1F5DFFE8-9947-43BF-B544-64B3A93148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 with solid fill"/>
        </a:ext>
      </dgm:extLst>
    </dgm:pt>
    <dgm:pt modelId="{C991DF76-00B7-4983-A2E5-E2AF0168B880}" type="pres">
      <dgm:prSet presAssocID="{1F5DFFE8-9947-43BF-B544-64B3A9314817}" presName="spaceRect" presStyleCnt="0"/>
      <dgm:spPr/>
    </dgm:pt>
    <dgm:pt modelId="{12CF2B58-B27E-4365-B422-C4580E586645}" type="pres">
      <dgm:prSet presAssocID="{1F5DFFE8-9947-43BF-B544-64B3A9314817}" presName="textRect" presStyleLbl="revTx" presStyleIdx="0" presStyleCnt="3">
        <dgm:presLayoutVars>
          <dgm:chMax val="1"/>
          <dgm:chPref val="1"/>
        </dgm:presLayoutVars>
      </dgm:prSet>
      <dgm:spPr/>
    </dgm:pt>
    <dgm:pt modelId="{1558DCC7-D1C6-454E-B556-AE02056C791F}" type="pres">
      <dgm:prSet presAssocID="{D7E9AA42-B4E5-40F4-BB73-91854D190833}" presName="sibTrans" presStyleCnt="0"/>
      <dgm:spPr/>
    </dgm:pt>
    <dgm:pt modelId="{018204B8-D87D-42C5-99C3-7FD9AEE781D9}" type="pres">
      <dgm:prSet presAssocID="{D4C1F548-8722-4AA1-A05B-868008539D39}" presName="compNode" presStyleCnt="0"/>
      <dgm:spPr/>
    </dgm:pt>
    <dgm:pt modelId="{46DEA01C-9ED9-4D3D-A911-BFBE7B8F6824}" type="pres">
      <dgm:prSet presAssocID="{D4C1F548-8722-4AA1-A05B-868008539D3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A51F7EF-FB5A-41A8-963F-65B49D3BB349}" type="pres">
      <dgm:prSet presAssocID="{D4C1F548-8722-4AA1-A05B-868008539D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659A66D0-9610-49E9-9A92-B2848A7EBDE3}" type="pres">
      <dgm:prSet presAssocID="{D4C1F548-8722-4AA1-A05B-868008539D39}" presName="spaceRect" presStyleCnt="0"/>
      <dgm:spPr/>
    </dgm:pt>
    <dgm:pt modelId="{A43A67F4-76EF-4D6C-8DB6-8E4E0B091158}" type="pres">
      <dgm:prSet presAssocID="{D4C1F548-8722-4AA1-A05B-868008539D39}" presName="textRect" presStyleLbl="revTx" presStyleIdx="1" presStyleCnt="3">
        <dgm:presLayoutVars>
          <dgm:chMax val="1"/>
          <dgm:chPref val="1"/>
        </dgm:presLayoutVars>
      </dgm:prSet>
      <dgm:spPr/>
    </dgm:pt>
    <dgm:pt modelId="{84CB0667-E4A6-43A6-A842-9B7AEA1F5BC1}" type="pres">
      <dgm:prSet presAssocID="{788D0C61-5139-4856-BDB1-08FC8E308F77}" presName="sibTrans" presStyleCnt="0"/>
      <dgm:spPr/>
    </dgm:pt>
    <dgm:pt modelId="{52F597CF-8D5C-4380-B942-A761E7DEC9A3}" type="pres">
      <dgm:prSet presAssocID="{F7C8C8F5-6D44-47F4-B204-EEC9091C6368}" presName="compNode" presStyleCnt="0"/>
      <dgm:spPr/>
    </dgm:pt>
    <dgm:pt modelId="{9D08E4FE-9068-4FD3-9E5C-887A814D88E8}" type="pres">
      <dgm:prSet presAssocID="{F7C8C8F5-6D44-47F4-B204-EEC9091C636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DB05786-592B-4A46-B8DD-78B68E2D09FD}" type="pres">
      <dgm:prSet presAssocID="{F7C8C8F5-6D44-47F4-B204-EEC9091C63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2903918-A939-49BD-9380-FB6EB3AAF02E}" type="pres">
      <dgm:prSet presAssocID="{F7C8C8F5-6D44-47F4-B204-EEC9091C6368}" presName="spaceRect" presStyleCnt="0"/>
      <dgm:spPr/>
    </dgm:pt>
    <dgm:pt modelId="{D0964192-D665-45EA-BDAB-B15E7C90DFBC}" type="pres">
      <dgm:prSet presAssocID="{F7C8C8F5-6D44-47F4-B204-EEC9091C636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4E3F307-D12E-4CEB-961E-933E78CF46E4}" type="presOf" srcId="{1F5DFFE8-9947-43BF-B544-64B3A9314817}" destId="{12CF2B58-B27E-4365-B422-C4580E586645}" srcOrd="0" destOrd="0" presId="urn:microsoft.com/office/officeart/2018/5/layout/IconLeafLabelList"/>
    <dgm:cxn modelId="{7C32570F-512B-46D4-BE0B-834C589B5D57}" type="presOf" srcId="{D4C1F548-8722-4AA1-A05B-868008539D39}" destId="{A43A67F4-76EF-4D6C-8DB6-8E4E0B091158}" srcOrd="0" destOrd="0" presId="urn:microsoft.com/office/officeart/2018/5/layout/IconLeafLabelList"/>
    <dgm:cxn modelId="{5ACAC311-AB0A-48FA-A8FD-F91A3197F36D}" srcId="{882B6A2A-646E-446B-97B0-581C27858BEC}" destId="{F7C8C8F5-6D44-47F4-B204-EEC9091C6368}" srcOrd="2" destOrd="0" parTransId="{EF4F43D5-1249-4168-A2A0-6ACA7E097C41}" sibTransId="{51EE7B6F-FDD8-46AC-89F6-3C113F2F7663}"/>
    <dgm:cxn modelId="{0818602C-A62B-4C18-B873-1D38B4CDB6CC}" srcId="{882B6A2A-646E-446B-97B0-581C27858BEC}" destId="{D4C1F548-8722-4AA1-A05B-868008539D39}" srcOrd="1" destOrd="0" parTransId="{222A5EB5-B10C-45F3-8512-47F60DF3DAD2}" sibTransId="{788D0C61-5139-4856-BDB1-08FC8E308F77}"/>
    <dgm:cxn modelId="{D73BB153-B7A9-4F41-A0BD-705616D14BD9}" srcId="{882B6A2A-646E-446B-97B0-581C27858BEC}" destId="{1F5DFFE8-9947-43BF-B544-64B3A9314817}" srcOrd="0" destOrd="0" parTransId="{23244572-2193-40B7-BDA0-F42C8A74C90B}" sibTransId="{D7E9AA42-B4E5-40F4-BB73-91854D190833}"/>
    <dgm:cxn modelId="{68F78FC6-D786-4B84-A3DF-F6C346A02547}" type="presOf" srcId="{882B6A2A-646E-446B-97B0-581C27858BEC}" destId="{E5615DBD-A657-4E80-BC3F-FED69AC008D3}" srcOrd="0" destOrd="0" presId="urn:microsoft.com/office/officeart/2018/5/layout/IconLeafLabelList"/>
    <dgm:cxn modelId="{F74D91EA-F790-4AD1-9031-2F03C0F87FDD}" type="presOf" srcId="{F7C8C8F5-6D44-47F4-B204-EEC9091C6368}" destId="{D0964192-D665-45EA-BDAB-B15E7C90DFBC}" srcOrd="0" destOrd="0" presId="urn:microsoft.com/office/officeart/2018/5/layout/IconLeafLabelList"/>
    <dgm:cxn modelId="{911ACF0C-3B50-4717-84C4-CA11796C91AF}" type="presParOf" srcId="{E5615DBD-A657-4E80-BC3F-FED69AC008D3}" destId="{9B26D7EA-E115-4A7C-8B1C-F70BF8CECDC1}" srcOrd="0" destOrd="0" presId="urn:microsoft.com/office/officeart/2018/5/layout/IconLeafLabelList"/>
    <dgm:cxn modelId="{FC5608E0-E84D-4948-83BF-1D6DC16C8AC0}" type="presParOf" srcId="{9B26D7EA-E115-4A7C-8B1C-F70BF8CECDC1}" destId="{8259D05E-BFB7-4558-B233-79FC3A2AA832}" srcOrd="0" destOrd="0" presId="urn:microsoft.com/office/officeart/2018/5/layout/IconLeafLabelList"/>
    <dgm:cxn modelId="{A9C00999-4A1A-40D8-96F3-8E51643A0F79}" type="presParOf" srcId="{9B26D7EA-E115-4A7C-8B1C-F70BF8CECDC1}" destId="{6DAE93F1-4096-412F-816D-09BF61A1F9F0}" srcOrd="1" destOrd="0" presId="urn:microsoft.com/office/officeart/2018/5/layout/IconLeafLabelList"/>
    <dgm:cxn modelId="{55EB5A6A-D240-4A2B-95BD-05119D595389}" type="presParOf" srcId="{9B26D7EA-E115-4A7C-8B1C-F70BF8CECDC1}" destId="{C991DF76-00B7-4983-A2E5-E2AF0168B880}" srcOrd="2" destOrd="0" presId="urn:microsoft.com/office/officeart/2018/5/layout/IconLeafLabelList"/>
    <dgm:cxn modelId="{99E82C92-FC30-4BB7-8487-AF54F99D63D0}" type="presParOf" srcId="{9B26D7EA-E115-4A7C-8B1C-F70BF8CECDC1}" destId="{12CF2B58-B27E-4365-B422-C4580E586645}" srcOrd="3" destOrd="0" presId="urn:microsoft.com/office/officeart/2018/5/layout/IconLeafLabelList"/>
    <dgm:cxn modelId="{EB22CBBE-B521-4818-977D-CF139E7537C2}" type="presParOf" srcId="{E5615DBD-A657-4E80-BC3F-FED69AC008D3}" destId="{1558DCC7-D1C6-454E-B556-AE02056C791F}" srcOrd="1" destOrd="0" presId="urn:microsoft.com/office/officeart/2018/5/layout/IconLeafLabelList"/>
    <dgm:cxn modelId="{EA8519E9-7922-400D-BF7B-369F354A98C8}" type="presParOf" srcId="{E5615DBD-A657-4E80-BC3F-FED69AC008D3}" destId="{018204B8-D87D-42C5-99C3-7FD9AEE781D9}" srcOrd="2" destOrd="0" presId="urn:microsoft.com/office/officeart/2018/5/layout/IconLeafLabelList"/>
    <dgm:cxn modelId="{1432F741-6498-43C8-AD2C-BA427DBBB087}" type="presParOf" srcId="{018204B8-D87D-42C5-99C3-7FD9AEE781D9}" destId="{46DEA01C-9ED9-4D3D-A911-BFBE7B8F6824}" srcOrd="0" destOrd="0" presId="urn:microsoft.com/office/officeart/2018/5/layout/IconLeafLabelList"/>
    <dgm:cxn modelId="{25E593E5-C8A5-4917-9B4A-552C90806555}" type="presParOf" srcId="{018204B8-D87D-42C5-99C3-7FD9AEE781D9}" destId="{DA51F7EF-FB5A-41A8-963F-65B49D3BB349}" srcOrd="1" destOrd="0" presId="urn:microsoft.com/office/officeart/2018/5/layout/IconLeafLabelList"/>
    <dgm:cxn modelId="{C5BECF80-9DAD-4504-B236-B732AE8B4808}" type="presParOf" srcId="{018204B8-D87D-42C5-99C3-7FD9AEE781D9}" destId="{659A66D0-9610-49E9-9A92-B2848A7EBDE3}" srcOrd="2" destOrd="0" presId="urn:microsoft.com/office/officeart/2018/5/layout/IconLeafLabelList"/>
    <dgm:cxn modelId="{6E5A07B4-FC32-4C25-97F5-4EDB0CDEF6C7}" type="presParOf" srcId="{018204B8-D87D-42C5-99C3-7FD9AEE781D9}" destId="{A43A67F4-76EF-4D6C-8DB6-8E4E0B091158}" srcOrd="3" destOrd="0" presId="urn:microsoft.com/office/officeart/2018/5/layout/IconLeafLabelList"/>
    <dgm:cxn modelId="{6E81D816-4A9C-475A-84FF-F573CFE40A7E}" type="presParOf" srcId="{E5615DBD-A657-4E80-BC3F-FED69AC008D3}" destId="{84CB0667-E4A6-43A6-A842-9B7AEA1F5BC1}" srcOrd="3" destOrd="0" presId="urn:microsoft.com/office/officeart/2018/5/layout/IconLeafLabelList"/>
    <dgm:cxn modelId="{6EB96BFE-0B94-4605-BE24-D7FBD8780599}" type="presParOf" srcId="{E5615DBD-A657-4E80-BC3F-FED69AC008D3}" destId="{52F597CF-8D5C-4380-B942-A761E7DEC9A3}" srcOrd="4" destOrd="0" presId="urn:microsoft.com/office/officeart/2018/5/layout/IconLeafLabelList"/>
    <dgm:cxn modelId="{7F91445D-694D-4F03-A2DD-565F39741A80}" type="presParOf" srcId="{52F597CF-8D5C-4380-B942-A761E7DEC9A3}" destId="{9D08E4FE-9068-4FD3-9E5C-887A814D88E8}" srcOrd="0" destOrd="0" presId="urn:microsoft.com/office/officeart/2018/5/layout/IconLeafLabelList"/>
    <dgm:cxn modelId="{9173A4B3-1DB3-43AE-8BEB-45E628CC74F4}" type="presParOf" srcId="{52F597CF-8D5C-4380-B942-A761E7DEC9A3}" destId="{ADB05786-592B-4A46-B8DD-78B68E2D09FD}" srcOrd="1" destOrd="0" presId="urn:microsoft.com/office/officeart/2018/5/layout/IconLeafLabelList"/>
    <dgm:cxn modelId="{091D9960-352B-41D8-85AC-28449A48A44E}" type="presParOf" srcId="{52F597CF-8D5C-4380-B942-A761E7DEC9A3}" destId="{B2903918-A939-49BD-9380-FB6EB3AAF02E}" srcOrd="2" destOrd="0" presId="urn:microsoft.com/office/officeart/2018/5/layout/IconLeafLabelList"/>
    <dgm:cxn modelId="{13D1C681-7C92-4952-86A5-B38EA6A93AFD}" type="presParOf" srcId="{52F597CF-8D5C-4380-B942-A761E7DEC9A3}" destId="{D0964192-D665-45EA-BDAB-B15E7C90DFB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337FEC-0143-4013-B7D3-77964C5DA07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FAF7417-6B6A-4A55-B0B1-644310FA9AC7}">
      <dgm:prSet/>
      <dgm:spPr/>
      <dgm:t>
        <a:bodyPr/>
        <a:lstStyle/>
        <a:p>
          <a:pPr>
            <a:defRPr cap="all"/>
          </a:pPr>
          <a:r>
            <a:rPr lang="en-US"/>
            <a:t>Yearly</a:t>
          </a:r>
        </a:p>
      </dgm:t>
    </dgm:pt>
    <dgm:pt modelId="{BFA4C511-D538-4FCC-A937-89EE7358B0D6}" type="parTrans" cxnId="{1D3469DF-1591-4228-9E45-9B53F39C0EAB}">
      <dgm:prSet/>
      <dgm:spPr/>
      <dgm:t>
        <a:bodyPr/>
        <a:lstStyle/>
        <a:p>
          <a:endParaRPr lang="en-US"/>
        </a:p>
      </dgm:t>
    </dgm:pt>
    <dgm:pt modelId="{5162643B-8789-4D86-9682-DEB9B49D49E6}" type="sibTrans" cxnId="{1D3469DF-1591-4228-9E45-9B53F39C0EAB}">
      <dgm:prSet/>
      <dgm:spPr/>
      <dgm:t>
        <a:bodyPr/>
        <a:lstStyle/>
        <a:p>
          <a:endParaRPr lang="en-US"/>
        </a:p>
      </dgm:t>
    </dgm:pt>
    <dgm:pt modelId="{EC241B56-27CC-423D-A781-C1FA076CD95F}">
      <dgm:prSet/>
      <dgm:spPr/>
      <dgm:t>
        <a:bodyPr/>
        <a:lstStyle/>
        <a:p>
          <a:pPr>
            <a:defRPr cap="all"/>
          </a:pPr>
          <a:r>
            <a:rPr lang="en-US"/>
            <a:t>Monthly</a:t>
          </a:r>
        </a:p>
      </dgm:t>
    </dgm:pt>
    <dgm:pt modelId="{5A8C543B-FF24-4CC8-A8C9-1BCCF44C8BC9}" type="parTrans" cxnId="{011B839D-493E-4F17-824D-815AD4AEF8D3}">
      <dgm:prSet/>
      <dgm:spPr/>
      <dgm:t>
        <a:bodyPr/>
        <a:lstStyle/>
        <a:p>
          <a:endParaRPr lang="en-US"/>
        </a:p>
      </dgm:t>
    </dgm:pt>
    <dgm:pt modelId="{CDC9FC52-79F0-4386-8168-70F526F1D0D6}" type="sibTrans" cxnId="{011B839D-493E-4F17-824D-815AD4AEF8D3}">
      <dgm:prSet/>
      <dgm:spPr/>
      <dgm:t>
        <a:bodyPr/>
        <a:lstStyle/>
        <a:p>
          <a:endParaRPr lang="en-US"/>
        </a:p>
      </dgm:t>
    </dgm:pt>
    <dgm:pt modelId="{EA956C47-AE8A-4A67-B8BD-163D38AE45BE}">
      <dgm:prSet/>
      <dgm:spPr/>
      <dgm:t>
        <a:bodyPr/>
        <a:lstStyle/>
        <a:p>
          <a:pPr>
            <a:defRPr cap="all"/>
          </a:pPr>
          <a:r>
            <a:rPr lang="en-US"/>
            <a:t>Hourly</a:t>
          </a:r>
        </a:p>
      </dgm:t>
    </dgm:pt>
    <dgm:pt modelId="{06AB2FEC-8DF4-4476-8AEE-B0E15B944EAA}" type="parTrans" cxnId="{E4782C26-92CD-40D3-8797-0C24B3A207FC}">
      <dgm:prSet/>
      <dgm:spPr/>
      <dgm:t>
        <a:bodyPr/>
        <a:lstStyle/>
        <a:p>
          <a:endParaRPr lang="en-US"/>
        </a:p>
      </dgm:t>
    </dgm:pt>
    <dgm:pt modelId="{F4FD181F-5519-4E61-83C8-3C3692F40104}" type="sibTrans" cxnId="{E4782C26-92CD-40D3-8797-0C24B3A207FC}">
      <dgm:prSet/>
      <dgm:spPr/>
      <dgm:t>
        <a:bodyPr/>
        <a:lstStyle/>
        <a:p>
          <a:endParaRPr lang="en-US"/>
        </a:p>
      </dgm:t>
    </dgm:pt>
    <dgm:pt modelId="{83114F51-6155-4C5B-868D-74052992B287}" type="pres">
      <dgm:prSet presAssocID="{AB337FEC-0143-4013-B7D3-77964C5DA07B}" presName="root" presStyleCnt="0">
        <dgm:presLayoutVars>
          <dgm:dir/>
          <dgm:resizeHandles val="exact"/>
        </dgm:presLayoutVars>
      </dgm:prSet>
      <dgm:spPr/>
    </dgm:pt>
    <dgm:pt modelId="{8155E813-6C74-4FC3-8444-B4CB4FECB710}" type="pres">
      <dgm:prSet presAssocID="{EFAF7417-6B6A-4A55-B0B1-644310FA9AC7}" presName="compNode" presStyleCnt="0"/>
      <dgm:spPr/>
    </dgm:pt>
    <dgm:pt modelId="{B05DC23D-2141-4312-917D-8D8C7728D57C}" type="pres">
      <dgm:prSet presAssocID="{EFAF7417-6B6A-4A55-B0B1-644310FA9AC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9F8F5B5-CCE9-44CB-A62A-6C77F0448F77}" type="pres">
      <dgm:prSet presAssocID="{EFAF7417-6B6A-4A55-B0B1-644310FA9A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710681D-5A1C-49E3-9DAB-8273E20CD6B8}" type="pres">
      <dgm:prSet presAssocID="{EFAF7417-6B6A-4A55-B0B1-644310FA9AC7}" presName="spaceRect" presStyleCnt="0"/>
      <dgm:spPr/>
    </dgm:pt>
    <dgm:pt modelId="{9CD76111-2A29-40F1-912B-EAFF9FDBEBF3}" type="pres">
      <dgm:prSet presAssocID="{EFAF7417-6B6A-4A55-B0B1-644310FA9AC7}" presName="textRect" presStyleLbl="revTx" presStyleIdx="0" presStyleCnt="3">
        <dgm:presLayoutVars>
          <dgm:chMax val="1"/>
          <dgm:chPref val="1"/>
        </dgm:presLayoutVars>
      </dgm:prSet>
      <dgm:spPr/>
    </dgm:pt>
    <dgm:pt modelId="{8CB13A86-0B67-4475-B1D8-B06F1201B2D8}" type="pres">
      <dgm:prSet presAssocID="{5162643B-8789-4D86-9682-DEB9B49D49E6}" presName="sibTrans" presStyleCnt="0"/>
      <dgm:spPr/>
    </dgm:pt>
    <dgm:pt modelId="{7224B1D5-B309-4F8A-B394-8B8278DEE0FF}" type="pres">
      <dgm:prSet presAssocID="{EC241B56-27CC-423D-A781-C1FA076CD95F}" presName="compNode" presStyleCnt="0"/>
      <dgm:spPr/>
    </dgm:pt>
    <dgm:pt modelId="{ED3A28F8-85EA-4352-AED7-392033E450CA}" type="pres">
      <dgm:prSet presAssocID="{EC241B56-27CC-423D-A781-C1FA076CD95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958A12D-26CA-4DC8-BFB8-E927C25AB087}" type="pres">
      <dgm:prSet presAssocID="{EC241B56-27CC-423D-A781-C1FA076CD9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DDFC203E-22AC-41D7-9C37-91D78410C5F7}" type="pres">
      <dgm:prSet presAssocID="{EC241B56-27CC-423D-A781-C1FA076CD95F}" presName="spaceRect" presStyleCnt="0"/>
      <dgm:spPr/>
    </dgm:pt>
    <dgm:pt modelId="{45C9D7ED-5C66-475F-AA17-A9C6530253E6}" type="pres">
      <dgm:prSet presAssocID="{EC241B56-27CC-423D-A781-C1FA076CD95F}" presName="textRect" presStyleLbl="revTx" presStyleIdx="1" presStyleCnt="3">
        <dgm:presLayoutVars>
          <dgm:chMax val="1"/>
          <dgm:chPref val="1"/>
        </dgm:presLayoutVars>
      </dgm:prSet>
      <dgm:spPr/>
    </dgm:pt>
    <dgm:pt modelId="{75AC63C9-A065-4C9B-B7FB-050E4D6111F6}" type="pres">
      <dgm:prSet presAssocID="{CDC9FC52-79F0-4386-8168-70F526F1D0D6}" presName="sibTrans" presStyleCnt="0"/>
      <dgm:spPr/>
    </dgm:pt>
    <dgm:pt modelId="{70BADA7E-F182-4C68-8035-CAE2543B457B}" type="pres">
      <dgm:prSet presAssocID="{EA956C47-AE8A-4A67-B8BD-163D38AE45BE}" presName="compNode" presStyleCnt="0"/>
      <dgm:spPr/>
    </dgm:pt>
    <dgm:pt modelId="{FE92232C-6233-421B-A8C0-D7A0EA1B7860}" type="pres">
      <dgm:prSet presAssocID="{EA956C47-AE8A-4A67-B8BD-163D38AE45B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14CE9DF-1BAD-4785-9E44-2D8E070F13C3}" type="pres">
      <dgm:prSet presAssocID="{EA956C47-AE8A-4A67-B8BD-163D38AE45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1871974-E67B-4D42-8F39-FD059BAC52C1}" type="pres">
      <dgm:prSet presAssocID="{EA956C47-AE8A-4A67-B8BD-163D38AE45BE}" presName="spaceRect" presStyleCnt="0"/>
      <dgm:spPr/>
    </dgm:pt>
    <dgm:pt modelId="{A3CC91F9-E964-4BCC-B37D-F0EF1A284D00}" type="pres">
      <dgm:prSet presAssocID="{EA956C47-AE8A-4A67-B8BD-163D38AE45B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782C26-92CD-40D3-8797-0C24B3A207FC}" srcId="{AB337FEC-0143-4013-B7D3-77964C5DA07B}" destId="{EA956C47-AE8A-4A67-B8BD-163D38AE45BE}" srcOrd="2" destOrd="0" parTransId="{06AB2FEC-8DF4-4476-8AEE-B0E15B944EAA}" sibTransId="{F4FD181F-5519-4E61-83C8-3C3692F40104}"/>
    <dgm:cxn modelId="{401DD465-FDBB-40D1-90F8-B2DF03611D38}" type="presOf" srcId="{EFAF7417-6B6A-4A55-B0B1-644310FA9AC7}" destId="{9CD76111-2A29-40F1-912B-EAFF9FDBEBF3}" srcOrd="0" destOrd="0" presId="urn:microsoft.com/office/officeart/2018/5/layout/IconLeafLabelList"/>
    <dgm:cxn modelId="{A100BD50-55E3-4736-9291-EFB8F3026C16}" type="presOf" srcId="{EC241B56-27CC-423D-A781-C1FA076CD95F}" destId="{45C9D7ED-5C66-475F-AA17-A9C6530253E6}" srcOrd="0" destOrd="0" presId="urn:microsoft.com/office/officeart/2018/5/layout/IconLeafLabelList"/>
    <dgm:cxn modelId="{011B839D-493E-4F17-824D-815AD4AEF8D3}" srcId="{AB337FEC-0143-4013-B7D3-77964C5DA07B}" destId="{EC241B56-27CC-423D-A781-C1FA076CD95F}" srcOrd="1" destOrd="0" parTransId="{5A8C543B-FF24-4CC8-A8C9-1BCCF44C8BC9}" sibTransId="{CDC9FC52-79F0-4386-8168-70F526F1D0D6}"/>
    <dgm:cxn modelId="{887DF99E-0A5E-40F9-8EA8-2A45E15F8DBA}" type="presOf" srcId="{AB337FEC-0143-4013-B7D3-77964C5DA07B}" destId="{83114F51-6155-4C5B-868D-74052992B287}" srcOrd="0" destOrd="0" presId="urn:microsoft.com/office/officeart/2018/5/layout/IconLeafLabelList"/>
    <dgm:cxn modelId="{C5C153A9-DFD3-44CD-823A-05727B725B31}" type="presOf" srcId="{EA956C47-AE8A-4A67-B8BD-163D38AE45BE}" destId="{A3CC91F9-E964-4BCC-B37D-F0EF1A284D00}" srcOrd="0" destOrd="0" presId="urn:microsoft.com/office/officeart/2018/5/layout/IconLeafLabelList"/>
    <dgm:cxn modelId="{1D3469DF-1591-4228-9E45-9B53F39C0EAB}" srcId="{AB337FEC-0143-4013-B7D3-77964C5DA07B}" destId="{EFAF7417-6B6A-4A55-B0B1-644310FA9AC7}" srcOrd="0" destOrd="0" parTransId="{BFA4C511-D538-4FCC-A937-89EE7358B0D6}" sibTransId="{5162643B-8789-4D86-9682-DEB9B49D49E6}"/>
    <dgm:cxn modelId="{31DF69B8-12B4-4647-BEB2-77D4DECD3B39}" type="presParOf" srcId="{83114F51-6155-4C5B-868D-74052992B287}" destId="{8155E813-6C74-4FC3-8444-B4CB4FECB710}" srcOrd="0" destOrd="0" presId="urn:microsoft.com/office/officeart/2018/5/layout/IconLeafLabelList"/>
    <dgm:cxn modelId="{D9891EEB-A54D-42E4-B7BA-7DBA798C8E52}" type="presParOf" srcId="{8155E813-6C74-4FC3-8444-B4CB4FECB710}" destId="{B05DC23D-2141-4312-917D-8D8C7728D57C}" srcOrd="0" destOrd="0" presId="urn:microsoft.com/office/officeart/2018/5/layout/IconLeafLabelList"/>
    <dgm:cxn modelId="{6AF13262-2385-45AA-9225-9330F249E001}" type="presParOf" srcId="{8155E813-6C74-4FC3-8444-B4CB4FECB710}" destId="{E9F8F5B5-CCE9-44CB-A62A-6C77F0448F77}" srcOrd="1" destOrd="0" presId="urn:microsoft.com/office/officeart/2018/5/layout/IconLeafLabelList"/>
    <dgm:cxn modelId="{0739098C-52F3-4EDF-8F54-A3D54475D057}" type="presParOf" srcId="{8155E813-6C74-4FC3-8444-B4CB4FECB710}" destId="{7710681D-5A1C-49E3-9DAB-8273E20CD6B8}" srcOrd="2" destOrd="0" presId="urn:microsoft.com/office/officeart/2018/5/layout/IconLeafLabelList"/>
    <dgm:cxn modelId="{64D452B8-C51E-46EE-9A40-30BD1EC791DF}" type="presParOf" srcId="{8155E813-6C74-4FC3-8444-B4CB4FECB710}" destId="{9CD76111-2A29-40F1-912B-EAFF9FDBEBF3}" srcOrd="3" destOrd="0" presId="urn:microsoft.com/office/officeart/2018/5/layout/IconLeafLabelList"/>
    <dgm:cxn modelId="{5FD476D6-D03D-4222-83E1-20A8DAE4B51F}" type="presParOf" srcId="{83114F51-6155-4C5B-868D-74052992B287}" destId="{8CB13A86-0B67-4475-B1D8-B06F1201B2D8}" srcOrd="1" destOrd="0" presId="urn:microsoft.com/office/officeart/2018/5/layout/IconLeafLabelList"/>
    <dgm:cxn modelId="{4DFCF9F4-8B8B-476D-874B-BB0BCCEBC5BE}" type="presParOf" srcId="{83114F51-6155-4C5B-868D-74052992B287}" destId="{7224B1D5-B309-4F8A-B394-8B8278DEE0FF}" srcOrd="2" destOrd="0" presId="urn:microsoft.com/office/officeart/2018/5/layout/IconLeafLabelList"/>
    <dgm:cxn modelId="{8CB2DBB1-17BF-42C2-BA3F-EC100337C638}" type="presParOf" srcId="{7224B1D5-B309-4F8A-B394-8B8278DEE0FF}" destId="{ED3A28F8-85EA-4352-AED7-392033E450CA}" srcOrd="0" destOrd="0" presId="urn:microsoft.com/office/officeart/2018/5/layout/IconLeafLabelList"/>
    <dgm:cxn modelId="{7F0068C5-5782-42E1-A009-900DF779CC7D}" type="presParOf" srcId="{7224B1D5-B309-4F8A-B394-8B8278DEE0FF}" destId="{4958A12D-26CA-4DC8-BFB8-E927C25AB087}" srcOrd="1" destOrd="0" presId="urn:microsoft.com/office/officeart/2018/5/layout/IconLeafLabelList"/>
    <dgm:cxn modelId="{EC243874-CACE-4651-91D3-C22468F726FC}" type="presParOf" srcId="{7224B1D5-B309-4F8A-B394-8B8278DEE0FF}" destId="{DDFC203E-22AC-41D7-9C37-91D78410C5F7}" srcOrd="2" destOrd="0" presId="urn:microsoft.com/office/officeart/2018/5/layout/IconLeafLabelList"/>
    <dgm:cxn modelId="{0274DEBA-0CEE-4752-8DAB-0C34D89CEF1F}" type="presParOf" srcId="{7224B1D5-B309-4F8A-B394-8B8278DEE0FF}" destId="{45C9D7ED-5C66-475F-AA17-A9C6530253E6}" srcOrd="3" destOrd="0" presId="urn:microsoft.com/office/officeart/2018/5/layout/IconLeafLabelList"/>
    <dgm:cxn modelId="{741F1D47-37E6-4D8B-9C0D-79AF602D7342}" type="presParOf" srcId="{83114F51-6155-4C5B-868D-74052992B287}" destId="{75AC63C9-A065-4C9B-B7FB-050E4D6111F6}" srcOrd="3" destOrd="0" presId="urn:microsoft.com/office/officeart/2018/5/layout/IconLeafLabelList"/>
    <dgm:cxn modelId="{8660B54C-5E98-45AD-88CA-DA6FF6E759A9}" type="presParOf" srcId="{83114F51-6155-4C5B-868D-74052992B287}" destId="{70BADA7E-F182-4C68-8035-CAE2543B457B}" srcOrd="4" destOrd="0" presId="urn:microsoft.com/office/officeart/2018/5/layout/IconLeafLabelList"/>
    <dgm:cxn modelId="{941DE37F-E1CD-4E55-9612-7FC9F7872FF6}" type="presParOf" srcId="{70BADA7E-F182-4C68-8035-CAE2543B457B}" destId="{FE92232C-6233-421B-A8C0-D7A0EA1B7860}" srcOrd="0" destOrd="0" presId="urn:microsoft.com/office/officeart/2018/5/layout/IconLeafLabelList"/>
    <dgm:cxn modelId="{9051634B-A720-4222-B902-1C3629F32D17}" type="presParOf" srcId="{70BADA7E-F182-4C68-8035-CAE2543B457B}" destId="{514CE9DF-1BAD-4785-9E44-2D8E070F13C3}" srcOrd="1" destOrd="0" presId="urn:microsoft.com/office/officeart/2018/5/layout/IconLeafLabelList"/>
    <dgm:cxn modelId="{E38FD48C-1428-459F-AC79-A72D32F82813}" type="presParOf" srcId="{70BADA7E-F182-4C68-8035-CAE2543B457B}" destId="{61871974-E67B-4D42-8F39-FD059BAC52C1}" srcOrd="2" destOrd="0" presId="urn:microsoft.com/office/officeart/2018/5/layout/IconLeafLabelList"/>
    <dgm:cxn modelId="{F9C2C371-08D0-4244-8254-B241BAA0279B}" type="presParOf" srcId="{70BADA7E-F182-4C68-8035-CAE2543B457B}" destId="{A3CC91F9-E964-4BCC-B37D-F0EF1A284D0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251E84-82B4-4F05-92EA-7C02C972632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FA181E4F-C4ED-4199-BDF3-D8CB5ACCB6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Person Class</a:t>
          </a:r>
        </a:p>
      </dgm:t>
    </dgm:pt>
    <dgm:pt modelId="{D8FD2738-ECFE-48E0-99B1-4B4A54373202}" type="parTrans" cxnId="{D9BB3B25-C016-45D1-A8F4-A7F741A465A4}">
      <dgm:prSet/>
      <dgm:spPr/>
      <dgm:t>
        <a:bodyPr/>
        <a:lstStyle/>
        <a:p>
          <a:endParaRPr lang="en-US"/>
        </a:p>
      </dgm:t>
    </dgm:pt>
    <dgm:pt modelId="{873A239E-5958-4A64-8B52-5B2F28FDD755}" type="sibTrans" cxnId="{D9BB3B25-C016-45D1-A8F4-A7F741A465A4}">
      <dgm:prSet/>
      <dgm:spPr/>
      <dgm:t>
        <a:bodyPr/>
        <a:lstStyle/>
        <a:p>
          <a:endParaRPr lang="en-US"/>
        </a:p>
      </dgm:t>
    </dgm:pt>
    <dgm:pt modelId="{AAE4DA6C-D3A4-48A4-B421-F3EABC5DCA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Employee Class</a:t>
          </a:r>
        </a:p>
      </dgm:t>
    </dgm:pt>
    <dgm:pt modelId="{FF3A34A3-5874-4D7F-BBCB-A7349D3B3C8A}" type="parTrans" cxnId="{7B5885D7-FF23-47C6-927D-E28AF90113FF}">
      <dgm:prSet/>
      <dgm:spPr/>
      <dgm:t>
        <a:bodyPr/>
        <a:lstStyle/>
        <a:p>
          <a:endParaRPr lang="en-US"/>
        </a:p>
      </dgm:t>
    </dgm:pt>
    <dgm:pt modelId="{0028FD4B-141A-4969-B6A0-607BAF1AEE67}" type="sibTrans" cxnId="{7B5885D7-FF23-47C6-927D-E28AF90113FF}">
      <dgm:prSet/>
      <dgm:spPr/>
      <dgm:t>
        <a:bodyPr/>
        <a:lstStyle/>
        <a:p>
          <a:endParaRPr lang="en-US"/>
        </a:p>
      </dgm:t>
    </dgm:pt>
    <dgm:pt modelId="{67B52E85-A9B8-4D26-8550-5F8BEBBAA4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Address Class</a:t>
          </a:r>
        </a:p>
      </dgm:t>
    </dgm:pt>
    <dgm:pt modelId="{7AABC8B9-1361-490B-905D-F7025533A41B}" type="parTrans" cxnId="{5701A055-2087-46C3-9399-3E95EA23BB1E}">
      <dgm:prSet/>
      <dgm:spPr/>
      <dgm:t>
        <a:bodyPr/>
        <a:lstStyle/>
        <a:p>
          <a:endParaRPr lang="en-US"/>
        </a:p>
      </dgm:t>
    </dgm:pt>
    <dgm:pt modelId="{34390A59-C712-4221-9E69-D88C7FB38C37}" type="sibTrans" cxnId="{5701A055-2087-46C3-9399-3E95EA23BB1E}">
      <dgm:prSet/>
      <dgm:spPr/>
      <dgm:t>
        <a:bodyPr/>
        <a:lstStyle/>
        <a:p>
          <a:endParaRPr lang="en-US"/>
        </a:p>
      </dgm:t>
    </dgm:pt>
    <dgm:pt modelId="{FB21A8DE-B51D-4C2A-976A-BC48496B20B5}" type="pres">
      <dgm:prSet presAssocID="{88251E84-82B4-4F05-92EA-7C02C9726329}" presName="root" presStyleCnt="0">
        <dgm:presLayoutVars>
          <dgm:dir/>
          <dgm:resizeHandles val="exact"/>
        </dgm:presLayoutVars>
      </dgm:prSet>
      <dgm:spPr/>
    </dgm:pt>
    <dgm:pt modelId="{6C815E74-ADC9-4F88-B9B0-A90CDB1A4826}" type="pres">
      <dgm:prSet presAssocID="{FA181E4F-C4ED-4199-BDF3-D8CB5ACCB690}" presName="compNode" presStyleCnt="0"/>
      <dgm:spPr/>
    </dgm:pt>
    <dgm:pt modelId="{19E005AF-517C-4CF5-801D-55F4746E764C}" type="pres">
      <dgm:prSet presAssocID="{FA181E4F-C4ED-4199-BDF3-D8CB5ACCB69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E6803E9-EC4B-4F68-BA15-17CDA66C79BC}" type="pres">
      <dgm:prSet presAssocID="{FA181E4F-C4ED-4199-BDF3-D8CB5ACCB6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6158972-2073-4E4D-B80F-4B10AE01A3B4}" type="pres">
      <dgm:prSet presAssocID="{FA181E4F-C4ED-4199-BDF3-D8CB5ACCB690}" presName="spaceRect" presStyleCnt="0"/>
      <dgm:spPr/>
    </dgm:pt>
    <dgm:pt modelId="{46815A13-D887-40A1-8161-8CA143923AD7}" type="pres">
      <dgm:prSet presAssocID="{FA181E4F-C4ED-4199-BDF3-D8CB5ACCB690}" presName="textRect" presStyleLbl="revTx" presStyleIdx="0" presStyleCnt="3">
        <dgm:presLayoutVars>
          <dgm:chMax val="1"/>
          <dgm:chPref val="1"/>
        </dgm:presLayoutVars>
      </dgm:prSet>
      <dgm:spPr/>
    </dgm:pt>
    <dgm:pt modelId="{65EC6841-EAE0-400F-AA7F-4580939E1974}" type="pres">
      <dgm:prSet presAssocID="{873A239E-5958-4A64-8B52-5B2F28FDD755}" presName="sibTrans" presStyleCnt="0"/>
      <dgm:spPr/>
    </dgm:pt>
    <dgm:pt modelId="{C5C326D7-9153-4A8D-9C4E-2637B6295C4F}" type="pres">
      <dgm:prSet presAssocID="{AAE4DA6C-D3A4-48A4-B421-F3EABC5DCA32}" presName="compNode" presStyleCnt="0"/>
      <dgm:spPr/>
    </dgm:pt>
    <dgm:pt modelId="{DE946AAE-4EAA-4E55-AB3B-6877DDEB7B09}" type="pres">
      <dgm:prSet presAssocID="{AAE4DA6C-D3A4-48A4-B421-F3EABC5DCA3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9DC3ABA-E697-44FD-A6EA-E5EE2E4F3B14}" type="pres">
      <dgm:prSet presAssocID="{AAE4DA6C-D3A4-48A4-B421-F3EABC5DCA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82BA4787-3442-4708-86F3-000534575C33}" type="pres">
      <dgm:prSet presAssocID="{AAE4DA6C-D3A4-48A4-B421-F3EABC5DCA32}" presName="spaceRect" presStyleCnt="0"/>
      <dgm:spPr/>
    </dgm:pt>
    <dgm:pt modelId="{254D3088-FFCB-4C67-A719-5C5EDC33FC64}" type="pres">
      <dgm:prSet presAssocID="{AAE4DA6C-D3A4-48A4-B421-F3EABC5DCA32}" presName="textRect" presStyleLbl="revTx" presStyleIdx="1" presStyleCnt="3">
        <dgm:presLayoutVars>
          <dgm:chMax val="1"/>
          <dgm:chPref val="1"/>
        </dgm:presLayoutVars>
      </dgm:prSet>
      <dgm:spPr/>
    </dgm:pt>
    <dgm:pt modelId="{AE8EAE34-D3AA-4568-AEA3-3F73C3A3D865}" type="pres">
      <dgm:prSet presAssocID="{0028FD4B-141A-4969-B6A0-607BAF1AEE67}" presName="sibTrans" presStyleCnt="0"/>
      <dgm:spPr/>
    </dgm:pt>
    <dgm:pt modelId="{8BBB95D2-3985-40D2-BFAE-8D66D9C0331E}" type="pres">
      <dgm:prSet presAssocID="{67B52E85-A9B8-4D26-8550-5F8BEBBAA4C9}" presName="compNode" presStyleCnt="0"/>
      <dgm:spPr/>
    </dgm:pt>
    <dgm:pt modelId="{12D38A7B-9851-4B39-8AFE-C2C7A97B535D}" type="pres">
      <dgm:prSet presAssocID="{67B52E85-A9B8-4D26-8550-5F8BEBBAA4C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74224AB-4D4F-435D-809B-A4D619583831}" type="pres">
      <dgm:prSet presAssocID="{67B52E85-A9B8-4D26-8550-5F8BEBBAA4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270D274-FBF3-43ED-BE96-4A176953C74B}" type="pres">
      <dgm:prSet presAssocID="{67B52E85-A9B8-4D26-8550-5F8BEBBAA4C9}" presName="spaceRect" presStyleCnt="0"/>
      <dgm:spPr/>
    </dgm:pt>
    <dgm:pt modelId="{B5471F58-2BF5-43A6-B69F-52CDFD73193A}" type="pres">
      <dgm:prSet presAssocID="{67B52E85-A9B8-4D26-8550-5F8BEBBAA4C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6981E01-F8D1-4E71-950E-EC7D2AFFAB07}" type="presOf" srcId="{FA181E4F-C4ED-4199-BDF3-D8CB5ACCB690}" destId="{46815A13-D887-40A1-8161-8CA143923AD7}" srcOrd="0" destOrd="0" presId="urn:microsoft.com/office/officeart/2018/5/layout/IconLeafLabelList"/>
    <dgm:cxn modelId="{13D76E15-2A38-465D-B32A-2DBAE5805A26}" type="presOf" srcId="{67B52E85-A9B8-4D26-8550-5F8BEBBAA4C9}" destId="{B5471F58-2BF5-43A6-B69F-52CDFD73193A}" srcOrd="0" destOrd="0" presId="urn:microsoft.com/office/officeart/2018/5/layout/IconLeafLabelList"/>
    <dgm:cxn modelId="{D9BB3B25-C016-45D1-A8F4-A7F741A465A4}" srcId="{88251E84-82B4-4F05-92EA-7C02C9726329}" destId="{FA181E4F-C4ED-4199-BDF3-D8CB5ACCB690}" srcOrd="0" destOrd="0" parTransId="{D8FD2738-ECFE-48E0-99B1-4B4A54373202}" sibTransId="{873A239E-5958-4A64-8B52-5B2F28FDD755}"/>
    <dgm:cxn modelId="{3CA35D74-9661-492F-AF09-3FC8A0A97AF6}" type="presOf" srcId="{AAE4DA6C-D3A4-48A4-B421-F3EABC5DCA32}" destId="{254D3088-FFCB-4C67-A719-5C5EDC33FC64}" srcOrd="0" destOrd="0" presId="urn:microsoft.com/office/officeart/2018/5/layout/IconLeafLabelList"/>
    <dgm:cxn modelId="{5701A055-2087-46C3-9399-3E95EA23BB1E}" srcId="{88251E84-82B4-4F05-92EA-7C02C9726329}" destId="{67B52E85-A9B8-4D26-8550-5F8BEBBAA4C9}" srcOrd="2" destOrd="0" parTransId="{7AABC8B9-1361-490B-905D-F7025533A41B}" sibTransId="{34390A59-C712-4221-9E69-D88C7FB38C37}"/>
    <dgm:cxn modelId="{D0DC1283-8E81-46D9-984E-C259EE69D01F}" type="presOf" srcId="{88251E84-82B4-4F05-92EA-7C02C9726329}" destId="{FB21A8DE-B51D-4C2A-976A-BC48496B20B5}" srcOrd="0" destOrd="0" presId="urn:microsoft.com/office/officeart/2018/5/layout/IconLeafLabelList"/>
    <dgm:cxn modelId="{7B5885D7-FF23-47C6-927D-E28AF90113FF}" srcId="{88251E84-82B4-4F05-92EA-7C02C9726329}" destId="{AAE4DA6C-D3A4-48A4-B421-F3EABC5DCA32}" srcOrd="1" destOrd="0" parTransId="{FF3A34A3-5874-4D7F-BBCB-A7349D3B3C8A}" sibTransId="{0028FD4B-141A-4969-B6A0-607BAF1AEE67}"/>
    <dgm:cxn modelId="{66B1C0D0-BA27-415F-BBB6-DB0794F0A39E}" type="presParOf" srcId="{FB21A8DE-B51D-4C2A-976A-BC48496B20B5}" destId="{6C815E74-ADC9-4F88-B9B0-A90CDB1A4826}" srcOrd="0" destOrd="0" presId="urn:microsoft.com/office/officeart/2018/5/layout/IconLeafLabelList"/>
    <dgm:cxn modelId="{70CF61FC-7069-4FFD-A9D9-15D9AEAD3F70}" type="presParOf" srcId="{6C815E74-ADC9-4F88-B9B0-A90CDB1A4826}" destId="{19E005AF-517C-4CF5-801D-55F4746E764C}" srcOrd="0" destOrd="0" presId="urn:microsoft.com/office/officeart/2018/5/layout/IconLeafLabelList"/>
    <dgm:cxn modelId="{ABD10CF5-CCE9-4FC0-A3DC-38A4081CEEF1}" type="presParOf" srcId="{6C815E74-ADC9-4F88-B9B0-A90CDB1A4826}" destId="{9E6803E9-EC4B-4F68-BA15-17CDA66C79BC}" srcOrd="1" destOrd="0" presId="urn:microsoft.com/office/officeart/2018/5/layout/IconLeafLabelList"/>
    <dgm:cxn modelId="{9DB2DB77-E4E8-48DE-ABE2-A448AE16D8B9}" type="presParOf" srcId="{6C815E74-ADC9-4F88-B9B0-A90CDB1A4826}" destId="{66158972-2073-4E4D-B80F-4B10AE01A3B4}" srcOrd="2" destOrd="0" presId="urn:microsoft.com/office/officeart/2018/5/layout/IconLeafLabelList"/>
    <dgm:cxn modelId="{20A822D9-E0A7-4D64-94C2-208F53E11BA7}" type="presParOf" srcId="{6C815E74-ADC9-4F88-B9B0-A90CDB1A4826}" destId="{46815A13-D887-40A1-8161-8CA143923AD7}" srcOrd="3" destOrd="0" presId="urn:microsoft.com/office/officeart/2018/5/layout/IconLeafLabelList"/>
    <dgm:cxn modelId="{6DC69E89-10A6-48A9-B2B5-A5EC379FA565}" type="presParOf" srcId="{FB21A8DE-B51D-4C2A-976A-BC48496B20B5}" destId="{65EC6841-EAE0-400F-AA7F-4580939E1974}" srcOrd="1" destOrd="0" presId="urn:microsoft.com/office/officeart/2018/5/layout/IconLeafLabelList"/>
    <dgm:cxn modelId="{B1176249-2BD3-452B-BDCE-E409E3389C8F}" type="presParOf" srcId="{FB21A8DE-B51D-4C2A-976A-BC48496B20B5}" destId="{C5C326D7-9153-4A8D-9C4E-2637B6295C4F}" srcOrd="2" destOrd="0" presId="urn:microsoft.com/office/officeart/2018/5/layout/IconLeafLabelList"/>
    <dgm:cxn modelId="{EF396FE4-09EC-4E5F-B2B6-34A474DB7585}" type="presParOf" srcId="{C5C326D7-9153-4A8D-9C4E-2637B6295C4F}" destId="{DE946AAE-4EAA-4E55-AB3B-6877DDEB7B09}" srcOrd="0" destOrd="0" presId="urn:microsoft.com/office/officeart/2018/5/layout/IconLeafLabelList"/>
    <dgm:cxn modelId="{AEB09C3C-C2F5-4F54-84F8-E199C36BD59D}" type="presParOf" srcId="{C5C326D7-9153-4A8D-9C4E-2637B6295C4F}" destId="{A9DC3ABA-E697-44FD-A6EA-E5EE2E4F3B14}" srcOrd="1" destOrd="0" presId="urn:microsoft.com/office/officeart/2018/5/layout/IconLeafLabelList"/>
    <dgm:cxn modelId="{CC4A0CCF-7C9F-4BD9-8EB7-AB5A44330127}" type="presParOf" srcId="{C5C326D7-9153-4A8D-9C4E-2637B6295C4F}" destId="{82BA4787-3442-4708-86F3-000534575C33}" srcOrd="2" destOrd="0" presId="urn:microsoft.com/office/officeart/2018/5/layout/IconLeafLabelList"/>
    <dgm:cxn modelId="{404AAD35-B8F4-418E-8839-B2162CFA56B6}" type="presParOf" srcId="{C5C326D7-9153-4A8D-9C4E-2637B6295C4F}" destId="{254D3088-FFCB-4C67-A719-5C5EDC33FC64}" srcOrd="3" destOrd="0" presId="urn:microsoft.com/office/officeart/2018/5/layout/IconLeafLabelList"/>
    <dgm:cxn modelId="{17162E40-AFF3-477D-A7AD-B90D2EA67AB0}" type="presParOf" srcId="{FB21A8DE-B51D-4C2A-976A-BC48496B20B5}" destId="{AE8EAE34-D3AA-4568-AEA3-3F73C3A3D865}" srcOrd="3" destOrd="0" presId="urn:microsoft.com/office/officeart/2018/5/layout/IconLeafLabelList"/>
    <dgm:cxn modelId="{25F1B823-8A67-47F2-BF46-1E4E57F7010D}" type="presParOf" srcId="{FB21A8DE-B51D-4C2A-976A-BC48496B20B5}" destId="{8BBB95D2-3985-40D2-BFAE-8D66D9C0331E}" srcOrd="4" destOrd="0" presId="urn:microsoft.com/office/officeart/2018/5/layout/IconLeafLabelList"/>
    <dgm:cxn modelId="{2355F87E-211F-4155-85D6-FFE73EDBBD6A}" type="presParOf" srcId="{8BBB95D2-3985-40D2-BFAE-8D66D9C0331E}" destId="{12D38A7B-9851-4B39-8AFE-C2C7A97B535D}" srcOrd="0" destOrd="0" presId="urn:microsoft.com/office/officeart/2018/5/layout/IconLeafLabelList"/>
    <dgm:cxn modelId="{CB28682C-71B8-4CD3-A50F-5C75011B79E0}" type="presParOf" srcId="{8BBB95D2-3985-40D2-BFAE-8D66D9C0331E}" destId="{374224AB-4D4F-435D-809B-A4D619583831}" srcOrd="1" destOrd="0" presId="urn:microsoft.com/office/officeart/2018/5/layout/IconLeafLabelList"/>
    <dgm:cxn modelId="{A091C236-E68D-4902-8CB2-FA8C74DA6591}" type="presParOf" srcId="{8BBB95D2-3985-40D2-BFAE-8D66D9C0331E}" destId="{D270D274-FBF3-43ED-BE96-4A176953C74B}" srcOrd="2" destOrd="0" presId="urn:microsoft.com/office/officeart/2018/5/layout/IconLeafLabelList"/>
    <dgm:cxn modelId="{1A78EE70-9F2D-4745-8DA2-F1137B0E3D01}" type="presParOf" srcId="{8BBB95D2-3985-40D2-BFAE-8D66D9C0331E}" destId="{B5471F58-2BF5-43A6-B69F-52CDFD73193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9AB938-DBA3-4DB7-9BB5-48A191B11E7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41CB392-8F8B-43C4-BB58-4E01C8E887F8}">
      <dgm:prSet/>
      <dgm:spPr/>
      <dgm:t>
        <a:bodyPr/>
        <a:lstStyle/>
        <a:p>
          <a:r>
            <a:rPr lang="en-US"/>
            <a:t>Validation</a:t>
          </a:r>
        </a:p>
      </dgm:t>
    </dgm:pt>
    <dgm:pt modelId="{BA93654E-03B2-488C-AAB7-A02DFEE23365}" type="parTrans" cxnId="{808CEE90-F45B-4477-A45F-E370E6F3D31E}">
      <dgm:prSet/>
      <dgm:spPr/>
      <dgm:t>
        <a:bodyPr/>
        <a:lstStyle/>
        <a:p>
          <a:endParaRPr lang="en-US"/>
        </a:p>
      </dgm:t>
    </dgm:pt>
    <dgm:pt modelId="{250CDA07-AA30-4510-9EB9-1FE7BA6CF14E}" type="sibTrans" cxnId="{808CEE90-F45B-4477-A45F-E370E6F3D31E}">
      <dgm:prSet/>
      <dgm:spPr/>
      <dgm:t>
        <a:bodyPr/>
        <a:lstStyle/>
        <a:p>
          <a:endParaRPr lang="en-US"/>
        </a:p>
      </dgm:t>
    </dgm:pt>
    <dgm:pt modelId="{49D9ACD1-08D3-4BF1-92BC-BF97D9C613D7}">
      <dgm:prSet/>
      <dgm:spPr/>
      <dgm:t>
        <a:bodyPr/>
        <a:lstStyle/>
        <a:p>
          <a:r>
            <a:rPr lang="en-US"/>
            <a:t>FileWriter</a:t>
          </a:r>
        </a:p>
      </dgm:t>
    </dgm:pt>
    <dgm:pt modelId="{AA354FC7-9C99-400D-A86D-DD465E5C3F80}" type="parTrans" cxnId="{88EC26B5-2F45-472F-8ED1-D342ABA43028}">
      <dgm:prSet/>
      <dgm:spPr/>
      <dgm:t>
        <a:bodyPr/>
        <a:lstStyle/>
        <a:p>
          <a:endParaRPr lang="en-US"/>
        </a:p>
      </dgm:t>
    </dgm:pt>
    <dgm:pt modelId="{063FF7BC-1363-4A39-AEDC-5BE45725CA4C}" type="sibTrans" cxnId="{88EC26B5-2F45-472F-8ED1-D342ABA43028}">
      <dgm:prSet/>
      <dgm:spPr/>
      <dgm:t>
        <a:bodyPr/>
        <a:lstStyle/>
        <a:p>
          <a:endParaRPr lang="en-US"/>
        </a:p>
      </dgm:t>
    </dgm:pt>
    <dgm:pt modelId="{E46ED068-BF76-4221-9D15-BBF572841233}">
      <dgm:prSet/>
      <dgm:spPr/>
      <dgm:t>
        <a:bodyPr/>
        <a:lstStyle/>
        <a:p>
          <a:r>
            <a:rPr lang="en-US"/>
            <a:t>Enums</a:t>
          </a:r>
        </a:p>
      </dgm:t>
    </dgm:pt>
    <dgm:pt modelId="{042DADAD-1349-4FDD-953F-EA2964F8B666}" type="parTrans" cxnId="{5BA21C71-97B8-4D16-95E6-A4AFF8E12C99}">
      <dgm:prSet/>
      <dgm:spPr/>
      <dgm:t>
        <a:bodyPr/>
        <a:lstStyle/>
        <a:p>
          <a:endParaRPr lang="en-US"/>
        </a:p>
      </dgm:t>
    </dgm:pt>
    <dgm:pt modelId="{76A15579-A424-428D-8A5D-00680FCE1692}" type="sibTrans" cxnId="{5BA21C71-97B8-4D16-95E6-A4AFF8E12C99}">
      <dgm:prSet/>
      <dgm:spPr/>
      <dgm:t>
        <a:bodyPr/>
        <a:lstStyle/>
        <a:p>
          <a:endParaRPr lang="en-US"/>
        </a:p>
      </dgm:t>
    </dgm:pt>
    <dgm:pt modelId="{3A96882A-D2C3-4F26-87CA-0C5C91B6054A}" type="pres">
      <dgm:prSet presAssocID="{239AB938-DBA3-4DB7-9BB5-48A191B11E78}" presName="vert0" presStyleCnt="0">
        <dgm:presLayoutVars>
          <dgm:dir/>
          <dgm:animOne val="branch"/>
          <dgm:animLvl val="lvl"/>
        </dgm:presLayoutVars>
      </dgm:prSet>
      <dgm:spPr/>
    </dgm:pt>
    <dgm:pt modelId="{762F4786-AB62-4BC8-A20C-5AA1FFB97E5C}" type="pres">
      <dgm:prSet presAssocID="{B41CB392-8F8B-43C4-BB58-4E01C8E887F8}" presName="thickLine" presStyleLbl="alignNode1" presStyleIdx="0" presStyleCnt="3"/>
      <dgm:spPr/>
    </dgm:pt>
    <dgm:pt modelId="{AF271FF3-81A9-48D7-A5FE-858E63E19DED}" type="pres">
      <dgm:prSet presAssocID="{B41CB392-8F8B-43C4-BB58-4E01C8E887F8}" presName="horz1" presStyleCnt="0"/>
      <dgm:spPr/>
    </dgm:pt>
    <dgm:pt modelId="{A7B3B528-0E49-48D9-8475-C293A7E46CDB}" type="pres">
      <dgm:prSet presAssocID="{B41CB392-8F8B-43C4-BB58-4E01C8E887F8}" presName="tx1" presStyleLbl="revTx" presStyleIdx="0" presStyleCnt="3"/>
      <dgm:spPr/>
    </dgm:pt>
    <dgm:pt modelId="{3CC8412E-5E73-446C-9A9F-C5216169EDBC}" type="pres">
      <dgm:prSet presAssocID="{B41CB392-8F8B-43C4-BB58-4E01C8E887F8}" presName="vert1" presStyleCnt="0"/>
      <dgm:spPr/>
    </dgm:pt>
    <dgm:pt modelId="{8D8F176C-1BF8-421D-8EAB-0F66182432BE}" type="pres">
      <dgm:prSet presAssocID="{49D9ACD1-08D3-4BF1-92BC-BF97D9C613D7}" presName="thickLine" presStyleLbl="alignNode1" presStyleIdx="1" presStyleCnt="3"/>
      <dgm:spPr/>
    </dgm:pt>
    <dgm:pt modelId="{8A506A32-6C06-41A9-B7C2-815CC1736339}" type="pres">
      <dgm:prSet presAssocID="{49D9ACD1-08D3-4BF1-92BC-BF97D9C613D7}" presName="horz1" presStyleCnt="0"/>
      <dgm:spPr/>
    </dgm:pt>
    <dgm:pt modelId="{842CE563-5EBB-4941-BC01-25BA3883AB09}" type="pres">
      <dgm:prSet presAssocID="{49D9ACD1-08D3-4BF1-92BC-BF97D9C613D7}" presName="tx1" presStyleLbl="revTx" presStyleIdx="1" presStyleCnt="3"/>
      <dgm:spPr/>
    </dgm:pt>
    <dgm:pt modelId="{FC04F610-9EFF-4717-8E6B-1C2EB385EEFF}" type="pres">
      <dgm:prSet presAssocID="{49D9ACD1-08D3-4BF1-92BC-BF97D9C613D7}" presName="vert1" presStyleCnt="0"/>
      <dgm:spPr/>
    </dgm:pt>
    <dgm:pt modelId="{5293229C-3416-462D-A553-58CF8E43839B}" type="pres">
      <dgm:prSet presAssocID="{E46ED068-BF76-4221-9D15-BBF572841233}" presName="thickLine" presStyleLbl="alignNode1" presStyleIdx="2" presStyleCnt="3"/>
      <dgm:spPr/>
    </dgm:pt>
    <dgm:pt modelId="{D466A94D-8695-4C52-A2C5-F6314CBAB81F}" type="pres">
      <dgm:prSet presAssocID="{E46ED068-BF76-4221-9D15-BBF572841233}" presName="horz1" presStyleCnt="0"/>
      <dgm:spPr/>
    </dgm:pt>
    <dgm:pt modelId="{895CE32C-1FEF-4FCA-BEDA-0326C0E11ED3}" type="pres">
      <dgm:prSet presAssocID="{E46ED068-BF76-4221-9D15-BBF572841233}" presName="tx1" presStyleLbl="revTx" presStyleIdx="2" presStyleCnt="3"/>
      <dgm:spPr/>
    </dgm:pt>
    <dgm:pt modelId="{25EA9921-C862-4C96-BD30-4C4C8C89D976}" type="pres">
      <dgm:prSet presAssocID="{E46ED068-BF76-4221-9D15-BBF572841233}" presName="vert1" presStyleCnt="0"/>
      <dgm:spPr/>
    </dgm:pt>
  </dgm:ptLst>
  <dgm:cxnLst>
    <dgm:cxn modelId="{ADD90C2D-28AA-400D-95FB-D24224A35AC2}" type="presOf" srcId="{E46ED068-BF76-4221-9D15-BBF572841233}" destId="{895CE32C-1FEF-4FCA-BEDA-0326C0E11ED3}" srcOrd="0" destOrd="0" presId="urn:microsoft.com/office/officeart/2008/layout/LinedList"/>
    <dgm:cxn modelId="{644C8945-78A4-4AAB-BF78-44CAF3F9DDD9}" type="presOf" srcId="{239AB938-DBA3-4DB7-9BB5-48A191B11E78}" destId="{3A96882A-D2C3-4F26-87CA-0C5C91B6054A}" srcOrd="0" destOrd="0" presId="urn:microsoft.com/office/officeart/2008/layout/LinedList"/>
    <dgm:cxn modelId="{5BA21C71-97B8-4D16-95E6-A4AFF8E12C99}" srcId="{239AB938-DBA3-4DB7-9BB5-48A191B11E78}" destId="{E46ED068-BF76-4221-9D15-BBF572841233}" srcOrd="2" destOrd="0" parTransId="{042DADAD-1349-4FDD-953F-EA2964F8B666}" sibTransId="{76A15579-A424-428D-8A5D-00680FCE1692}"/>
    <dgm:cxn modelId="{69A1FC53-C5A0-4B9B-8D1B-9C0E61521B1B}" type="presOf" srcId="{49D9ACD1-08D3-4BF1-92BC-BF97D9C613D7}" destId="{842CE563-5EBB-4941-BC01-25BA3883AB09}" srcOrd="0" destOrd="0" presId="urn:microsoft.com/office/officeart/2008/layout/LinedList"/>
    <dgm:cxn modelId="{808CEE90-F45B-4477-A45F-E370E6F3D31E}" srcId="{239AB938-DBA3-4DB7-9BB5-48A191B11E78}" destId="{B41CB392-8F8B-43C4-BB58-4E01C8E887F8}" srcOrd="0" destOrd="0" parTransId="{BA93654E-03B2-488C-AAB7-A02DFEE23365}" sibTransId="{250CDA07-AA30-4510-9EB9-1FE7BA6CF14E}"/>
    <dgm:cxn modelId="{88EC26B5-2F45-472F-8ED1-D342ABA43028}" srcId="{239AB938-DBA3-4DB7-9BB5-48A191B11E78}" destId="{49D9ACD1-08D3-4BF1-92BC-BF97D9C613D7}" srcOrd="1" destOrd="0" parTransId="{AA354FC7-9C99-400D-A86D-DD465E5C3F80}" sibTransId="{063FF7BC-1363-4A39-AEDC-5BE45725CA4C}"/>
    <dgm:cxn modelId="{F2E8B5E5-FE30-4AEA-A6E8-CFCA7D8D596F}" type="presOf" srcId="{B41CB392-8F8B-43C4-BB58-4E01C8E887F8}" destId="{A7B3B528-0E49-48D9-8475-C293A7E46CDB}" srcOrd="0" destOrd="0" presId="urn:microsoft.com/office/officeart/2008/layout/LinedList"/>
    <dgm:cxn modelId="{7A20E178-1669-4AA1-9826-C09B98F38D89}" type="presParOf" srcId="{3A96882A-D2C3-4F26-87CA-0C5C91B6054A}" destId="{762F4786-AB62-4BC8-A20C-5AA1FFB97E5C}" srcOrd="0" destOrd="0" presId="urn:microsoft.com/office/officeart/2008/layout/LinedList"/>
    <dgm:cxn modelId="{6A3F46AD-8242-4B35-9DFE-A45251D13757}" type="presParOf" srcId="{3A96882A-D2C3-4F26-87CA-0C5C91B6054A}" destId="{AF271FF3-81A9-48D7-A5FE-858E63E19DED}" srcOrd="1" destOrd="0" presId="urn:microsoft.com/office/officeart/2008/layout/LinedList"/>
    <dgm:cxn modelId="{C89C7D9B-A37A-4892-8B98-0E7DF4DC1CE5}" type="presParOf" srcId="{AF271FF3-81A9-48D7-A5FE-858E63E19DED}" destId="{A7B3B528-0E49-48D9-8475-C293A7E46CDB}" srcOrd="0" destOrd="0" presId="urn:microsoft.com/office/officeart/2008/layout/LinedList"/>
    <dgm:cxn modelId="{5270608B-A968-42F9-9D7B-5882686961BE}" type="presParOf" srcId="{AF271FF3-81A9-48D7-A5FE-858E63E19DED}" destId="{3CC8412E-5E73-446C-9A9F-C5216169EDBC}" srcOrd="1" destOrd="0" presId="urn:microsoft.com/office/officeart/2008/layout/LinedList"/>
    <dgm:cxn modelId="{32E0B3B8-786B-4505-9B1B-461B1FBAB2C9}" type="presParOf" srcId="{3A96882A-D2C3-4F26-87CA-0C5C91B6054A}" destId="{8D8F176C-1BF8-421D-8EAB-0F66182432BE}" srcOrd="2" destOrd="0" presId="urn:microsoft.com/office/officeart/2008/layout/LinedList"/>
    <dgm:cxn modelId="{32DACCFB-534F-4ECC-ADAD-F8A1485056C6}" type="presParOf" srcId="{3A96882A-D2C3-4F26-87CA-0C5C91B6054A}" destId="{8A506A32-6C06-41A9-B7C2-815CC1736339}" srcOrd="3" destOrd="0" presId="urn:microsoft.com/office/officeart/2008/layout/LinedList"/>
    <dgm:cxn modelId="{2EDA2F18-4087-4FAF-9CA4-47644D5D530D}" type="presParOf" srcId="{8A506A32-6C06-41A9-B7C2-815CC1736339}" destId="{842CE563-5EBB-4941-BC01-25BA3883AB09}" srcOrd="0" destOrd="0" presId="urn:microsoft.com/office/officeart/2008/layout/LinedList"/>
    <dgm:cxn modelId="{956FE8E0-2287-478F-888A-2B3209EEE554}" type="presParOf" srcId="{8A506A32-6C06-41A9-B7C2-815CC1736339}" destId="{FC04F610-9EFF-4717-8E6B-1C2EB385EEFF}" srcOrd="1" destOrd="0" presId="urn:microsoft.com/office/officeart/2008/layout/LinedList"/>
    <dgm:cxn modelId="{E12D6DE6-4915-40F7-A286-9904E3694811}" type="presParOf" srcId="{3A96882A-D2C3-4F26-87CA-0C5C91B6054A}" destId="{5293229C-3416-462D-A553-58CF8E43839B}" srcOrd="4" destOrd="0" presId="urn:microsoft.com/office/officeart/2008/layout/LinedList"/>
    <dgm:cxn modelId="{38FEBCD8-A515-4498-8A08-9894ECCE60AA}" type="presParOf" srcId="{3A96882A-D2C3-4F26-87CA-0C5C91B6054A}" destId="{D466A94D-8695-4C52-A2C5-F6314CBAB81F}" srcOrd="5" destOrd="0" presId="urn:microsoft.com/office/officeart/2008/layout/LinedList"/>
    <dgm:cxn modelId="{BFF7B7BD-770A-4DBF-876E-193BFE6E5BF3}" type="presParOf" srcId="{D466A94D-8695-4C52-A2C5-F6314CBAB81F}" destId="{895CE32C-1FEF-4FCA-BEDA-0326C0E11ED3}" srcOrd="0" destOrd="0" presId="urn:microsoft.com/office/officeart/2008/layout/LinedList"/>
    <dgm:cxn modelId="{863094CE-A4D8-4891-8B29-4AFCC2874236}" type="presParOf" srcId="{D466A94D-8695-4C52-A2C5-F6314CBAB81F}" destId="{25EA9921-C862-4C96-BD30-4C4C8C89D9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1BA1D-E507-4903-9349-42758565AE4C}">
      <dsp:nvSpPr>
        <dsp:cNvPr id="0" name=""/>
        <dsp:cNvSpPr/>
      </dsp:nvSpPr>
      <dsp:spPr>
        <a:xfrm>
          <a:off x="3080" y="415141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Customizable benefits packages</a:t>
          </a:r>
        </a:p>
      </dsp:txBody>
      <dsp:txXfrm>
        <a:off x="3080" y="1715378"/>
        <a:ext cx="2444055" cy="2053006"/>
      </dsp:txXfrm>
    </dsp:sp>
    <dsp:sp modelId="{61E60886-569C-4102-B3BC-93D324FA2E56}">
      <dsp:nvSpPr>
        <dsp:cNvPr id="0" name=""/>
        <dsp:cNvSpPr/>
      </dsp:nvSpPr>
      <dsp:spPr>
        <a:xfrm>
          <a:off x="711856" y="757308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07636"/>
        <a:ext cx="725847" cy="725847"/>
      </dsp:txXfrm>
    </dsp:sp>
    <dsp:sp modelId="{0AE4F534-D7DB-4859-8B37-D3F9CA7741D9}">
      <dsp:nvSpPr>
        <dsp:cNvPr id="0" name=""/>
        <dsp:cNvSpPr/>
      </dsp:nvSpPr>
      <dsp:spPr>
        <a:xfrm>
          <a:off x="3080" y="3836746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4D16E-A1E7-4FF9-9368-E38A48276915}">
      <dsp:nvSpPr>
        <dsp:cNvPr id="0" name=""/>
        <dsp:cNvSpPr/>
      </dsp:nvSpPr>
      <dsp:spPr>
        <a:xfrm>
          <a:off x="2691541" y="415141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Itemized paystub generator</a:t>
          </a:r>
        </a:p>
      </dsp:txBody>
      <dsp:txXfrm>
        <a:off x="2691541" y="1715378"/>
        <a:ext cx="2444055" cy="2053006"/>
      </dsp:txXfrm>
    </dsp:sp>
    <dsp:sp modelId="{4A5D0DCD-0A5F-489E-8176-7ECBCB0AAD16}">
      <dsp:nvSpPr>
        <dsp:cNvPr id="0" name=""/>
        <dsp:cNvSpPr/>
      </dsp:nvSpPr>
      <dsp:spPr>
        <a:xfrm>
          <a:off x="3400317" y="757308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07636"/>
        <a:ext cx="725847" cy="725847"/>
      </dsp:txXfrm>
    </dsp:sp>
    <dsp:sp modelId="{EC989CE1-77DD-4852-949E-7A813F401A3E}">
      <dsp:nvSpPr>
        <dsp:cNvPr id="0" name=""/>
        <dsp:cNvSpPr/>
      </dsp:nvSpPr>
      <dsp:spPr>
        <a:xfrm>
          <a:off x="2691541" y="3836746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E132E-C0FB-4180-BEF6-0A210EE46397}">
      <dsp:nvSpPr>
        <dsp:cNvPr id="0" name=""/>
        <dsp:cNvSpPr/>
      </dsp:nvSpPr>
      <dsp:spPr>
        <a:xfrm>
          <a:off x="5380002" y="415141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Tax calculator</a:t>
          </a:r>
        </a:p>
      </dsp:txBody>
      <dsp:txXfrm>
        <a:off x="5380002" y="1715378"/>
        <a:ext cx="2444055" cy="2053006"/>
      </dsp:txXfrm>
    </dsp:sp>
    <dsp:sp modelId="{CF9E5CD1-3964-415E-8549-FD6B64EE4455}">
      <dsp:nvSpPr>
        <dsp:cNvPr id="0" name=""/>
        <dsp:cNvSpPr/>
      </dsp:nvSpPr>
      <dsp:spPr>
        <a:xfrm>
          <a:off x="6088778" y="757308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07636"/>
        <a:ext cx="725847" cy="725847"/>
      </dsp:txXfrm>
    </dsp:sp>
    <dsp:sp modelId="{8AEE0562-F9A7-4A6B-8D97-3566B8072108}">
      <dsp:nvSpPr>
        <dsp:cNvPr id="0" name=""/>
        <dsp:cNvSpPr/>
      </dsp:nvSpPr>
      <dsp:spPr>
        <a:xfrm>
          <a:off x="5380002" y="3836746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55B0D-37DC-4657-B0BD-D1B1739C887B}">
      <dsp:nvSpPr>
        <dsp:cNvPr id="0" name=""/>
        <dsp:cNvSpPr/>
      </dsp:nvSpPr>
      <dsp:spPr>
        <a:xfrm>
          <a:off x="8068463" y="415141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Multiple pay schedules</a:t>
          </a:r>
        </a:p>
      </dsp:txBody>
      <dsp:txXfrm>
        <a:off x="8068463" y="1715378"/>
        <a:ext cx="2444055" cy="2053006"/>
      </dsp:txXfrm>
    </dsp:sp>
    <dsp:sp modelId="{B75C371B-CAEF-4AE8-90B8-FCCC94F6E839}">
      <dsp:nvSpPr>
        <dsp:cNvPr id="0" name=""/>
        <dsp:cNvSpPr/>
      </dsp:nvSpPr>
      <dsp:spPr>
        <a:xfrm>
          <a:off x="8777239" y="757308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07636"/>
        <a:ext cx="725847" cy="725847"/>
      </dsp:txXfrm>
    </dsp:sp>
    <dsp:sp modelId="{86789F2E-46B0-4C6A-B950-E58DD375AA38}">
      <dsp:nvSpPr>
        <dsp:cNvPr id="0" name=""/>
        <dsp:cNvSpPr/>
      </dsp:nvSpPr>
      <dsp:spPr>
        <a:xfrm>
          <a:off x="8068463" y="3836746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9D05E-BFB7-4558-B233-79FC3A2AA832}">
      <dsp:nvSpPr>
        <dsp:cNvPr id="0" name=""/>
        <dsp:cNvSpPr/>
      </dsp:nvSpPr>
      <dsp:spPr>
        <a:xfrm>
          <a:off x="712684" y="9696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E93F1-4096-412F-816D-09BF61A1F9F0}">
      <dsp:nvSpPr>
        <dsp:cNvPr id="0" name=""/>
        <dsp:cNvSpPr/>
      </dsp:nvSpPr>
      <dsp:spPr>
        <a:xfrm>
          <a:off x="1129497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F2B58-B27E-4365-B422-C4580E586645}">
      <dsp:nvSpPr>
        <dsp:cNvPr id="0" name=""/>
        <dsp:cNvSpPr/>
      </dsp:nvSpPr>
      <dsp:spPr>
        <a:xfrm>
          <a:off x="87465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Benefits include health insurance and PTO</a:t>
          </a:r>
        </a:p>
      </dsp:txBody>
      <dsp:txXfrm>
        <a:off x="87465" y="2661970"/>
        <a:ext cx="3206250" cy="720000"/>
      </dsp:txXfrm>
    </dsp:sp>
    <dsp:sp modelId="{72B0E6C3-3ABD-4435-974D-D449F6D62D57}">
      <dsp:nvSpPr>
        <dsp:cNvPr id="0" name=""/>
        <dsp:cNvSpPr/>
      </dsp:nvSpPr>
      <dsp:spPr>
        <a:xfrm>
          <a:off x="4480028" y="9696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B95C7-AE74-4BD0-9979-098B9C2DB9C1}">
      <dsp:nvSpPr>
        <dsp:cNvPr id="0" name=""/>
        <dsp:cNvSpPr/>
      </dsp:nvSpPr>
      <dsp:spPr>
        <a:xfrm>
          <a:off x="4896840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59E36-02AA-42AC-B247-D155745FDBE5}">
      <dsp:nvSpPr>
        <dsp:cNvPr id="0" name=""/>
        <dsp:cNvSpPr/>
      </dsp:nvSpPr>
      <dsp:spPr>
        <a:xfrm>
          <a:off x="3854809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3 built-in options</a:t>
          </a:r>
        </a:p>
      </dsp:txBody>
      <dsp:txXfrm>
        <a:off x="3854809" y="2661970"/>
        <a:ext cx="3206250" cy="720000"/>
      </dsp:txXfrm>
    </dsp:sp>
    <dsp:sp modelId="{17E03BB1-BE7C-4475-9560-BDB53C06975A}">
      <dsp:nvSpPr>
        <dsp:cNvPr id="0" name=""/>
        <dsp:cNvSpPr/>
      </dsp:nvSpPr>
      <dsp:spPr>
        <a:xfrm>
          <a:off x="8247372" y="9696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B39CF-AB2D-476F-98CD-867C1BDE604A}">
      <dsp:nvSpPr>
        <dsp:cNvPr id="0" name=""/>
        <dsp:cNvSpPr/>
      </dsp:nvSpPr>
      <dsp:spPr>
        <a:xfrm>
          <a:off x="8664184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5643F-9CDA-476A-87AC-B98F10C4B1FE}">
      <dsp:nvSpPr>
        <dsp:cNvPr id="0" name=""/>
        <dsp:cNvSpPr/>
      </dsp:nvSpPr>
      <dsp:spPr>
        <a:xfrm>
          <a:off x="7622153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Option to add an infinite amount of variations</a:t>
          </a:r>
        </a:p>
      </dsp:txBody>
      <dsp:txXfrm>
        <a:off x="7622153" y="2661970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9D05E-BFB7-4558-B233-79FC3A2AA832}">
      <dsp:nvSpPr>
        <dsp:cNvPr id="0" name=""/>
        <dsp:cNvSpPr/>
      </dsp:nvSpPr>
      <dsp:spPr>
        <a:xfrm>
          <a:off x="712684" y="9696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E93F1-4096-412F-816D-09BF61A1F9F0}">
      <dsp:nvSpPr>
        <dsp:cNvPr id="0" name=""/>
        <dsp:cNvSpPr/>
      </dsp:nvSpPr>
      <dsp:spPr>
        <a:xfrm>
          <a:off x="1129497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F2B58-B27E-4365-B422-C4580E586645}">
      <dsp:nvSpPr>
        <dsp:cNvPr id="0" name=""/>
        <dsp:cNvSpPr/>
      </dsp:nvSpPr>
      <dsp:spPr>
        <a:xfrm>
          <a:off x="87465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Generates a file with updated pay information</a:t>
          </a:r>
        </a:p>
      </dsp:txBody>
      <dsp:txXfrm>
        <a:off x="87465" y="2661970"/>
        <a:ext cx="3206250" cy="720000"/>
      </dsp:txXfrm>
    </dsp:sp>
    <dsp:sp modelId="{72B0E6C3-3ABD-4435-974D-D449F6D62D57}">
      <dsp:nvSpPr>
        <dsp:cNvPr id="0" name=""/>
        <dsp:cNvSpPr/>
      </dsp:nvSpPr>
      <dsp:spPr>
        <a:xfrm>
          <a:off x="4480028" y="9696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B95C7-AE74-4BD0-9979-098B9C2DB9C1}">
      <dsp:nvSpPr>
        <dsp:cNvPr id="0" name=""/>
        <dsp:cNvSpPr/>
      </dsp:nvSpPr>
      <dsp:spPr>
        <a:xfrm>
          <a:off x="4896840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59E36-02AA-42AC-B247-D155745FDBE5}">
      <dsp:nvSpPr>
        <dsp:cNvPr id="0" name=""/>
        <dsp:cNvSpPr/>
      </dsp:nvSpPr>
      <dsp:spPr>
        <a:xfrm>
          <a:off x="3854809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Includes the YTD pay information</a:t>
          </a:r>
        </a:p>
      </dsp:txBody>
      <dsp:txXfrm>
        <a:off x="3854809" y="2661970"/>
        <a:ext cx="3206250" cy="720000"/>
      </dsp:txXfrm>
    </dsp:sp>
    <dsp:sp modelId="{17E03BB1-BE7C-4475-9560-BDB53C06975A}">
      <dsp:nvSpPr>
        <dsp:cNvPr id="0" name=""/>
        <dsp:cNvSpPr/>
      </dsp:nvSpPr>
      <dsp:spPr>
        <a:xfrm>
          <a:off x="8247372" y="9696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B39CF-AB2D-476F-98CD-867C1BDE604A}">
      <dsp:nvSpPr>
        <dsp:cNvPr id="0" name=""/>
        <dsp:cNvSpPr/>
      </dsp:nvSpPr>
      <dsp:spPr>
        <a:xfrm>
          <a:off x="8664184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5643F-9CDA-476A-87AC-B98F10C4B1FE}">
      <dsp:nvSpPr>
        <dsp:cNvPr id="0" name=""/>
        <dsp:cNvSpPr/>
      </dsp:nvSpPr>
      <dsp:spPr>
        <a:xfrm>
          <a:off x="7622153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Displays the current benefits </a:t>
          </a:r>
        </a:p>
      </dsp:txBody>
      <dsp:txXfrm>
        <a:off x="7622153" y="2661970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9D05E-BFB7-4558-B233-79FC3A2AA832}">
      <dsp:nvSpPr>
        <dsp:cNvPr id="0" name=""/>
        <dsp:cNvSpPr/>
      </dsp:nvSpPr>
      <dsp:spPr>
        <a:xfrm>
          <a:off x="712684" y="9696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E93F1-4096-412F-816D-09BF61A1F9F0}">
      <dsp:nvSpPr>
        <dsp:cNvPr id="0" name=""/>
        <dsp:cNvSpPr/>
      </dsp:nvSpPr>
      <dsp:spPr>
        <a:xfrm>
          <a:off x="1129497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F2B58-B27E-4365-B422-C4580E586645}">
      <dsp:nvSpPr>
        <dsp:cNvPr id="0" name=""/>
        <dsp:cNvSpPr/>
      </dsp:nvSpPr>
      <dsp:spPr>
        <a:xfrm>
          <a:off x="87465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Calculates tax for every pay</a:t>
          </a:r>
        </a:p>
      </dsp:txBody>
      <dsp:txXfrm>
        <a:off x="87465" y="2661970"/>
        <a:ext cx="3206250" cy="720000"/>
      </dsp:txXfrm>
    </dsp:sp>
    <dsp:sp modelId="{46DEA01C-9ED9-4D3D-A911-BFBE7B8F6824}">
      <dsp:nvSpPr>
        <dsp:cNvPr id="0" name=""/>
        <dsp:cNvSpPr/>
      </dsp:nvSpPr>
      <dsp:spPr>
        <a:xfrm>
          <a:off x="4480028" y="9696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1F7EF-FB5A-41A8-963F-65B49D3BB349}">
      <dsp:nvSpPr>
        <dsp:cNvPr id="0" name=""/>
        <dsp:cNvSpPr/>
      </dsp:nvSpPr>
      <dsp:spPr>
        <a:xfrm>
          <a:off x="4896840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A67F4-76EF-4D6C-8DB6-8E4E0B091158}">
      <dsp:nvSpPr>
        <dsp:cNvPr id="0" name=""/>
        <dsp:cNvSpPr/>
      </dsp:nvSpPr>
      <dsp:spPr>
        <a:xfrm>
          <a:off x="3854809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Generates gross pay and net pay</a:t>
          </a:r>
        </a:p>
      </dsp:txBody>
      <dsp:txXfrm>
        <a:off x="3854809" y="2661970"/>
        <a:ext cx="3206250" cy="720000"/>
      </dsp:txXfrm>
    </dsp:sp>
    <dsp:sp modelId="{9D08E4FE-9068-4FD3-9E5C-887A814D88E8}">
      <dsp:nvSpPr>
        <dsp:cNvPr id="0" name=""/>
        <dsp:cNvSpPr/>
      </dsp:nvSpPr>
      <dsp:spPr>
        <a:xfrm>
          <a:off x="8247372" y="9696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05786-592B-4A46-B8DD-78B68E2D09FD}">
      <dsp:nvSpPr>
        <dsp:cNvPr id="0" name=""/>
        <dsp:cNvSpPr/>
      </dsp:nvSpPr>
      <dsp:spPr>
        <a:xfrm>
          <a:off x="8664184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4192-D665-45EA-BDAB-B15E7C90DFBC}">
      <dsp:nvSpPr>
        <dsp:cNvPr id="0" name=""/>
        <dsp:cNvSpPr/>
      </dsp:nvSpPr>
      <dsp:spPr>
        <a:xfrm>
          <a:off x="7622153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Takes into account factors such as dependents</a:t>
          </a:r>
        </a:p>
      </dsp:txBody>
      <dsp:txXfrm>
        <a:off x="7622153" y="2661970"/>
        <a:ext cx="32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DC23D-2141-4312-917D-8D8C7728D57C}">
      <dsp:nvSpPr>
        <dsp:cNvPr id="0" name=""/>
        <dsp:cNvSpPr/>
      </dsp:nvSpPr>
      <dsp:spPr>
        <a:xfrm>
          <a:off x="712684" y="9696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8F5B5-CCE9-44CB-A62A-6C77F0448F77}">
      <dsp:nvSpPr>
        <dsp:cNvPr id="0" name=""/>
        <dsp:cNvSpPr/>
      </dsp:nvSpPr>
      <dsp:spPr>
        <a:xfrm>
          <a:off x="1129497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76111-2A29-40F1-912B-EAFF9FDBEBF3}">
      <dsp:nvSpPr>
        <dsp:cNvPr id="0" name=""/>
        <dsp:cNvSpPr/>
      </dsp:nvSpPr>
      <dsp:spPr>
        <a:xfrm>
          <a:off x="87465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Yearly</a:t>
          </a:r>
        </a:p>
      </dsp:txBody>
      <dsp:txXfrm>
        <a:off x="87465" y="2661970"/>
        <a:ext cx="3206250" cy="720000"/>
      </dsp:txXfrm>
    </dsp:sp>
    <dsp:sp modelId="{ED3A28F8-85EA-4352-AED7-392033E450CA}">
      <dsp:nvSpPr>
        <dsp:cNvPr id="0" name=""/>
        <dsp:cNvSpPr/>
      </dsp:nvSpPr>
      <dsp:spPr>
        <a:xfrm>
          <a:off x="4480028" y="9696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8A12D-26CA-4DC8-BFB8-E927C25AB087}">
      <dsp:nvSpPr>
        <dsp:cNvPr id="0" name=""/>
        <dsp:cNvSpPr/>
      </dsp:nvSpPr>
      <dsp:spPr>
        <a:xfrm>
          <a:off x="4896840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9D7ED-5C66-475F-AA17-A9C6530253E6}">
      <dsp:nvSpPr>
        <dsp:cNvPr id="0" name=""/>
        <dsp:cNvSpPr/>
      </dsp:nvSpPr>
      <dsp:spPr>
        <a:xfrm>
          <a:off x="3854809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Monthly</a:t>
          </a:r>
        </a:p>
      </dsp:txBody>
      <dsp:txXfrm>
        <a:off x="3854809" y="2661970"/>
        <a:ext cx="3206250" cy="720000"/>
      </dsp:txXfrm>
    </dsp:sp>
    <dsp:sp modelId="{FE92232C-6233-421B-A8C0-D7A0EA1B7860}">
      <dsp:nvSpPr>
        <dsp:cNvPr id="0" name=""/>
        <dsp:cNvSpPr/>
      </dsp:nvSpPr>
      <dsp:spPr>
        <a:xfrm>
          <a:off x="8247372" y="9696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CE9DF-1BAD-4785-9E44-2D8E070F13C3}">
      <dsp:nvSpPr>
        <dsp:cNvPr id="0" name=""/>
        <dsp:cNvSpPr/>
      </dsp:nvSpPr>
      <dsp:spPr>
        <a:xfrm>
          <a:off x="8664184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C91F9-E964-4BCC-B37D-F0EF1A284D00}">
      <dsp:nvSpPr>
        <dsp:cNvPr id="0" name=""/>
        <dsp:cNvSpPr/>
      </dsp:nvSpPr>
      <dsp:spPr>
        <a:xfrm>
          <a:off x="7622153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Hourly</a:t>
          </a:r>
        </a:p>
      </dsp:txBody>
      <dsp:txXfrm>
        <a:off x="7622153" y="2661970"/>
        <a:ext cx="320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005AF-517C-4CF5-801D-55F4746E764C}">
      <dsp:nvSpPr>
        <dsp:cNvPr id="0" name=""/>
        <dsp:cNvSpPr/>
      </dsp:nvSpPr>
      <dsp:spPr>
        <a:xfrm>
          <a:off x="1492334" y="18851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803E9-EC4B-4F68-BA15-17CDA66C79BC}">
      <dsp:nvSpPr>
        <dsp:cNvPr id="0" name=""/>
        <dsp:cNvSpPr/>
      </dsp:nvSpPr>
      <dsp:spPr>
        <a:xfrm>
          <a:off x="1777521" y="304039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15A13-D887-40A1-8161-8CA143923AD7}">
      <dsp:nvSpPr>
        <dsp:cNvPr id="0" name=""/>
        <dsp:cNvSpPr/>
      </dsp:nvSpPr>
      <dsp:spPr>
        <a:xfrm>
          <a:off x="1064552" y="177385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Person Class</a:t>
          </a:r>
        </a:p>
      </dsp:txBody>
      <dsp:txXfrm>
        <a:off x="1064552" y="1773851"/>
        <a:ext cx="2193750" cy="720000"/>
      </dsp:txXfrm>
    </dsp:sp>
    <dsp:sp modelId="{DE946AAE-4EAA-4E55-AB3B-6877DDEB7B09}">
      <dsp:nvSpPr>
        <dsp:cNvPr id="0" name=""/>
        <dsp:cNvSpPr/>
      </dsp:nvSpPr>
      <dsp:spPr>
        <a:xfrm>
          <a:off x="4069990" y="18851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C3ABA-E697-44FD-A6EA-E5EE2E4F3B14}">
      <dsp:nvSpPr>
        <dsp:cNvPr id="0" name=""/>
        <dsp:cNvSpPr/>
      </dsp:nvSpPr>
      <dsp:spPr>
        <a:xfrm>
          <a:off x="4355177" y="304039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D3088-FFCB-4C67-A719-5C5EDC33FC64}">
      <dsp:nvSpPr>
        <dsp:cNvPr id="0" name=""/>
        <dsp:cNvSpPr/>
      </dsp:nvSpPr>
      <dsp:spPr>
        <a:xfrm>
          <a:off x="3642209" y="177385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Employee Class</a:t>
          </a:r>
        </a:p>
      </dsp:txBody>
      <dsp:txXfrm>
        <a:off x="3642209" y="1773851"/>
        <a:ext cx="2193750" cy="720000"/>
      </dsp:txXfrm>
    </dsp:sp>
    <dsp:sp modelId="{12D38A7B-9851-4B39-8AFE-C2C7A97B535D}">
      <dsp:nvSpPr>
        <dsp:cNvPr id="0" name=""/>
        <dsp:cNvSpPr/>
      </dsp:nvSpPr>
      <dsp:spPr>
        <a:xfrm>
          <a:off x="2781162" y="3042289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224AB-4D4F-435D-809B-A4D619583831}">
      <dsp:nvSpPr>
        <dsp:cNvPr id="0" name=""/>
        <dsp:cNvSpPr/>
      </dsp:nvSpPr>
      <dsp:spPr>
        <a:xfrm>
          <a:off x="3066349" y="3327476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71F58-2BF5-43A6-B69F-52CDFD73193A}">
      <dsp:nvSpPr>
        <dsp:cNvPr id="0" name=""/>
        <dsp:cNvSpPr/>
      </dsp:nvSpPr>
      <dsp:spPr>
        <a:xfrm>
          <a:off x="2353381" y="4797289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Address Class</a:t>
          </a:r>
        </a:p>
      </dsp:txBody>
      <dsp:txXfrm>
        <a:off x="2353381" y="4797289"/>
        <a:ext cx="2193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F4786-AB62-4BC8-A20C-5AA1FFB97E5C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3B528-0E49-48D9-8475-C293A7E46CDB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Validation</a:t>
          </a:r>
        </a:p>
      </dsp:txBody>
      <dsp:txXfrm>
        <a:off x="0" y="2703"/>
        <a:ext cx="6900512" cy="1843578"/>
      </dsp:txXfrm>
    </dsp:sp>
    <dsp:sp modelId="{8D8F176C-1BF8-421D-8EAB-0F66182432BE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CE563-5EBB-4941-BC01-25BA3883AB09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FileWriter</a:t>
          </a:r>
        </a:p>
      </dsp:txBody>
      <dsp:txXfrm>
        <a:off x="0" y="1846281"/>
        <a:ext cx="6900512" cy="1843578"/>
      </dsp:txXfrm>
    </dsp:sp>
    <dsp:sp modelId="{5293229C-3416-462D-A553-58CF8E43839B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CE32C-1FEF-4FCA-BEDA-0326C0E11ED3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Enums</a:t>
          </a: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3T04:25:11.9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3:09:51.8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97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72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8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585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92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38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58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43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4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7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7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8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53" r:id="rId6"/>
    <p:sldLayoutId id="2147483749" r:id="rId7"/>
    <p:sldLayoutId id="2147483750" r:id="rId8"/>
    <p:sldLayoutId id="2147483751" r:id="rId9"/>
    <p:sldLayoutId id="2147483752" r:id="rId10"/>
    <p:sldLayoutId id="2147483754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lculator and notepad">
            <a:extLst>
              <a:ext uri="{FF2B5EF4-FFF2-40B4-BE49-F238E27FC236}">
                <a16:creationId xmlns:a16="http://schemas.microsoft.com/office/drawing/2014/main" id="{FE5BC4E1-4CA3-475F-9FB7-B6B398AE7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161" r="-1" b="454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8E8A2-74F5-4D5D-AF1A-3A0414D57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Payroll Application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40CD7-CBD3-416D-9A36-4C8F34D12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2400" dirty="0"/>
              <a:t>Esther Glazer</a:t>
            </a:r>
          </a:p>
          <a:p>
            <a:pPr algn="ctr">
              <a:lnSpc>
                <a:spcPct val="100000"/>
              </a:lnSpc>
            </a:pPr>
            <a:r>
              <a:rPr lang="en-US" sz="2400" dirty="0"/>
              <a:t>Rena Tanenbaum</a:t>
            </a:r>
          </a:p>
          <a:p>
            <a:pPr algn="ctr">
              <a:lnSpc>
                <a:spcPct val="100000"/>
              </a:lnSpc>
            </a:pPr>
            <a:r>
              <a:rPr lang="en-US" sz="2400" dirty="0"/>
              <a:t>Shaindy Koster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4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4894C-1E9E-46CE-9EAC-7530578A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Sample paystub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7DE7FF"/>
          </a:solidFill>
          <a:ln w="38100" cap="rnd">
            <a:solidFill>
              <a:srgbClr val="7DE7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4239137-4C6D-4904-B7AE-A175E111F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14" y="640080"/>
            <a:ext cx="6472779" cy="55504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6781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DAC5A-0A2E-4621-B493-363AE842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600"/>
              <a:t>How we did it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1FAB9-6F91-4F08-94D2-9595540F5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dirty="0"/>
              <a:t>Zoom meetings</a:t>
            </a:r>
          </a:p>
          <a:p>
            <a:r>
              <a:rPr lang="en-US" dirty="0"/>
              <a:t>Zoom meetings</a:t>
            </a:r>
          </a:p>
          <a:p>
            <a:r>
              <a:rPr lang="en-US" dirty="0"/>
              <a:t>Zoom meetings</a:t>
            </a:r>
          </a:p>
          <a:p>
            <a:r>
              <a:rPr lang="en-US" dirty="0"/>
              <a:t>Zoom meetings</a:t>
            </a:r>
          </a:p>
          <a:p>
            <a:r>
              <a:rPr lang="en-US" dirty="0"/>
              <a:t>Zoom meetings</a:t>
            </a:r>
          </a:p>
          <a:p>
            <a:r>
              <a:rPr lang="en-US" dirty="0"/>
              <a:t>Zoom meetings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B34025FC-5CAE-487A-A7C6-F84CDCE6E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50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6B6D0F-B6D4-4329-9C6A-14E764BE0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2" y="648041"/>
            <a:ext cx="11158537" cy="502920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44ED6911-E280-449B-A315-28BC49DB7D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2"/>
          <a:stretch/>
        </p:blipFill>
        <p:spPr>
          <a:xfrm>
            <a:off x="483372" y="1028701"/>
            <a:ext cx="11155680" cy="471263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A30117A8-C1FE-44EE-829D-5E0F0C1CAF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" t="4914" r="-401" b="-4914"/>
          <a:stretch/>
        </p:blipFill>
        <p:spPr>
          <a:xfrm>
            <a:off x="525757" y="1169646"/>
            <a:ext cx="11155680" cy="498461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43329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3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3C0F3-8E54-4321-9015-7666E054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Thank you for watching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1708-B233-4E97-8BC0-C1DD28DC5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The end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2CA9731-5F0E-4F20-9BEB-7C7651AD4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06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6B9A-7C8D-4A37-9089-C8D70658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974279-2304-4DBA-999F-88958B2D14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350165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8285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89114-9C9B-47C7-A49E-7419E6A1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6100" dirty="0"/>
              <a:t>Customizable Benefits Packages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4D7BD3-8429-4301-BEFF-BB6C15EF6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377154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50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89114-9C9B-47C7-A49E-7419E6A1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100"/>
              <a:t>Itemized Paystub Generator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4D7BD3-8429-4301-BEFF-BB6C15EF6E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9874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89114-9C9B-47C7-A49E-7419E6A1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100" dirty="0"/>
              <a:t>Tax Calculator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4D7BD3-8429-4301-BEFF-BB6C15EF6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13144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230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0127C-DC35-4517-85D6-585DC1C2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Multiple pay schedules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5CBA02-DC2F-427B-9799-A1DCB06C01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764005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0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B46B3-4302-45E3-9D49-6DC2C3FC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200" dirty="0"/>
              <a:t>Add-on feature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37DFFF"/>
          </a:solidFill>
          <a:ln w="38100" cap="rnd">
            <a:solidFill>
              <a:srgbClr val="37D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A46AD-FBA5-408B-B96D-682D4F4B5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dirty="0"/>
              <a:t>For just a nominal fee, we will gladly extend the program to include clocking in/out functionality for every employee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9E793825-C777-4AF4-919B-5084DF290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807733"/>
            <a:ext cx="5458968" cy="524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0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920A0-F393-4B87-9853-CEAAD659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/>
              <a:t>Object Oriented</a:t>
            </a: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D7308F-8E42-450B-A1D8-1C8FCC88E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48363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456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4DE28-079D-432F-841C-C8DEDAE3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/>
              <a:t>Utilizes</a:t>
            </a: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3DE489B-777C-482D-99A9-468D393FA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99439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8205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149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Modern Love</vt:lpstr>
      <vt:lpstr>The Hand</vt:lpstr>
      <vt:lpstr>SketchyVTI</vt:lpstr>
      <vt:lpstr>Payroll Application</vt:lpstr>
      <vt:lpstr>Features</vt:lpstr>
      <vt:lpstr>Customizable Benefits Packages</vt:lpstr>
      <vt:lpstr>Itemized Paystub Generator</vt:lpstr>
      <vt:lpstr>Tax Calculator</vt:lpstr>
      <vt:lpstr>Multiple pay schedules</vt:lpstr>
      <vt:lpstr>Add-on feature</vt:lpstr>
      <vt:lpstr>Object Oriented</vt:lpstr>
      <vt:lpstr>Utilizes</vt:lpstr>
      <vt:lpstr>Sample paystub</vt:lpstr>
      <vt:lpstr>How we did it</vt:lpstr>
      <vt:lpstr>PowerPoint Presentation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 Application</dc:title>
  <dc:creator>Rena Tanenbaum</dc:creator>
  <cp:lastModifiedBy>Shaindy Koster</cp:lastModifiedBy>
  <cp:revision>2</cp:revision>
  <dcterms:created xsi:type="dcterms:W3CDTF">2022-01-03T03:14:27Z</dcterms:created>
  <dcterms:modified xsi:type="dcterms:W3CDTF">2022-01-06T04:14:57Z</dcterms:modified>
</cp:coreProperties>
</file>