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6"/>
  </p:sldMasterIdLst>
  <p:notesMasterIdLst>
    <p:notesMasterId r:id="rId14"/>
  </p:notesMasterIdLst>
  <p:sldIdLst>
    <p:sldId id="256" r:id="rId7"/>
    <p:sldId id="257" r:id="rId8"/>
    <p:sldId id="261" r:id="rId9"/>
    <p:sldId id="268" r:id="rId10"/>
    <p:sldId id="259" r:id="rId11"/>
    <p:sldId id="258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46" y="138"/>
      </p:cViewPr>
      <p:guideLst>
        <p:guide orient="horz" pos="16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microsoft.com/office/2016/11/relationships/changesInfo" Target="changesInfos/changesInfo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ller, Dieter (Nokia - DE/Stuttgart)" userId="4798c172-08cc-4965-84b4-f8eeda4d7490" providerId="ADAL" clId="{C706CC2B-95F6-4530-BF7B-4CB7ACF2CFFC}"/>
    <pc:docChg chg="custSel modSld">
      <pc:chgData name="Beller, Dieter (Nokia - DE/Stuttgart)" userId="4798c172-08cc-4965-84b4-f8eeda4d7490" providerId="ADAL" clId="{C706CC2B-95F6-4530-BF7B-4CB7ACF2CFFC}" dt="2020-05-08T11:17:47.803" v="146" actId="20577"/>
      <pc:docMkLst>
        <pc:docMk/>
      </pc:docMkLst>
      <pc:sldChg chg="modSp">
        <pc:chgData name="Beller, Dieter (Nokia - DE/Stuttgart)" userId="4798c172-08cc-4965-84b4-f8eeda4d7490" providerId="ADAL" clId="{C706CC2B-95F6-4530-BF7B-4CB7ACF2CFFC}" dt="2020-05-08T11:17:47.803" v="146" actId="20577"/>
        <pc:sldMkLst>
          <pc:docMk/>
          <pc:sldMk cId="3211284502" sldId="257"/>
        </pc:sldMkLst>
        <pc:spChg chg="mod">
          <ac:chgData name="Beller, Dieter (Nokia - DE/Stuttgart)" userId="4798c172-08cc-4965-84b4-f8eeda4d7490" providerId="ADAL" clId="{C706CC2B-95F6-4530-BF7B-4CB7ACF2CFFC}" dt="2020-05-08T11:17:47.803" v="146" actId="20577"/>
          <ac:spMkLst>
            <pc:docMk/>
            <pc:sldMk cId="3211284502" sldId="257"/>
            <ac:spMk id="3" creationId="{BD50841F-A6DC-4789-9872-9F341CF41FC7}"/>
          </ac:spMkLst>
        </pc:spChg>
      </pc:sldChg>
      <pc:sldChg chg="modSp">
        <pc:chgData name="Beller, Dieter (Nokia - DE/Stuttgart)" userId="4798c172-08cc-4965-84b4-f8eeda4d7490" providerId="ADAL" clId="{C706CC2B-95F6-4530-BF7B-4CB7ACF2CFFC}" dt="2020-05-08T11:15:42.884" v="19" actId="20577"/>
        <pc:sldMkLst>
          <pc:docMk/>
          <pc:sldMk cId="1329188614" sldId="268"/>
        </pc:sldMkLst>
        <pc:spChg chg="mod">
          <ac:chgData name="Beller, Dieter (Nokia - DE/Stuttgart)" userId="4798c172-08cc-4965-84b4-f8eeda4d7490" providerId="ADAL" clId="{C706CC2B-95F6-4530-BF7B-4CB7ACF2CFFC}" dt="2020-05-08T11:15:11.977" v="15"/>
          <ac:spMkLst>
            <pc:docMk/>
            <pc:sldMk cId="1329188614" sldId="268"/>
            <ac:spMk id="2" creationId="{85C5B221-C963-4E1E-9C56-8738C3038E09}"/>
          </ac:spMkLst>
        </pc:spChg>
        <pc:spChg chg="mod">
          <ac:chgData name="Beller, Dieter (Nokia - DE/Stuttgart)" userId="4798c172-08cc-4965-84b4-f8eeda4d7490" providerId="ADAL" clId="{C706CC2B-95F6-4530-BF7B-4CB7ACF2CFFC}" dt="2020-05-08T11:15:42.884" v="19" actId="20577"/>
          <ac:spMkLst>
            <pc:docMk/>
            <pc:sldMk cId="1329188614" sldId="268"/>
            <ac:spMk id="3" creationId="{8C6E9F46-C3D1-4A97-AE3D-742DCE7826B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11742-25F0-43F6-882D-B8403339F2D1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6C2EC-F3B6-4CF7-8A67-99EC2A32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42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6F70F-C36D-483B-A71E-3CE7D1294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BBED8-1641-49D3-AE18-73C243B3C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D893F-194C-4FF4-B5AB-6C445167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A9B0C-0C72-4435-81CB-E5C7049F3DE9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44E4B-E2F8-432A-BF65-4B1D4F60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CCAMP WG Interim Meeting - May 14,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57B7B-E4FA-4168-B890-885510F8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8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744E-C5CC-433D-BC59-08747CC0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6A685-8D45-4AE8-A436-80CEC3CB9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04DA6-02C2-4232-AA35-6C632677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5DF34-A2E6-42E5-A031-1EB2BC1E8A09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D90AE-1FCA-4D19-A901-53A6D429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CCAMP WG Interim Meeting - May 14,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F0AA5-D7F4-4DDE-AE62-D39D808E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7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1D45A1-B848-4F0A-A111-0471ADDF5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6741C-A0E2-4271-95E4-9F68AD864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D4C10-76A8-4708-8997-C1FEB99B2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3023-BFF0-45E2-B4EF-5EB7A8E66028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4B1F7-A30B-4632-8901-5AF691375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CCAMP WG Interim Meeting - May 14,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D563F-3764-4CAA-9B40-9A10FC22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3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DBE4D-E613-43DD-A6B2-85D234F1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8EDF5-8775-4D37-8BA6-6B05CD86F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DD1F9-0CC1-46BD-80EA-032EFE2EA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295-99B2-4CEA-8963-6628600C24CD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48F2B-FBF0-4DD3-BC64-6E8C5B41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CCAMP WG Interim Meeting - May 14,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4DDCE-377F-490B-9F66-2FCFAE7CD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3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F7EAE-26F7-4F91-BCE2-D07C906B9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D8774-D4D5-43AF-87A1-D8665498F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2657-B26C-473C-88A7-772FA2CDB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91D9-264E-4791-8EAA-A304874B8F1B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D0D81-1E0A-47CD-92A4-5E1171C6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CCAMP WG Interim Meeting - May 14,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F3D07-BB30-4067-94E3-33D2DE36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1312-A27D-43A7-9134-1372A391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64446-AD39-4608-9403-BC5FBE4DE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FB136-4A35-4C88-9E2B-DC562E5F0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5133C-C0C8-462E-9E8D-367F44F3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4D86-3EDC-4F86-8054-A31620E666DB}" type="datetime1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A0FC7-850E-4FE6-9D6F-05155ECA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CCAMP WG Interim Meeting - May 14,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FE713-1D7D-4705-BF14-3DF626528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5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84AB-3862-4C30-AAB5-B8B8BDC4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846EF-F83F-4684-B45D-F7A2ECE84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051F9-60E0-4E64-B66C-DC817F931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60DFF-87BC-43C4-8119-530EC412C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FB5A7F-DE6C-4E81-9CBC-8D5EF03BB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1FC2D-06AA-4DB6-90EF-3D874477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348F-9ED2-4913-A6C3-50C1FCE1707F}" type="datetime1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860ED0-7AF3-47B5-AFD9-0B219ADEE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CCAMP WG Interim Meeting - May 14, 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1BC4CC-408F-4ECE-B7DD-D7C11477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9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2245-E251-4030-8C6B-27B27481B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349A23-CC8C-400E-BF73-1FE15B3F6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929D-606A-4158-B6CC-60EA801C5B7B}" type="datetime1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0AB06-AE52-4E29-BFE8-EB8CAA069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CCAMP WG Interim Meeting - May 14,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F4D89-3784-4036-9A00-E28A74AA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77CF1-7199-4CFF-B5A5-7410597E2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CA43-F7EB-4D23-966C-289B97266D85}" type="datetime1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5B3890-1DEE-4B5F-91FA-904D4ECBA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CCAMP WG Interim Meeting - May 14,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77738-57AE-490B-AA3B-850D1513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BC349-53F3-4740-93C6-6E31DFF99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7B1AB-D28C-44E0-A470-D76859C3F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73F70-471F-4F95-85E6-12BA8F2C2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230FA-9E80-4190-80C6-10B1DB5F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EF1D-0A60-4E77-AE5D-CE7B6A0885CA}" type="datetime1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DBA77-A567-4E0B-B956-C5E5AA19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CCAMP WG Interim Meeting - May 14,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78477-7046-43DB-A2BD-7B40CDA0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3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F29A2-7198-4C85-9684-7AB7E5B5C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DA2B8-1988-4398-9533-242CB40CD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CD29D-523A-464C-964D-498C96C8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8AB2A-5EA4-41E1-813D-E130F9CD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636C-204F-4532-90FC-84EAC9878C00}" type="datetime1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FE246-9575-4020-8AC5-AA6979EC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CCAMP WG Interim Meeting - May 14,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D70EF-222D-482A-9962-A3E75824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3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A70B3-5ECB-40A8-A49F-16541EDE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850A9-87D7-4ED5-8243-D4529ACDF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1B68C-3A53-4D83-98BD-820DCB90D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998F2-02B1-47F3-8FF8-0ECA80324720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0814F-F9BA-41A0-9BBB-B2F597BFD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IETF CCAMP WG Interim Meeting - May 14,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5CE73-9D13-44B7-94CC-97CBF98F2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8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draft-ietf-ccamp-optical-impairment-topology-yang-03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etf-ccamp-wg/draft-ietf-ccamp-optical-impairment-topology-yang/issu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etf-ccamp-wg/draft-ietf-ccamp-optical-impairment-topology-yang/issues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B14AC5-E6AF-4C76-9CB3-949ACC0FE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8859"/>
            <a:ext cx="9144000" cy="1645330"/>
          </a:xfrm>
        </p:spPr>
        <p:txBody>
          <a:bodyPr anchor="t" anchorCtr="1"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en-US" dirty="0"/>
              <a:t>A Yang Data Model for Optical Impairment-aware Topology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AE12729-D209-49D9-9E7C-3590C68E9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1343" y="3250140"/>
            <a:ext cx="4572000" cy="2076224"/>
          </a:xfrm>
        </p:spPr>
        <p:txBody>
          <a:bodyPr>
            <a:normAutofit/>
          </a:bodyPr>
          <a:lstStyle/>
          <a:p>
            <a:pPr algn="l">
              <a:spcBef>
                <a:spcPts val="300"/>
              </a:spcBef>
            </a:pPr>
            <a:r>
              <a:rPr lang="en-US" sz="1800" dirty="0"/>
              <a:t>Co-authors (editors):</a:t>
            </a:r>
            <a:br>
              <a:rPr lang="en-US" sz="1800" dirty="0"/>
            </a:br>
            <a:endParaRPr lang="en-US" sz="1800" dirty="0"/>
          </a:p>
          <a:p>
            <a:pPr marL="252000" indent="-2520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Young Lee (SKKU)</a:t>
            </a:r>
          </a:p>
          <a:p>
            <a:pPr marL="252000" indent="-2520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Victor Lopez (Telefonica)</a:t>
            </a:r>
          </a:p>
          <a:p>
            <a:pPr marL="252000" indent="-2520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Gabriele Galimberti  (Cisco)</a:t>
            </a:r>
          </a:p>
          <a:p>
            <a:pPr marL="252000" indent="-2520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Jean Luc </a:t>
            </a:r>
            <a:r>
              <a:rPr lang="en-US" sz="1800" dirty="0" err="1"/>
              <a:t>Auge</a:t>
            </a:r>
            <a:r>
              <a:rPr lang="en-US" sz="1800" dirty="0"/>
              <a:t> (Orange)</a:t>
            </a:r>
          </a:p>
          <a:p>
            <a:pPr marL="252000" indent="-2520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Dieter Beller (Nokia)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F90E6944-AE24-4A35-BF3D-794B7CBD074F}"/>
              </a:ext>
            </a:extLst>
          </p:cNvPr>
          <p:cNvSpPr txBox="1">
            <a:spLocks/>
          </p:cNvSpPr>
          <p:nvPr/>
        </p:nvSpPr>
        <p:spPr>
          <a:xfrm>
            <a:off x="6063343" y="3236459"/>
            <a:ext cx="4572000" cy="32900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2000"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US" sz="1800" dirty="0"/>
              <a:t>Co-authors/contributors: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r>
              <a:rPr lang="en-US" sz="1800" dirty="0" err="1"/>
              <a:t>Haomian</a:t>
            </a:r>
            <a:r>
              <a:rPr lang="en-US" sz="1800" dirty="0"/>
              <a:t> Zheng (Huawei)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r>
              <a:rPr lang="en-US" sz="1800" dirty="0"/>
              <a:t>Italo Busi (Huawei)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r>
              <a:rPr lang="en-US" sz="1800" dirty="0"/>
              <a:t>Nicola Sambo (</a:t>
            </a:r>
            <a:r>
              <a:rPr lang="en-US" sz="1800" dirty="0" err="1"/>
              <a:t>Scuola</a:t>
            </a:r>
            <a:r>
              <a:rPr lang="en-US" sz="1800" dirty="0"/>
              <a:t> superior </a:t>
            </a:r>
            <a:r>
              <a:rPr lang="en-US" sz="1800" dirty="0" err="1"/>
              <a:t>S.Anna</a:t>
            </a:r>
            <a:r>
              <a:rPr lang="en-US" sz="1800" dirty="0"/>
              <a:t>)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r>
              <a:rPr lang="en-US" sz="1800" dirty="0"/>
              <a:t>Julien Meuric (Orange)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r>
              <a:rPr lang="en-US" sz="1800" dirty="0"/>
              <a:t>Esther Le </a:t>
            </a:r>
            <a:r>
              <a:rPr lang="en-US" sz="1800" dirty="0" err="1"/>
              <a:t>Rouzic</a:t>
            </a:r>
            <a:r>
              <a:rPr lang="en-US" sz="1800" dirty="0"/>
              <a:t> (Orange)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r>
              <a:rPr lang="en-US" sz="1800" dirty="0"/>
              <a:t>Sergio Belotti (Nokia)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r>
              <a:rPr lang="en-US" sz="1800" dirty="0"/>
              <a:t>Enrico Griseri (Nokia)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r>
              <a:rPr lang="en-US" sz="1800" dirty="0"/>
              <a:t>Gert Grammel (Juniper)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r>
              <a:rPr lang="en-US" sz="1800" dirty="0"/>
              <a:t>Jonas </a:t>
            </a:r>
            <a:r>
              <a:rPr lang="en-US" sz="1800" dirty="0" err="1"/>
              <a:t>Martenson</a:t>
            </a:r>
            <a:r>
              <a:rPr lang="en-US" sz="1800" dirty="0"/>
              <a:t> (RISE)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r>
              <a:rPr lang="en-US" sz="1800" dirty="0" err="1"/>
              <a:t>Aihua</a:t>
            </a:r>
            <a:r>
              <a:rPr lang="en-US" sz="1800" dirty="0"/>
              <a:t> Guo (Huawei)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2F80EB8-8DC8-4CA5-8090-B8E097E5008E}"/>
              </a:ext>
            </a:extLst>
          </p:cNvPr>
          <p:cNvSpPr txBox="1">
            <a:spLocks/>
          </p:cNvSpPr>
          <p:nvPr/>
        </p:nvSpPr>
        <p:spPr>
          <a:xfrm>
            <a:off x="1524000" y="2507870"/>
            <a:ext cx="9144000" cy="600076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600" dirty="0">
                <a:hlinkClick r:id="rId2"/>
              </a:rPr>
              <a:t>draft-ietf-ccamp-optical-impairment-topology-yang-03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547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Activities since IETF 106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841F-A6DC-4789-9872-9F341CF41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Weekly CCAMP WebEx meetings (Thu, 4-5pm CEST)</a:t>
            </a:r>
          </a:p>
          <a:p>
            <a:r>
              <a:rPr lang="en-US" dirty="0"/>
              <a:t>Topics addressed:</a:t>
            </a:r>
          </a:p>
          <a:p>
            <a:pPr lvl="1"/>
            <a:r>
              <a:rPr lang="en-US" dirty="0"/>
              <a:t>ROADM model:</a:t>
            </a:r>
          </a:p>
          <a:p>
            <a:pPr lvl="2"/>
            <a:r>
              <a:rPr lang="en-US" dirty="0"/>
              <a:t>YANG model augmentations for optical impairments imposed by ROADMs added</a:t>
            </a:r>
          </a:p>
          <a:p>
            <a:pPr lvl="1"/>
            <a:r>
              <a:rPr lang="en-US" dirty="0"/>
              <a:t>Current focus: revision of optical transponder model</a:t>
            </a:r>
            <a:br>
              <a:rPr lang="en-US" dirty="0"/>
            </a:br>
            <a:r>
              <a:rPr lang="en-US" dirty="0"/>
              <a:t>(topological layer 0 aspects)</a:t>
            </a:r>
          </a:p>
          <a:p>
            <a:pPr lvl="1"/>
            <a:r>
              <a:rPr lang="en-US" dirty="0"/>
              <a:t>Modeling 3R regenerators – task parked – task will be resumed</a:t>
            </a:r>
            <a:br>
              <a:rPr lang="en-US" dirty="0"/>
            </a:br>
            <a:r>
              <a:rPr lang="en-US" dirty="0"/>
              <a:t>when optical transponder model will have been completed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E6AD6-900F-4355-9541-00E46C374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CCAMP WG Interim Meeting - May 14,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8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Changes since IETF 106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841F-A6DC-4789-9872-9F341CF41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Topology augmentations defined for optical impairments of ROADMs</a:t>
            </a:r>
          </a:p>
          <a:p>
            <a:r>
              <a:rPr lang="en-US" dirty="0"/>
              <a:t>To be completed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E6AD6-900F-4355-9541-00E46C374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CCAMP WG Interim Meeting - May 14, 2020</a:t>
            </a:r>
          </a:p>
        </p:txBody>
      </p:sp>
    </p:spTree>
    <p:extLst>
      <p:ext uri="{BB962C8B-B14F-4D97-AF65-F5344CB8AC3E}">
        <p14:creationId xmlns:p14="http://schemas.microsoft.com/office/powerpoint/2010/main" val="654828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B221-C963-4E1E-9C56-8738C3038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YANG model and draft on new CCAMP WG GitHub</a:t>
            </a:r>
            <a:br>
              <a:rPr lang="en-US" sz="4000" dirty="0"/>
            </a:br>
            <a:r>
              <a:rPr lang="en-US" sz="4000" dirty="0">
                <a:hlinkClick r:id="rId2"/>
              </a:rPr>
              <a:t>https://github.com/ietf-ccamp-wg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E9F46-C3D1-4A97-AE3D-742DCE782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organizational GitHub account created for the CCAMP WG:</a:t>
            </a:r>
            <a:endParaRPr lang="en-US" dirty="0">
              <a:latin typeface="+mj-lt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35AA5A-6C6B-4E70-8A13-91FDE326B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CCAMP WG Interim Meeting - May 14,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188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C60B1-D754-4045-8625-4EF1C1E0B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Issues - listed on GitHub</a:t>
            </a:r>
            <a:br>
              <a:rPr lang="en-US" dirty="0"/>
            </a:br>
            <a:r>
              <a:rPr lang="en-US" sz="2000" dirty="0">
                <a:hlinkClick r:id="rId2"/>
              </a:rPr>
              <a:t>https://github.com/ietf-ccamp-wg/draft-ietf-ccamp-optical-impairment-topology-yang/issues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0547AA-617F-45F4-BCD2-1BEE9B1B5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CCAMP WG Interim Meeting - May 14, 2020</a:t>
            </a:r>
          </a:p>
        </p:txBody>
      </p:sp>
    </p:spTree>
    <p:extLst>
      <p:ext uri="{BB962C8B-B14F-4D97-AF65-F5344CB8AC3E}">
        <p14:creationId xmlns:p14="http://schemas.microsoft.com/office/powerpoint/2010/main" val="2779676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5417-59C5-4071-859D-2092D6DD8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31DE9-787D-4075-99FF-D58879BF2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TBA</a:t>
            </a:r>
          </a:p>
          <a:p>
            <a:pPr lvl="1"/>
            <a:endParaRPr lang="en-US" dirty="0"/>
          </a:p>
          <a:p>
            <a:r>
              <a:rPr lang="en-US" dirty="0"/>
              <a:t>Modeling of 3R regenerators</a:t>
            </a:r>
          </a:p>
          <a:p>
            <a:pPr lvl="1"/>
            <a:endParaRPr lang="en-US" dirty="0"/>
          </a:p>
          <a:p>
            <a:r>
              <a:rPr lang="en-US" dirty="0"/>
              <a:t>Address the other open issues on GitHub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EC200-504E-4EAF-A414-48BFDCEAC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IETF CCAMP WG Interim Meeting - May 14, 2020</a:t>
            </a:r>
          </a:p>
        </p:txBody>
      </p:sp>
    </p:spTree>
    <p:extLst>
      <p:ext uri="{BB962C8B-B14F-4D97-AF65-F5344CB8AC3E}">
        <p14:creationId xmlns:p14="http://schemas.microsoft.com/office/powerpoint/2010/main" val="1935634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28647E4-1AC8-4F56-9F23-CEEC39FF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 anchorCtr="1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33452E-9101-4724-9932-3D1A0FC54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5661" y="6223702"/>
            <a:ext cx="3832203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IETF CCAMP WG Interim Meeting - May 14, 2020</a:t>
            </a:r>
          </a:p>
        </p:txBody>
      </p:sp>
    </p:spTree>
    <p:extLst>
      <p:ext uri="{BB962C8B-B14F-4D97-AF65-F5344CB8AC3E}">
        <p14:creationId xmlns:p14="http://schemas.microsoft.com/office/powerpoint/2010/main" val="1578820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haredContentType xmlns="Microsoft.SharePoint.Taxonomy.ContentTypeSync" SourceId="34c87397-5fc1-491e-85e7-d6110dbe9cbd" ContentTypeId="0x0101" PreviousValue="false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ideFromDelve xmlns="71c5aaf6-e6ce-465b-b873-5148d2a4c105">false</HideFromDelv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/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185B6FD968AC4F8244C98DADFCDDF2" ma:contentTypeVersion="13" ma:contentTypeDescription="Create a new document." ma:contentTypeScope="" ma:versionID="b63c7322b608cab4c74e390bd944edb3">
  <xsd:schema xmlns:xsd="http://www.w3.org/2001/XMLSchema" xmlns:xs="http://www.w3.org/2001/XMLSchema" xmlns:p="http://schemas.microsoft.com/office/2006/metadata/properties" xmlns:ns3="71c5aaf6-e6ce-465b-b873-5148d2a4c105" xmlns:ns4="687e87d0-d0a8-4c48-8f94-14f0c67212c5" xmlns:ns5="b4d06219-a142-4c5f-be55-53f74cb980c7" targetNamespace="http://schemas.microsoft.com/office/2006/metadata/properties" ma:root="true" ma:fieldsID="c89ae9b526232cfa0223f8ff8768801a" ns3:_="" ns4:_="" ns5:_="">
    <xsd:import namespace="71c5aaf6-e6ce-465b-b873-5148d2a4c105"/>
    <xsd:import namespace="687e87d0-d0a8-4c48-8f94-14f0c67212c5"/>
    <xsd:import namespace="b4d06219-a142-4c5f-be55-53f74cb980c7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3:HideFromDelv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5:SharedWithUsers" minOccurs="0"/>
                <xsd:element ref="ns5:SharedWithDetails" minOccurs="0"/>
                <xsd:element ref="ns5:SharingHintHash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1" nillable="true" ma:displayName="HideFromDelve" ma:default="0" ma:internalName="HideFromDel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7e87d0-d0a8-4c48-8f94-14f0c67212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ServiceAutoKeyPoints" ma:index="2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d06219-a142-4c5f-be55-53f74cb980c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412ECC-D61E-4B23-B7FF-722505864B65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D1402BC5-1A46-47E2-B58E-ED5697CD9276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  <ds:schemaRef ds:uri="71c5aaf6-e6ce-465b-b873-5148d2a4c105"/>
    <ds:schemaRef ds:uri="687e87d0-d0a8-4c48-8f94-14f0c67212c5"/>
    <ds:schemaRef ds:uri="http://purl.org/dc/dcmitype/"/>
    <ds:schemaRef ds:uri="b4d06219-a142-4c5f-be55-53f74cb980c7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FF5BEF5-BF1F-44F4-AFBC-1295B944FD5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917A1171-45E3-4E0C-B712-8306AE0B7411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338D175F-881C-4B80-B063-D8FC2040C5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687e87d0-d0a8-4c48-8f94-14f0c67212c5"/>
    <ds:schemaRef ds:uri="b4d06219-a142-4c5f-be55-53f74cb980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1533</TotalTime>
  <Words>229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 Yang Data Model for Optical Impairment-aware Topology</vt:lpstr>
      <vt:lpstr>Major Activities since IETF 106</vt:lpstr>
      <vt:lpstr>Major Changes since IETF 106</vt:lpstr>
      <vt:lpstr>YANG model and draft on new CCAMP WG GitHub https://github.com/ietf-ccamp-wg</vt:lpstr>
      <vt:lpstr>Open Issues - listed on GitHub https://github.com/ietf-ccamp-wg/draft-ietf-ccamp-optical-impairment-topology-yang/issues</vt:lpstr>
      <vt:lpstr>Next Steps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Yang Data Model for Optical Impairment-aware Topology</dc:title>
  <dc:creator>Beller, Dieter (Nokia - DE/Stuttgart)</dc:creator>
  <cp:lastModifiedBy>Beller, Dieter (Nokia - DE/Stuttgart)</cp:lastModifiedBy>
  <cp:revision>15</cp:revision>
  <dcterms:created xsi:type="dcterms:W3CDTF">2019-11-16T13:34:03Z</dcterms:created>
  <dcterms:modified xsi:type="dcterms:W3CDTF">2020-05-08T11:18:11Z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0x01010083185B6FD968AC4F8244C98DADFCDDF2</vt:lpwstr>
  </property>
</Properties>
</file>