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sldIdLst>
    <p:sldId id="256" r:id="rId7"/>
    <p:sldId id="257" r:id="rId8"/>
    <p:sldId id="270" r:id="rId9"/>
    <p:sldId id="269" r:id="rId10"/>
    <p:sldId id="271" r:id="rId11"/>
    <p:sldId id="272" r:id="rId12"/>
    <p:sldId id="268" r:id="rId13"/>
    <p:sldId id="261" r:id="rId14"/>
    <p:sldId id="259" r:id="rId15"/>
    <p:sldId id="25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44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er, Dieter (Nokia - DE/Stuttgart)" userId="4798c172-08cc-4965-84b4-f8eeda4d7490" providerId="ADAL" clId="{ABF08CE1-7DB7-427F-AE49-B17353623473}"/>
    <pc:docChg chg="undo custSel addSld delSld modSld sldOrd">
      <pc:chgData name="Beller, Dieter (Nokia - DE/Stuttgart)" userId="4798c172-08cc-4965-84b4-f8eeda4d7490" providerId="ADAL" clId="{ABF08CE1-7DB7-427F-AE49-B17353623473}" dt="2020-05-13T09:37:45.237" v="3079" actId="20577"/>
      <pc:docMkLst>
        <pc:docMk/>
      </pc:docMkLst>
      <pc:sldChg chg="modSp">
        <pc:chgData name="Beller, Dieter (Nokia - DE/Stuttgart)" userId="4798c172-08cc-4965-84b4-f8eeda4d7490" providerId="ADAL" clId="{ABF08CE1-7DB7-427F-AE49-B17353623473}" dt="2020-05-12T16:52:33.766" v="642" actId="20578"/>
        <pc:sldMkLst>
          <pc:docMk/>
          <pc:sldMk cId="2355547822" sldId="256"/>
        </pc:sldMkLst>
        <pc:spChg chg="mod">
          <ac:chgData name="Beller, Dieter (Nokia - DE/Stuttgart)" userId="4798c172-08cc-4965-84b4-f8eeda4d7490" providerId="ADAL" clId="{ABF08CE1-7DB7-427F-AE49-B17353623473}" dt="2020-05-12T16:52:33.766" v="642" actId="20578"/>
          <ac:spMkLst>
            <pc:docMk/>
            <pc:sldMk cId="2355547822" sldId="256"/>
            <ac:spMk id="5" creationId="{1AE12729-D209-49D9-9E7C-3590C68E9DCE}"/>
          </ac:spMkLst>
        </pc:spChg>
        <pc:spChg chg="mod">
          <ac:chgData name="Beller, Dieter (Nokia - DE/Stuttgart)" userId="4798c172-08cc-4965-84b4-f8eeda4d7490" providerId="ADAL" clId="{ABF08CE1-7DB7-427F-AE49-B17353623473}" dt="2020-05-12T16:49:42.653" v="632" actId="20577"/>
          <ac:spMkLst>
            <pc:docMk/>
            <pc:sldMk cId="2355547822" sldId="256"/>
            <ac:spMk id="10" creationId="{F90E6944-AE24-4A35-BF3D-794B7CBD074F}"/>
          </ac:spMkLst>
        </pc:spChg>
      </pc:sldChg>
      <pc:sldChg chg="modSp">
        <pc:chgData name="Beller, Dieter (Nokia - DE/Stuttgart)" userId="4798c172-08cc-4965-84b4-f8eeda4d7490" providerId="ADAL" clId="{ABF08CE1-7DB7-427F-AE49-B17353623473}" dt="2020-05-13T09:37:45.237" v="3079" actId="20577"/>
        <pc:sldMkLst>
          <pc:docMk/>
          <pc:sldMk cId="3211284502" sldId="257"/>
        </pc:sldMkLst>
        <pc:spChg chg="mod">
          <ac:chgData name="Beller, Dieter (Nokia - DE/Stuttgart)" userId="4798c172-08cc-4965-84b4-f8eeda4d7490" providerId="ADAL" clId="{ABF08CE1-7DB7-427F-AE49-B17353623473}" dt="2020-05-13T09:37:45.237" v="3079" actId="20577"/>
          <ac:spMkLst>
            <pc:docMk/>
            <pc:sldMk cId="3211284502" sldId="257"/>
            <ac:spMk id="3" creationId="{BD50841F-A6DC-4789-9872-9F341CF41FC7}"/>
          </ac:spMkLst>
        </pc:spChg>
      </pc:sldChg>
      <pc:sldChg chg="modSp">
        <pc:chgData name="Beller, Dieter (Nokia - DE/Stuttgart)" userId="4798c172-08cc-4965-84b4-f8eeda4d7490" providerId="ADAL" clId="{ABF08CE1-7DB7-427F-AE49-B17353623473}" dt="2020-05-13T09:14:18.487" v="2641" actId="20577"/>
        <pc:sldMkLst>
          <pc:docMk/>
          <pc:sldMk cId="1935634421" sldId="258"/>
        </pc:sldMkLst>
        <pc:spChg chg="mod">
          <ac:chgData name="Beller, Dieter (Nokia - DE/Stuttgart)" userId="4798c172-08cc-4965-84b4-f8eeda4d7490" providerId="ADAL" clId="{ABF08CE1-7DB7-427F-AE49-B17353623473}" dt="2020-05-13T09:14:18.487" v="2641" actId="20577"/>
          <ac:spMkLst>
            <pc:docMk/>
            <pc:sldMk cId="1935634421" sldId="258"/>
            <ac:spMk id="3" creationId="{FBC31DE9-787D-4075-99FF-D58879BF2A64}"/>
          </ac:spMkLst>
        </pc:spChg>
      </pc:sldChg>
      <pc:sldChg chg="addSp modSp">
        <pc:chgData name="Beller, Dieter (Nokia - DE/Stuttgart)" userId="4798c172-08cc-4965-84b4-f8eeda4d7490" providerId="ADAL" clId="{ABF08CE1-7DB7-427F-AE49-B17353623473}" dt="2020-05-13T09:32:57.166" v="3056" actId="20577"/>
        <pc:sldMkLst>
          <pc:docMk/>
          <pc:sldMk cId="2779676597" sldId="259"/>
        </pc:sldMkLst>
        <pc:spChg chg="mod">
          <ac:chgData name="Beller, Dieter (Nokia - DE/Stuttgart)" userId="4798c172-08cc-4965-84b4-f8eeda4d7490" providerId="ADAL" clId="{ABF08CE1-7DB7-427F-AE49-B17353623473}" dt="2020-05-13T09:22:22.059" v="2874" actId="20577"/>
          <ac:spMkLst>
            <pc:docMk/>
            <pc:sldMk cId="2779676597" sldId="259"/>
            <ac:spMk id="2" creationId="{E7CC60B1-D754-4045-8625-4EF1C1E0B4AF}"/>
          </ac:spMkLst>
        </pc:spChg>
        <pc:spChg chg="add mod">
          <ac:chgData name="Beller, Dieter (Nokia - DE/Stuttgart)" userId="4798c172-08cc-4965-84b4-f8eeda4d7490" providerId="ADAL" clId="{ABF08CE1-7DB7-427F-AE49-B17353623473}" dt="2020-05-13T09:32:57.166" v="3056" actId="20577"/>
          <ac:spMkLst>
            <pc:docMk/>
            <pc:sldMk cId="2779676597" sldId="259"/>
            <ac:spMk id="3" creationId="{789794B9-966A-4E13-A511-1ED5D1A2749A}"/>
          </ac:spMkLst>
        </pc:spChg>
      </pc:sldChg>
      <pc:sldChg chg="addSp delSp modSp ord">
        <pc:chgData name="Beller, Dieter (Nokia - DE/Stuttgart)" userId="4798c172-08cc-4965-84b4-f8eeda4d7490" providerId="ADAL" clId="{ABF08CE1-7DB7-427F-AE49-B17353623473}" dt="2020-05-13T09:10:49.138" v="2614" actId="20577"/>
        <pc:sldMkLst>
          <pc:docMk/>
          <pc:sldMk cId="654828672" sldId="261"/>
        </pc:sldMkLst>
        <pc:spChg chg="mod">
          <ac:chgData name="Beller, Dieter (Nokia - DE/Stuttgart)" userId="4798c172-08cc-4965-84b4-f8eeda4d7490" providerId="ADAL" clId="{ABF08CE1-7DB7-427F-AE49-B17353623473}" dt="2020-05-13T06:15:21.494" v="1415" actId="27636"/>
          <ac:spMkLst>
            <pc:docMk/>
            <pc:sldMk cId="654828672" sldId="261"/>
            <ac:spMk id="2" creationId="{EB3E31FD-1C2F-48A6-AB51-148D4276F8C0}"/>
          </ac:spMkLst>
        </pc:spChg>
        <pc:spChg chg="mod">
          <ac:chgData name="Beller, Dieter (Nokia - DE/Stuttgart)" userId="4798c172-08cc-4965-84b4-f8eeda4d7490" providerId="ADAL" clId="{ABF08CE1-7DB7-427F-AE49-B17353623473}" dt="2020-05-13T09:10:49.138" v="2614" actId="20577"/>
          <ac:spMkLst>
            <pc:docMk/>
            <pc:sldMk cId="654828672" sldId="261"/>
            <ac:spMk id="3" creationId="{BD50841F-A6DC-4789-9872-9F341CF41FC7}"/>
          </ac:spMkLst>
        </pc:spChg>
        <pc:picChg chg="add del">
          <ac:chgData name="Beller, Dieter (Nokia - DE/Stuttgart)" userId="4798c172-08cc-4965-84b4-f8eeda4d7490" providerId="ADAL" clId="{ABF08CE1-7DB7-427F-AE49-B17353623473}" dt="2020-05-12T11:47:58.637" v="298"/>
          <ac:picMkLst>
            <pc:docMk/>
            <pc:sldMk cId="654828672" sldId="261"/>
            <ac:picMk id="5" creationId="{FEA73CBE-9F5A-4C59-B63C-01DA8082BB8D}"/>
          </ac:picMkLst>
        </pc:picChg>
        <pc:picChg chg="add mod">
          <ac:chgData name="Beller, Dieter (Nokia - DE/Stuttgart)" userId="4798c172-08cc-4965-84b4-f8eeda4d7490" providerId="ADAL" clId="{ABF08CE1-7DB7-427F-AE49-B17353623473}" dt="2020-05-13T06:17:29.463" v="1440" actId="1076"/>
          <ac:picMkLst>
            <pc:docMk/>
            <pc:sldMk cId="654828672" sldId="261"/>
            <ac:picMk id="6" creationId="{7FEC7E53-F412-463E-BF4A-6BDF2485552F}"/>
          </ac:picMkLst>
        </pc:picChg>
      </pc:sldChg>
      <pc:sldChg chg="addSp modSp ord">
        <pc:chgData name="Beller, Dieter (Nokia - DE/Stuttgart)" userId="4798c172-08cc-4965-84b4-f8eeda4d7490" providerId="ADAL" clId="{ABF08CE1-7DB7-427F-AE49-B17353623473}" dt="2020-05-13T06:12:42.018" v="1366"/>
        <pc:sldMkLst>
          <pc:docMk/>
          <pc:sldMk cId="1329188614" sldId="268"/>
        </pc:sldMkLst>
        <pc:spChg chg="mod">
          <ac:chgData name="Beller, Dieter (Nokia - DE/Stuttgart)" userId="4798c172-08cc-4965-84b4-f8eeda4d7490" providerId="ADAL" clId="{ABF08CE1-7DB7-427F-AE49-B17353623473}" dt="2020-05-13T05:58:55.510" v="1340" actId="20577"/>
          <ac:spMkLst>
            <pc:docMk/>
            <pc:sldMk cId="1329188614" sldId="268"/>
            <ac:spMk id="2" creationId="{85C5B221-C963-4E1E-9C56-8738C3038E09}"/>
          </ac:spMkLst>
        </pc:spChg>
        <pc:spChg chg="mod">
          <ac:chgData name="Beller, Dieter (Nokia - DE/Stuttgart)" userId="4798c172-08cc-4965-84b4-f8eeda4d7490" providerId="ADAL" clId="{ABF08CE1-7DB7-427F-AE49-B17353623473}" dt="2020-05-13T05:57:27.116" v="1339" actId="20577"/>
          <ac:spMkLst>
            <pc:docMk/>
            <pc:sldMk cId="1329188614" sldId="268"/>
            <ac:spMk id="3" creationId="{8C6E9F46-C3D1-4A97-AE3D-742DCE7826B3}"/>
          </ac:spMkLst>
        </pc:spChg>
        <pc:picChg chg="add mod">
          <ac:chgData name="Beller, Dieter (Nokia - DE/Stuttgart)" userId="4798c172-08cc-4965-84b4-f8eeda4d7490" providerId="ADAL" clId="{ABF08CE1-7DB7-427F-AE49-B17353623473}" dt="2020-05-12T21:09:44.561" v="847" actId="14100"/>
          <ac:picMkLst>
            <pc:docMk/>
            <pc:sldMk cId="1329188614" sldId="268"/>
            <ac:picMk id="5" creationId="{91AC7B41-3C87-4024-B0A2-DB4CFF7A8E11}"/>
          </ac:picMkLst>
        </pc:picChg>
      </pc:sldChg>
      <pc:sldChg chg="addSp delSp modSp add">
        <pc:chgData name="Beller, Dieter (Nokia - DE/Stuttgart)" userId="4798c172-08cc-4965-84b4-f8eeda4d7490" providerId="ADAL" clId="{ABF08CE1-7DB7-427F-AE49-B17353623473}" dt="2020-05-13T07:39:10.020" v="2598" actId="113"/>
        <pc:sldMkLst>
          <pc:docMk/>
          <pc:sldMk cId="3268965565" sldId="269"/>
        </pc:sldMkLst>
        <pc:spChg chg="mod">
          <ac:chgData name="Beller, Dieter (Nokia - DE/Stuttgart)" userId="4798c172-08cc-4965-84b4-f8eeda4d7490" providerId="ADAL" clId="{ABF08CE1-7DB7-427F-AE49-B17353623473}" dt="2020-05-13T07:39:10.020" v="2598" actId="113"/>
          <ac:spMkLst>
            <pc:docMk/>
            <pc:sldMk cId="3268965565" sldId="269"/>
            <ac:spMk id="3" creationId="{BD50841F-A6DC-4789-9872-9F341CF41FC7}"/>
          </ac:spMkLst>
        </pc:spChg>
        <pc:spChg chg="add del mod">
          <ac:chgData name="Beller, Dieter (Nokia - DE/Stuttgart)" userId="4798c172-08cc-4965-84b4-f8eeda4d7490" providerId="ADAL" clId="{ABF08CE1-7DB7-427F-AE49-B17353623473}" dt="2020-05-12T21:21:28.404" v="916"/>
          <ac:spMkLst>
            <pc:docMk/>
            <pc:sldMk cId="3268965565" sldId="269"/>
            <ac:spMk id="5" creationId="{73255D09-AC1E-4BFB-A972-E21CD0E6CA8D}"/>
          </ac:spMkLst>
        </pc:spChg>
        <pc:spChg chg="add del">
          <ac:chgData name="Beller, Dieter (Nokia - DE/Stuttgart)" userId="4798c172-08cc-4965-84b4-f8eeda4d7490" providerId="ADAL" clId="{ABF08CE1-7DB7-427F-AE49-B17353623473}" dt="2020-05-12T21:21:58.067" v="918"/>
          <ac:spMkLst>
            <pc:docMk/>
            <pc:sldMk cId="3268965565" sldId="269"/>
            <ac:spMk id="8" creationId="{90177DD7-7D5B-4C3F-8FDC-15519457E196}"/>
          </ac:spMkLst>
        </pc:spChg>
        <pc:spChg chg="add del mod">
          <ac:chgData name="Beller, Dieter (Nokia - DE/Stuttgart)" userId="4798c172-08cc-4965-84b4-f8eeda4d7490" providerId="ADAL" clId="{ABF08CE1-7DB7-427F-AE49-B17353623473}" dt="2020-05-12T21:31:56.090" v="1041" actId="478"/>
          <ac:spMkLst>
            <pc:docMk/>
            <pc:sldMk cId="3268965565" sldId="269"/>
            <ac:spMk id="9" creationId="{4D047E1B-5AB0-4CF6-B123-5911348EEE0F}"/>
          </ac:spMkLst>
        </pc:spChg>
        <pc:graphicFrameChg chg="add del">
          <ac:chgData name="Beller, Dieter (Nokia - DE/Stuttgart)" userId="4798c172-08cc-4965-84b4-f8eeda4d7490" providerId="ADAL" clId="{ABF08CE1-7DB7-427F-AE49-B17353623473}" dt="2020-05-12T21:21:28.403" v="914"/>
          <ac:graphicFrameMkLst>
            <pc:docMk/>
            <pc:sldMk cId="3268965565" sldId="269"/>
            <ac:graphicFrameMk id="7" creationId="{4F040E90-1518-454D-B662-0FD25819C85D}"/>
          </ac:graphicFrameMkLst>
        </pc:graphicFrameChg>
        <pc:picChg chg="del">
          <ac:chgData name="Beller, Dieter (Nokia - DE/Stuttgart)" userId="4798c172-08cc-4965-84b4-f8eeda4d7490" providerId="ADAL" clId="{ABF08CE1-7DB7-427F-AE49-B17353623473}" dt="2020-05-12T21:08:53.169" v="844" actId="478"/>
          <ac:picMkLst>
            <pc:docMk/>
            <pc:sldMk cId="3268965565" sldId="269"/>
            <ac:picMk id="6" creationId="{7FEC7E53-F412-463E-BF4A-6BDF2485552F}"/>
          </ac:picMkLst>
        </pc:picChg>
      </pc:sldChg>
      <pc:sldChg chg="addSp delSp modSp add ord">
        <pc:chgData name="Beller, Dieter (Nokia - DE/Stuttgart)" userId="4798c172-08cc-4965-84b4-f8eeda4d7490" providerId="ADAL" clId="{ABF08CE1-7DB7-427F-AE49-B17353623473}" dt="2020-05-13T09:04:44.163" v="2612" actId="20577"/>
        <pc:sldMkLst>
          <pc:docMk/>
          <pc:sldMk cId="941265808" sldId="270"/>
        </pc:sldMkLst>
        <pc:spChg chg="del">
          <ac:chgData name="Beller, Dieter (Nokia - DE/Stuttgart)" userId="4798c172-08cc-4965-84b4-f8eeda4d7490" providerId="ADAL" clId="{ABF08CE1-7DB7-427F-AE49-B17353623473}" dt="2020-05-12T21:12:50.079" v="878"/>
          <ac:spMkLst>
            <pc:docMk/>
            <pc:sldMk cId="941265808" sldId="270"/>
            <ac:spMk id="2" creationId="{246FBE50-BBE8-4BF0-945F-4F863F11B2C3}"/>
          </ac:spMkLst>
        </pc:spChg>
        <pc:spChg chg="del">
          <ac:chgData name="Beller, Dieter (Nokia - DE/Stuttgart)" userId="4798c172-08cc-4965-84b4-f8eeda4d7490" providerId="ADAL" clId="{ABF08CE1-7DB7-427F-AE49-B17353623473}" dt="2020-05-12T21:12:50.079" v="878"/>
          <ac:spMkLst>
            <pc:docMk/>
            <pc:sldMk cId="941265808" sldId="270"/>
            <ac:spMk id="3" creationId="{BF663160-35BE-4A46-97F2-2CE5E746ED17}"/>
          </ac:spMkLst>
        </pc:spChg>
        <pc:spChg chg="add mod">
          <ac:chgData name="Beller, Dieter (Nokia - DE/Stuttgart)" userId="4798c172-08cc-4965-84b4-f8eeda4d7490" providerId="ADAL" clId="{ABF08CE1-7DB7-427F-AE49-B17353623473}" dt="2020-05-13T09:04:44.163" v="2612" actId="20577"/>
          <ac:spMkLst>
            <pc:docMk/>
            <pc:sldMk cId="941265808" sldId="270"/>
            <ac:spMk id="5" creationId="{5922DB26-48D8-46CE-8E95-B234FB4828F4}"/>
          </ac:spMkLst>
        </pc:spChg>
        <pc:spChg chg="add mod">
          <ac:chgData name="Beller, Dieter (Nokia - DE/Stuttgart)" userId="4798c172-08cc-4965-84b4-f8eeda4d7490" providerId="ADAL" clId="{ABF08CE1-7DB7-427F-AE49-B17353623473}" dt="2020-05-12T21:13:45.171" v="886" actId="20577"/>
          <ac:spMkLst>
            <pc:docMk/>
            <pc:sldMk cId="941265808" sldId="270"/>
            <ac:spMk id="76" creationId="{CD7FAB71-5071-41DA-9EE7-79A6874995E1}"/>
          </ac:spMkLst>
        </pc:spChg>
        <pc:spChg chg="add">
          <ac:chgData name="Beller, Dieter (Nokia - DE/Stuttgart)" userId="4798c172-08cc-4965-84b4-f8eeda4d7490" providerId="ADAL" clId="{ABF08CE1-7DB7-427F-AE49-B17353623473}" dt="2020-05-12T21:13:28.679" v="881"/>
          <ac:spMkLst>
            <pc:docMk/>
            <pc:sldMk cId="941265808" sldId="270"/>
            <ac:spMk id="77" creationId="{EBE32132-45A0-4867-878F-A0DC5089B2D8}"/>
          </ac:spMkLst>
        </pc:spChg>
        <pc:grpChg chg="add del">
          <ac:chgData name="Beller, Dieter (Nokia - DE/Stuttgart)" userId="4798c172-08cc-4965-84b4-f8eeda4d7490" providerId="ADAL" clId="{ABF08CE1-7DB7-427F-AE49-B17353623473}" dt="2020-05-12T21:13:06.568" v="880"/>
          <ac:grpSpMkLst>
            <pc:docMk/>
            <pc:sldMk cId="941265808" sldId="270"/>
            <ac:grpSpMk id="6" creationId="{73B1F889-5813-4EB2-BC48-518D9443BFFB}"/>
          </ac:grpSpMkLst>
        </pc:grpChg>
        <pc:grpChg chg="add">
          <ac:chgData name="Beller, Dieter (Nokia - DE/Stuttgart)" userId="4798c172-08cc-4965-84b4-f8eeda4d7490" providerId="ADAL" clId="{ABF08CE1-7DB7-427F-AE49-B17353623473}" dt="2020-05-12T21:13:28.679" v="881"/>
          <ac:grpSpMkLst>
            <pc:docMk/>
            <pc:sldMk cId="941265808" sldId="270"/>
            <ac:grpSpMk id="42" creationId="{79ACA464-BA30-4D8F-9488-4DB0207D6409}"/>
          </ac:grpSpMkLst>
        </pc:grpChg>
        <pc:cxnChg chg="add">
          <ac:chgData name="Beller, Dieter (Nokia - DE/Stuttgart)" userId="4798c172-08cc-4965-84b4-f8eeda4d7490" providerId="ADAL" clId="{ABF08CE1-7DB7-427F-AE49-B17353623473}" dt="2020-05-12T21:13:28.679" v="881"/>
          <ac:cxnSpMkLst>
            <pc:docMk/>
            <pc:sldMk cId="941265808" sldId="270"/>
            <ac:cxnSpMk id="39" creationId="{0DD53D0B-E2B7-4E79-8C0C-CA2F61AE7E94}"/>
          </ac:cxnSpMkLst>
        </pc:cxnChg>
        <pc:cxnChg chg="add">
          <ac:chgData name="Beller, Dieter (Nokia - DE/Stuttgart)" userId="4798c172-08cc-4965-84b4-f8eeda4d7490" providerId="ADAL" clId="{ABF08CE1-7DB7-427F-AE49-B17353623473}" dt="2020-05-12T21:13:28.679" v="881"/>
          <ac:cxnSpMkLst>
            <pc:docMk/>
            <pc:sldMk cId="941265808" sldId="270"/>
            <ac:cxnSpMk id="40" creationId="{0F6B63ED-EB8A-40F7-B837-2B238B2D5DBB}"/>
          </ac:cxnSpMkLst>
        </pc:cxnChg>
        <pc:cxnChg chg="add">
          <ac:chgData name="Beller, Dieter (Nokia - DE/Stuttgart)" userId="4798c172-08cc-4965-84b4-f8eeda4d7490" providerId="ADAL" clId="{ABF08CE1-7DB7-427F-AE49-B17353623473}" dt="2020-05-12T21:13:28.679" v="881"/>
          <ac:cxnSpMkLst>
            <pc:docMk/>
            <pc:sldMk cId="941265808" sldId="270"/>
            <ac:cxnSpMk id="41" creationId="{3591577D-196A-48D4-A0C2-68EB31B64578}"/>
          </ac:cxnSpMkLst>
        </pc:cxnChg>
        <pc:cxnChg chg="add">
          <ac:chgData name="Beller, Dieter (Nokia - DE/Stuttgart)" userId="4798c172-08cc-4965-84b4-f8eeda4d7490" providerId="ADAL" clId="{ABF08CE1-7DB7-427F-AE49-B17353623473}" dt="2020-05-12T21:13:28.679" v="881"/>
          <ac:cxnSpMkLst>
            <pc:docMk/>
            <pc:sldMk cId="941265808" sldId="270"/>
            <ac:cxnSpMk id="75" creationId="{998E6D53-3A4E-4E39-9A9B-23A8C7450926}"/>
          </ac:cxnSpMkLst>
        </pc:cxnChg>
      </pc:sldChg>
      <pc:sldChg chg="addSp delSp modSp add">
        <pc:chgData name="Beller, Dieter (Nokia - DE/Stuttgart)" userId="4798c172-08cc-4965-84b4-f8eeda4d7490" providerId="ADAL" clId="{ABF08CE1-7DB7-427F-AE49-B17353623473}" dt="2020-05-13T06:58:27.220" v="2265" actId="6549"/>
        <pc:sldMkLst>
          <pc:docMk/>
          <pc:sldMk cId="1139393804" sldId="271"/>
        </pc:sldMkLst>
        <pc:spChg chg="mod">
          <ac:chgData name="Beller, Dieter (Nokia - DE/Stuttgart)" userId="4798c172-08cc-4965-84b4-f8eeda4d7490" providerId="ADAL" clId="{ABF08CE1-7DB7-427F-AE49-B17353623473}" dt="2020-05-13T06:58:27.220" v="2265" actId="6549"/>
          <ac:spMkLst>
            <pc:docMk/>
            <pc:sldMk cId="1139393804" sldId="271"/>
            <ac:spMk id="3" creationId="{BD50841F-A6DC-4789-9872-9F341CF41FC7}"/>
          </ac:spMkLst>
        </pc:spChg>
        <pc:spChg chg="add del mod">
          <ac:chgData name="Beller, Dieter (Nokia - DE/Stuttgart)" userId="4798c172-08cc-4965-84b4-f8eeda4d7490" providerId="ADAL" clId="{ABF08CE1-7DB7-427F-AE49-B17353623473}" dt="2020-05-13T06:39:06.145" v="1647" actId="478"/>
          <ac:spMkLst>
            <pc:docMk/>
            <pc:sldMk cId="1139393804" sldId="271"/>
            <ac:spMk id="5" creationId="{073B6B44-0AB4-4C98-B803-D33001E2003B}"/>
          </ac:spMkLst>
        </pc:spChg>
        <pc:spChg chg="add del">
          <ac:chgData name="Beller, Dieter (Nokia - DE/Stuttgart)" userId="4798c172-08cc-4965-84b4-f8eeda4d7490" providerId="ADAL" clId="{ABF08CE1-7DB7-427F-AE49-B17353623473}" dt="2020-05-13T06:38:47.455" v="1644"/>
          <ac:spMkLst>
            <pc:docMk/>
            <pc:sldMk cId="1139393804" sldId="271"/>
            <ac:spMk id="6" creationId="{6906CA96-D1DB-4998-821B-A9DFDF7F2EE4}"/>
          </ac:spMkLst>
        </pc:spChg>
        <pc:spChg chg="add del">
          <ac:chgData name="Beller, Dieter (Nokia - DE/Stuttgart)" userId="4798c172-08cc-4965-84b4-f8eeda4d7490" providerId="ADAL" clId="{ABF08CE1-7DB7-427F-AE49-B17353623473}" dt="2020-05-13T06:38:58.210" v="1646"/>
          <ac:spMkLst>
            <pc:docMk/>
            <pc:sldMk cId="1139393804" sldId="271"/>
            <ac:spMk id="7" creationId="{3C1B8A04-B7D8-4C15-9621-6455510C3629}"/>
          </ac:spMkLst>
        </pc:spChg>
        <pc:spChg chg="add del mod">
          <ac:chgData name="Beller, Dieter (Nokia - DE/Stuttgart)" userId="4798c172-08cc-4965-84b4-f8eeda4d7490" providerId="ADAL" clId="{ABF08CE1-7DB7-427F-AE49-B17353623473}" dt="2020-05-13T06:39:49.956" v="1652"/>
          <ac:spMkLst>
            <pc:docMk/>
            <pc:sldMk cId="1139393804" sldId="271"/>
            <ac:spMk id="8" creationId="{AEAD2A6D-4430-4D64-9DDF-33B4B2C25CD0}"/>
          </ac:spMkLst>
        </pc:spChg>
        <pc:spChg chg="add del">
          <ac:chgData name="Beller, Dieter (Nokia - DE/Stuttgart)" userId="4798c172-08cc-4965-84b4-f8eeda4d7490" providerId="ADAL" clId="{ABF08CE1-7DB7-427F-AE49-B17353623473}" dt="2020-05-13T06:39:28.657" v="1650"/>
          <ac:spMkLst>
            <pc:docMk/>
            <pc:sldMk cId="1139393804" sldId="271"/>
            <ac:spMk id="9" creationId="{3C4ACE77-C289-4321-93F0-97591407D607}"/>
          </ac:spMkLst>
        </pc:spChg>
        <pc:spChg chg="add mod">
          <ac:chgData name="Beller, Dieter (Nokia - DE/Stuttgart)" userId="4798c172-08cc-4965-84b4-f8eeda4d7490" providerId="ADAL" clId="{ABF08CE1-7DB7-427F-AE49-B17353623473}" dt="2020-05-13T06:55:48.114" v="2225" actId="3064"/>
          <ac:spMkLst>
            <pc:docMk/>
            <pc:sldMk cId="1139393804" sldId="271"/>
            <ac:spMk id="10" creationId="{1C319637-87B9-409E-992C-1692943AA944}"/>
          </ac:spMkLst>
        </pc:spChg>
        <pc:spChg chg="add del">
          <ac:chgData name="Beller, Dieter (Nokia - DE/Stuttgart)" userId="4798c172-08cc-4965-84b4-f8eeda4d7490" providerId="ADAL" clId="{ABF08CE1-7DB7-427F-AE49-B17353623473}" dt="2020-05-13T06:40:05.815" v="1659"/>
          <ac:spMkLst>
            <pc:docMk/>
            <pc:sldMk cId="1139393804" sldId="271"/>
            <ac:spMk id="11" creationId="{5B1757E1-4555-458D-95D1-70C594009F9A}"/>
          </ac:spMkLst>
        </pc:spChg>
        <pc:spChg chg="add mod">
          <ac:chgData name="Beller, Dieter (Nokia - DE/Stuttgart)" userId="4798c172-08cc-4965-84b4-f8eeda4d7490" providerId="ADAL" clId="{ABF08CE1-7DB7-427F-AE49-B17353623473}" dt="2020-05-13T06:55:52.972" v="2226" actId="3064"/>
          <ac:spMkLst>
            <pc:docMk/>
            <pc:sldMk cId="1139393804" sldId="271"/>
            <ac:spMk id="12" creationId="{BEBEF32D-20AB-4E61-986C-3F9A95745F57}"/>
          </ac:spMkLst>
        </pc:spChg>
        <pc:spChg chg="add mod">
          <ac:chgData name="Beller, Dieter (Nokia - DE/Stuttgart)" userId="4798c172-08cc-4965-84b4-f8eeda4d7490" providerId="ADAL" clId="{ABF08CE1-7DB7-427F-AE49-B17353623473}" dt="2020-05-13T06:55:42.002" v="2224" actId="20577"/>
          <ac:spMkLst>
            <pc:docMk/>
            <pc:sldMk cId="1139393804" sldId="271"/>
            <ac:spMk id="13" creationId="{75484C34-7949-442A-857B-DDC855FF5007}"/>
          </ac:spMkLst>
        </pc:spChg>
      </pc:sldChg>
      <pc:sldChg chg="addSp delSp modSp add ord">
        <pc:chgData name="Beller, Dieter (Nokia - DE/Stuttgart)" userId="4798c172-08cc-4965-84b4-f8eeda4d7490" providerId="ADAL" clId="{ABF08CE1-7DB7-427F-AE49-B17353623473}" dt="2020-05-13T07:22:12.094" v="2590" actId="113"/>
        <pc:sldMkLst>
          <pc:docMk/>
          <pc:sldMk cId="558324057" sldId="272"/>
        </pc:sldMkLst>
        <pc:spChg chg="mod">
          <ac:chgData name="Beller, Dieter (Nokia - DE/Stuttgart)" userId="4798c172-08cc-4965-84b4-f8eeda4d7490" providerId="ADAL" clId="{ABF08CE1-7DB7-427F-AE49-B17353623473}" dt="2020-05-13T07:22:12.094" v="2590" actId="113"/>
          <ac:spMkLst>
            <pc:docMk/>
            <pc:sldMk cId="558324057" sldId="272"/>
            <ac:spMk id="3" creationId="{BD50841F-A6DC-4789-9872-9F341CF41FC7}"/>
          </ac:spMkLst>
        </pc:spChg>
        <pc:spChg chg="add del">
          <ac:chgData name="Beller, Dieter (Nokia - DE/Stuttgart)" userId="4798c172-08cc-4965-84b4-f8eeda4d7490" providerId="ADAL" clId="{ABF08CE1-7DB7-427F-AE49-B17353623473}" dt="2020-05-13T07:13:35.256" v="2415"/>
          <ac:spMkLst>
            <pc:docMk/>
            <pc:sldMk cId="558324057" sldId="272"/>
            <ac:spMk id="5" creationId="{B218F5EE-F76A-4137-A8B6-2ED8EA7A10E9}"/>
          </ac:spMkLst>
        </pc:spChg>
      </pc:sldChg>
      <pc:sldChg chg="add del">
        <pc:chgData name="Beller, Dieter (Nokia - DE/Stuttgart)" userId="4798c172-08cc-4965-84b4-f8eeda4d7490" providerId="ADAL" clId="{ABF08CE1-7DB7-427F-AE49-B17353623473}" dt="2020-05-13T06:34:44.429" v="1641" actId="2696"/>
        <pc:sldMkLst>
          <pc:docMk/>
          <pc:sldMk cId="889812990" sldId="272"/>
        </pc:sldMkLst>
      </pc:sldChg>
    </pc:docChg>
  </pc:docChgLst>
  <pc:docChgLst>
    <pc:chgData name="Beller, Dieter (Nokia - DE/Stuttgart)" userId="4798c172-08cc-4965-84b4-f8eeda4d7490" providerId="ADAL" clId="{C706CC2B-95F6-4530-BF7B-4CB7ACF2CFFC}"/>
    <pc:docChg chg="custSel modSld">
      <pc:chgData name="Beller, Dieter (Nokia - DE/Stuttgart)" userId="4798c172-08cc-4965-84b4-f8eeda4d7490" providerId="ADAL" clId="{C706CC2B-95F6-4530-BF7B-4CB7ACF2CFFC}" dt="2020-05-08T11:17:47.803" v="146" actId="20577"/>
      <pc:docMkLst>
        <pc:docMk/>
      </pc:docMkLst>
      <pc:sldChg chg="modSp">
        <pc:chgData name="Beller, Dieter (Nokia - DE/Stuttgart)" userId="4798c172-08cc-4965-84b4-f8eeda4d7490" providerId="ADAL" clId="{C706CC2B-95F6-4530-BF7B-4CB7ACF2CFFC}" dt="2020-05-08T11:17:47.803" v="146" actId="20577"/>
        <pc:sldMkLst>
          <pc:docMk/>
          <pc:sldMk cId="3211284502" sldId="257"/>
        </pc:sldMkLst>
        <pc:spChg chg="mod">
          <ac:chgData name="Beller, Dieter (Nokia - DE/Stuttgart)" userId="4798c172-08cc-4965-84b4-f8eeda4d7490" providerId="ADAL" clId="{C706CC2B-95F6-4530-BF7B-4CB7ACF2CFFC}" dt="2020-05-08T11:17:47.803" v="146" actId="20577"/>
          <ac:spMkLst>
            <pc:docMk/>
            <pc:sldMk cId="3211284502" sldId="257"/>
            <ac:spMk id="3" creationId="{BD50841F-A6DC-4789-9872-9F341CF41FC7}"/>
          </ac:spMkLst>
        </pc:spChg>
      </pc:sldChg>
      <pc:sldChg chg="modSp">
        <pc:chgData name="Beller, Dieter (Nokia - DE/Stuttgart)" userId="4798c172-08cc-4965-84b4-f8eeda4d7490" providerId="ADAL" clId="{C706CC2B-95F6-4530-BF7B-4CB7ACF2CFFC}" dt="2020-05-08T11:15:42.884" v="19" actId="20577"/>
        <pc:sldMkLst>
          <pc:docMk/>
          <pc:sldMk cId="1329188614" sldId="268"/>
        </pc:sldMkLst>
        <pc:spChg chg="mod">
          <ac:chgData name="Beller, Dieter (Nokia - DE/Stuttgart)" userId="4798c172-08cc-4965-84b4-f8eeda4d7490" providerId="ADAL" clId="{C706CC2B-95F6-4530-BF7B-4CB7ACF2CFFC}" dt="2020-05-08T11:15:11.977" v="15"/>
          <ac:spMkLst>
            <pc:docMk/>
            <pc:sldMk cId="1329188614" sldId="268"/>
            <ac:spMk id="2" creationId="{85C5B221-C963-4E1E-9C56-8738C3038E09}"/>
          </ac:spMkLst>
        </pc:spChg>
        <pc:spChg chg="mod">
          <ac:chgData name="Beller, Dieter (Nokia - DE/Stuttgart)" userId="4798c172-08cc-4965-84b4-f8eeda4d7490" providerId="ADAL" clId="{C706CC2B-95F6-4530-BF7B-4CB7ACF2CFFC}" dt="2020-05-08T11:15:42.884" v="19" actId="20577"/>
          <ac:spMkLst>
            <pc:docMk/>
            <pc:sldMk cId="1329188614" sldId="268"/>
            <ac:spMk id="3" creationId="{8C6E9F46-C3D1-4A97-AE3D-742DCE7826B3}"/>
          </ac:spMkLst>
        </pc:spChg>
      </pc:sldChg>
    </pc:docChg>
  </pc:docChgLst>
  <pc:docChgLst>
    <pc:chgData name="Belotti, Sergio (Nokia - IT/Vimercate)" userId="S::sergio.belotti@nokia.com::1405c469-425d-44df-9775-7098fb1a68f6" providerId="AD" clId="Web-{DCC2010C-9906-48C1-BE15-82887FD0849A}"/>
    <pc:docChg chg="modSld">
      <pc:chgData name="Belotti, Sergio (Nokia - IT/Vimercate)" userId="S::sergio.belotti@nokia.com::1405c469-425d-44df-9775-7098fb1a68f6" providerId="AD" clId="Web-{DCC2010C-9906-48C1-BE15-82887FD0849A}" dt="2020-05-12T08:27:33.840" v="10"/>
      <pc:docMkLst>
        <pc:docMk/>
      </pc:docMkLst>
      <pc:sldChg chg="modSp">
        <pc:chgData name="Belotti, Sergio (Nokia - IT/Vimercate)" userId="S::sergio.belotti@nokia.com::1405c469-425d-44df-9775-7098fb1a68f6" providerId="AD" clId="Web-{DCC2010C-9906-48C1-BE15-82887FD0849A}" dt="2020-05-12T07:18:10.782" v="2" actId="20577"/>
        <pc:sldMkLst>
          <pc:docMk/>
          <pc:sldMk cId="2355547822" sldId="256"/>
        </pc:sldMkLst>
        <pc:spChg chg="mod">
          <ac:chgData name="Belotti, Sergio (Nokia - IT/Vimercate)" userId="S::sergio.belotti@nokia.com::1405c469-425d-44df-9775-7098fb1a68f6" providerId="AD" clId="Web-{DCC2010C-9906-48C1-BE15-82887FD0849A}" dt="2020-05-12T07:18:10.782" v="2" actId="20577"/>
          <ac:spMkLst>
            <pc:docMk/>
            <pc:sldMk cId="2355547822" sldId="256"/>
            <ac:spMk id="10" creationId="{F90E6944-AE24-4A35-BF3D-794B7CBD074F}"/>
          </ac:spMkLst>
        </pc:spChg>
      </pc:sldChg>
      <pc:sldChg chg="modSp mod modShow">
        <pc:chgData name="Belotti, Sergio (Nokia - IT/Vimercate)" userId="S::sergio.belotti@nokia.com::1405c469-425d-44df-9775-7098fb1a68f6" providerId="AD" clId="Web-{DCC2010C-9906-48C1-BE15-82887FD0849A}" dt="2020-05-12T08:27:33.840" v="10"/>
        <pc:sldMkLst>
          <pc:docMk/>
          <pc:sldMk cId="654828672" sldId="261"/>
        </pc:sldMkLst>
        <pc:spChg chg="mod">
          <ac:chgData name="Belotti, Sergio (Nokia - IT/Vimercate)" userId="S::sergio.belotti@nokia.com::1405c469-425d-44df-9775-7098fb1a68f6" providerId="AD" clId="Web-{DCC2010C-9906-48C1-BE15-82887FD0849A}" dt="2020-05-12T08:25:34.676" v="5" actId="20577"/>
          <ac:spMkLst>
            <pc:docMk/>
            <pc:sldMk cId="654828672" sldId="261"/>
            <ac:spMk id="3" creationId="{BD50841F-A6DC-4789-9872-9F341CF41F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A9B0C-0C72-4435-81CB-E5C7049F3DE9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DF34-A2E6-42E5-A031-1EB2BC1E8A09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3023-BFF0-45E2-B4EF-5EB7A8E66028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295-99B2-4CEA-8963-6628600C24CD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91D9-264E-4791-8EAA-A304874B8F1B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4D86-3EDC-4F86-8054-A31620E666DB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348F-9ED2-4913-A6C3-50C1FCE1707F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929D-606A-4158-B6CC-60EA801C5B7B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CA43-F7EB-4D23-966C-289B97266D85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EF1D-0A60-4E77-AE5D-CE7B6A0885CA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636C-204F-4532-90FC-84EAC9878C00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98F2-02B1-47F3-8FF8-0ECA80324720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CCAMP WG Interim Meeting - May 14,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ccamp-optical-impairment-topology-yang-0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ietf-ccamp-wg/draft-ietf-ccamp-wson-yang" TargetMode="External"/><Relationship Id="rId7" Type="http://schemas.openxmlformats.org/officeDocument/2006/relationships/hyperlink" Target="https://github.com/ietf-ccamp-wg/draft-ietf-ccamp-dwdm-if-param-yang" TargetMode="External"/><Relationship Id="rId2" Type="http://schemas.openxmlformats.org/officeDocument/2006/relationships/hyperlink" Target="https://github.com/ietf-ccamp-wg/draft-ietf-ccamp-optical-impairment-topology-yang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etf-ccamp-wg/ietf-ccamp-layer0-types-ext" TargetMode="External"/><Relationship Id="rId5" Type="http://schemas.openxmlformats.org/officeDocument/2006/relationships/hyperlink" Target="https://github.com/ietf-ccamp-wg/draft-ietf-ccamp-optical-impairment-topology-yang" TargetMode="External"/><Relationship Id="rId4" Type="http://schemas.openxmlformats.org/officeDocument/2006/relationships/hyperlink" Target="https://github.com/ietf-ccamp-wg/draft-ietf-ccamp-layer0-typ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ml2rfc.tools.ietf.org/" TargetMode="External"/><Relationship Id="rId2" Type="http://schemas.openxmlformats.org/officeDocument/2006/relationships/hyperlink" Target="https://github.com/ietf-ccamp-wg/draft-ietf-ccamp-optical-impairment-topology-yang/issu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aw.githubusercontent.com/ietf-ccamp-wg/draft-ietf-ccamp-optical-impairment-topology-yang/master/I-D_in_xml/draft-ietf-ccamp-optical-impairment-topology-yang.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draft-ietf-ccamp-optical-impairment-topology-yang/issues/25" TargetMode="External"/><Relationship Id="rId2" Type="http://schemas.openxmlformats.org/officeDocument/2006/relationships/hyperlink" Target="https://github.com/ietf-ccamp-wg/draft-ietf-ccamp-optical-impairment-topology-yang/iss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/>
              <a:t>A Yang Data Model for Optical Impairment-aware Topology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343" y="3250140"/>
            <a:ext cx="4572000" cy="2076224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</a:pPr>
            <a:r>
              <a:rPr lang="en-US" sz="1800"/>
              <a:t>Co-authors (editors):</a:t>
            </a:r>
            <a:br>
              <a:rPr lang="en-US" sz="1800"/>
            </a:br>
            <a:endParaRPr lang="en-US" sz="1800"/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/>
              <a:t>Young Lee (SKKU)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/>
              <a:t>Jean Luc </a:t>
            </a:r>
            <a:r>
              <a:rPr lang="en-US" sz="1800" err="1"/>
              <a:t>Auge</a:t>
            </a:r>
            <a:r>
              <a:rPr lang="en-US" sz="1800"/>
              <a:t> (Orange)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/>
              <a:t>Victor Lopez (Telefonica)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/>
              <a:t>Gabriele Galimberti  (Cisco)</a:t>
            </a:r>
          </a:p>
          <a:p>
            <a:pPr marL="252000" indent="-2520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/>
              <a:t>Dieter Beller (Nokia)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90E6944-AE24-4A35-BF3D-794B7CBD074F}"/>
              </a:ext>
            </a:extLst>
          </p:cNvPr>
          <p:cNvSpPr txBox="1">
            <a:spLocks/>
          </p:cNvSpPr>
          <p:nvPr/>
        </p:nvSpPr>
        <p:spPr>
          <a:xfrm>
            <a:off x="6063343" y="3236459"/>
            <a:ext cx="4572000" cy="3290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1800" dirty="0"/>
              <a:t>Co-authors/contributors:</a:t>
            </a: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 err="1"/>
              <a:t>Haomian</a:t>
            </a:r>
            <a:r>
              <a:rPr lang="en-US" sz="1800" dirty="0"/>
              <a:t> Zheng (Huawei)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Italo Busi (Huawei)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Nicola Sambo (</a:t>
            </a:r>
            <a:r>
              <a:rPr lang="en-US" sz="1800" dirty="0" err="1"/>
              <a:t>Scuola</a:t>
            </a:r>
            <a:r>
              <a:rPr lang="en-US" sz="1800" dirty="0"/>
              <a:t> superior </a:t>
            </a:r>
            <a:r>
              <a:rPr lang="en-US" sz="1800" dirty="0" err="1"/>
              <a:t>S.Anna</a:t>
            </a:r>
            <a:r>
              <a:rPr lang="en-US" sz="1800" dirty="0"/>
              <a:t>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Julien Meuric (Orange)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Esther Le </a:t>
            </a:r>
            <a:r>
              <a:rPr lang="en-US" sz="1800" dirty="0" err="1"/>
              <a:t>Rouzic</a:t>
            </a:r>
            <a:r>
              <a:rPr lang="en-US" sz="1800" dirty="0"/>
              <a:t> (Orange)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Sergio Belotti (Nokia)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Enrico Griseri (Nokia)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Gert Grammel (Juniper)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/>
              <a:t>Jonas </a:t>
            </a:r>
            <a:r>
              <a:rPr lang="en-US" sz="1800" dirty="0" err="1"/>
              <a:t>Martenson</a:t>
            </a:r>
            <a:r>
              <a:rPr lang="en-US" sz="1800" dirty="0"/>
              <a:t> (RISE)</a:t>
            </a:r>
            <a:endParaRPr lang="en-US" sz="1800" dirty="0">
              <a:cs typeface="Calibri" panose="020F0502020204030204"/>
            </a:endParaRPr>
          </a:p>
          <a:p>
            <a:pPr marL="251460" indent="-251460">
              <a:buFont typeface="Arial" panose="020B0604020202020204" pitchFamily="34" charset="0"/>
              <a:buChar char="•"/>
            </a:pPr>
            <a:r>
              <a:rPr lang="en-US" sz="1800" dirty="0" err="1"/>
              <a:t>Aihua</a:t>
            </a:r>
            <a:r>
              <a:rPr lang="en-US" sz="1800" dirty="0"/>
              <a:t> Guo (</a:t>
            </a:r>
            <a:r>
              <a:rPr lang="en-US" sz="1800" dirty="0" err="1"/>
              <a:t>Futurewei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>
                <a:hlinkClick r:id="rId2"/>
              </a:rPr>
              <a:t>draft-ietf-ccamp-optical-impairment-topology-yang-03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417-59C5-4071-859D-2092D6DD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1DE9-787D-4075-99FF-D58879BF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Completion of layer0-types-ext for transponders</a:t>
            </a:r>
          </a:p>
          <a:p>
            <a:pPr lvl="1"/>
            <a:r>
              <a:rPr lang="en-US" dirty="0"/>
              <a:t>Joint effort with authors of draft-</a:t>
            </a:r>
            <a:r>
              <a:rPr lang="en-US" dirty="0" err="1"/>
              <a:t>ietf</a:t>
            </a:r>
            <a:r>
              <a:rPr lang="en-US" dirty="0"/>
              <a:t>-ccamp-</a:t>
            </a:r>
            <a:r>
              <a:rPr lang="en-US" dirty="0" err="1"/>
              <a:t>dwdm</a:t>
            </a:r>
            <a:r>
              <a:rPr lang="en-US" dirty="0"/>
              <a:t>-if-param-yang</a:t>
            </a:r>
          </a:p>
          <a:p>
            <a:pPr lvl="1"/>
            <a:endParaRPr lang="en-US" dirty="0"/>
          </a:p>
          <a:p>
            <a:r>
              <a:rPr lang="en-US" dirty="0"/>
              <a:t>Completion of optical transponder modeling revision</a:t>
            </a:r>
            <a:br>
              <a:rPr lang="en-US" dirty="0"/>
            </a:br>
            <a:r>
              <a:rPr lang="en-US" dirty="0"/>
              <a:t>based on layer0-types-ext</a:t>
            </a:r>
          </a:p>
          <a:p>
            <a:pPr lvl="1"/>
            <a:endParaRPr lang="en-US" dirty="0"/>
          </a:p>
          <a:p>
            <a:r>
              <a:rPr lang="en-US" dirty="0"/>
              <a:t>Modeling of 3R regenerators based on optical transponder model</a:t>
            </a:r>
          </a:p>
          <a:p>
            <a:pPr lvl="1"/>
            <a:endParaRPr lang="en-US" dirty="0"/>
          </a:p>
          <a:p>
            <a:r>
              <a:rPr lang="en-US" dirty="0"/>
              <a:t>Address the other open issues on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EC200-504E-4EAF-A414-48BFDCEA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19356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8647E4-1AC8-4F56-9F23-CEEC39FF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3452E-9101-4724-9932-3D1A0FC5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15788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Activities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Weekly CCAMP WebEx meetings (Thu, 4-5pm CEST)</a:t>
            </a:r>
          </a:p>
          <a:p>
            <a:r>
              <a:rPr lang="en-US" dirty="0"/>
              <a:t>Topics addressed:</a:t>
            </a:r>
          </a:p>
          <a:p>
            <a:pPr lvl="1"/>
            <a:r>
              <a:rPr lang="en-US" dirty="0"/>
              <a:t>ROADM model:</a:t>
            </a:r>
          </a:p>
          <a:p>
            <a:pPr lvl="2"/>
            <a:r>
              <a:rPr lang="en-US" dirty="0"/>
              <a:t>YANG model augmentations for optical impairments imposed by ROADMs added</a:t>
            </a:r>
          </a:p>
          <a:p>
            <a:pPr lvl="3"/>
            <a:r>
              <a:rPr lang="en-US" dirty="0"/>
              <a:t>3 paths identified: express path (pass-through), add path, and drop path</a:t>
            </a:r>
          </a:p>
          <a:p>
            <a:pPr lvl="3"/>
            <a:r>
              <a:rPr lang="en-US" dirty="0"/>
              <a:t>connectivity-matrices  and local-link-</a:t>
            </a:r>
            <a:r>
              <a:rPr lang="en-US" dirty="0" err="1"/>
              <a:t>connectivities</a:t>
            </a:r>
            <a:r>
              <a:rPr lang="en-US" dirty="0"/>
              <a:t> of </a:t>
            </a:r>
            <a:r>
              <a:rPr lang="en-US" dirty="0" err="1"/>
              <a:t>te</a:t>
            </a:r>
            <a:r>
              <a:rPr lang="en-US" dirty="0"/>
              <a:t>-topology augmented</a:t>
            </a:r>
            <a:br>
              <a:rPr lang="en-US" dirty="0"/>
            </a:br>
            <a:r>
              <a:rPr lang="en-US" dirty="0"/>
              <a:t>referencing an </a:t>
            </a:r>
            <a:r>
              <a:rPr lang="en-US" dirty="0" err="1"/>
              <a:t>roadm</a:t>
            </a:r>
            <a:r>
              <a:rPr lang="en-US" dirty="0"/>
              <a:t>-path-impairments list entry</a:t>
            </a:r>
          </a:p>
          <a:p>
            <a:pPr lvl="1"/>
            <a:r>
              <a:rPr lang="en-US" dirty="0"/>
              <a:t>Current focus: revision of optical transponder model</a:t>
            </a:r>
            <a:br>
              <a:rPr lang="en-US" dirty="0"/>
            </a:br>
            <a:r>
              <a:rPr lang="en-US" dirty="0"/>
              <a:t>(topological layer 0 aspects)</a:t>
            </a:r>
          </a:p>
          <a:p>
            <a:pPr lvl="2"/>
            <a:r>
              <a:rPr lang="en-US" dirty="0"/>
              <a:t>typedefs, </a:t>
            </a:r>
            <a:r>
              <a:rPr lang="en-US" dirty="0" err="1"/>
              <a:t>identityrefs</a:t>
            </a:r>
            <a:r>
              <a:rPr lang="en-US" dirty="0"/>
              <a:t>, and groupings in layer0-types-ext </a:t>
            </a:r>
          </a:p>
          <a:p>
            <a:pPr lvl="1"/>
            <a:r>
              <a:rPr lang="en-US" dirty="0"/>
              <a:t>Modeling 3R regenerators – task parked – task will be resumed</a:t>
            </a:r>
            <a:br>
              <a:rPr lang="en-US" dirty="0"/>
            </a:br>
            <a:r>
              <a:rPr lang="en-US" dirty="0"/>
              <a:t>when optical transponder model will have been 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321128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2DB26-48D8-46CE-8E95-B234FB48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106 recap: ROADM modeling: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express path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add path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drop path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54464-7F74-4812-863E-AE2EA72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D53D0B-E2B7-4E79-8C0C-CA2F61AE7E94}"/>
              </a:ext>
            </a:extLst>
          </p:cNvPr>
          <p:cNvCxnSpPr>
            <a:cxnSpLocks/>
          </p:cNvCxnSpPr>
          <p:nvPr/>
        </p:nvCxnSpPr>
        <p:spPr>
          <a:xfrm>
            <a:off x="4562384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6B63ED-EB8A-40F7-B837-2B238B2D5DBB}"/>
              </a:ext>
            </a:extLst>
          </p:cNvPr>
          <p:cNvCxnSpPr>
            <a:cxnSpLocks/>
          </p:cNvCxnSpPr>
          <p:nvPr/>
        </p:nvCxnSpPr>
        <p:spPr>
          <a:xfrm>
            <a:off x="4759234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577D-196A-48D4-A0C2-68EB31B64578}"/>
              </a:ext>
            </a:extLst>
          </p:cNvPr>
          <p:cNvCxnSpPr>
            <a:cxnSpLocks/>
          </p:cNvCxnSpPr>
          <p:nvPr/>
        </p:nvCxnSpPr>
        <p:spPr>
          <a:xfrm>
            <a:off x="5878855" y="5321461"/>
            <a:ext cx="0" cy="40266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ACA464-BA30-4D8F-9488-4DB0207D6409}"/>
              </a:ext>
            </a:extLst>
          </p:cNvPr>
          <p:cNvGrpSpPr/>
          <p:nvPr/>
        </p:nvGrpSpPr>
        <p:grpSpPr>
          <a:xfrm>
            <a:off x="1493574" y="1951639"/>
            <a:ext cx="7558933" cy="4143759"/>
            <a:chOff x="2269181" y="1912293"/>
            <a:chExt cx="7558933" cy="414375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3F2F050-18A0-4EE9-861B-1BB046A05CBE}"/>
                </a:ext>
              </a:extLst>
            </p:cNvPr>
            <p:cNvGrpSpPr/>
            <p:nvPr/>
          </p:nvGrpSpPr>
          <p:grpSpPr>
            <a:xfrm>
              <a:off x="3597454" y="2896952"/>
              <a:ext cx="3890683" cy="224558"/>
              <a:chOff x="3083859" y="3317875"/>
              <a:chExt cx="3890683" cy="224558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3459A1B-F0DF-4A5B-A61E-B9D0A217B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AEE86A2-9B68-4C6F-B168-6998CC2F2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FC9E97D-B293-4918-83B9-4555946BB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A1F4E69-3ABB-4CA3-AE20-8A49C651F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4EEB7EA-3725-437A-B423-6316467AD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F95F923-7061-4948-B0B8-AEE8BAAF2F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8E157EF-8430-4756-9623-FFBD35BC3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1931" y="3317875"/>
                <a:ext cx="289261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A564A2D-E917-44F3-9F09-9EDCA3224436}"/>
                </a:ext>
              </a:extLst>
            </p:cNvPr>
            <p:cNvGrpSpPr/>
            <p:nvPr/>
          </p:nvGrpSpPr>
          <p:grpSpPr>
            <a:xfrm>
              <a:off x="7488137" y="2896952"/>
              <a:ext cx="998072" cy="224558"/>
              <a:chOff x="3083859" y="3317875"/>
              <a:chExt cx="998072" cy="22455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5537709-1779-4133-B11D-EF0FFE81E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17875"/>
                <a:ext cx="99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10A27A-D9EE-4E55-B695-0C234AAA5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97523"/>
                <a:ext cx="998072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7489304-08D4-408F-9A89-88C649107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07699"/>
                <a:ext cx="99807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341CE5F-CCC5-452D-A85F-22173A99F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452611"/>
                <a:ext cx="998072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3B3A0F7-607D-4555-AD18-07B4D90A33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362787"/>
                <a:ext cx="998072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75E5BB8-BA9B-473B-A75C-8F94BD73D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3859" y="3542433"/>
                <a:ext cx="998072" cy="0"/>
              </a:xfrm>
              <a:prstGeom prst="line">
                <a:avLst/>
              </a:prstGeom>
              <a:ln w="38100">
                <a:solidFill>
                  <a:srgbClr val="66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21EC995-8712-4A24-8B6A-8A5E73F6B0BD}"/>
                </a:ext>
              </a:extLst>
            </p:cNvPr>
            <p:cNvSpPr/>
            <p:nvPr/>
          </p:nvSpPr>
          <p:spPr>
            <a:xfrm>
              <a:off x="4595526" y="1912293"/>
              <a:ext cx="2892611" cy="3374643"/>
            </a:xfrm>
            <a:prstGeom prst="roundRect">
              <a:avLst>
                <a:gd name="adj" fmla="val 5904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ROADM</a:t>
              </a:r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FB63B5A-5BBF-4EBB-B98C-FF7C3396675F}"/>
                </a:ext>
              </a:extLst>
            </p:cNvPr>
            <p:cNvSpPr/>
            <p:nvPr/>
          </p:nvSpPr>
          <p:spPr>
            <a:xfrm rot="16200000">
              <a:off x="4622045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14E28FAC-6F6E-4615-806A-591B105951F4}"/>
                </a:ext>
              </a:extLst>
            </p:cNvPr>
            <p:cNvSpPr/>
            <p:nvPr/>
          </p:nvSpPr>
          <p:spPr>
            <a:xfrm rot="5400000" flipH="1">
              <a:off x="6731368" y="2761598"/>
              <a:ext cx="730250" cy="495266"/>
            </a:xfrm>
            <a:prstGeom prst="triangl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2AD926-3A28-4DD0-9B7B-DB30CA1D8579}"/>
                </a:ext>
              </a:extLst>
            </p:cNvPr>
            <p:cNvSpPr/>
            <p:nvPr/>
          </p:nvSpPr>
          <p:spPr>
            <a:xfrm>
              <a:off x="5494914" y="2478586"/>
              <a:ext cx="1088977" cy="106129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OCX</a:t>
              </a:r>
            </a:p>
          </p:txBody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1BE8E423-D7CB-4F4A-8710-77B84F5679FA}"/>
                </a:ext>
              </a:extLst>
            </p:cNvPr>
            <p:cNvSpPr txBox="1"/>
            <p:nvPr/>
          </p:nvSpPr>
          <p:spPr>
            <a:xfrm>
              <a:off x="4825228" y="5686720"/>
              <a:ext cx="243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OT Client Interfaces</a:t>
              </a:r>
            </a:p>
          </p:txBody>
        </p: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FB96A4B7-9D1F-4513-AB0D-77855EAAC693}"/>
                </a:ext>
              </a:extLst>
            </p:cNvPr>
            <p:cNvSpPr txBox="1"/>
            <p:nvPr/>
          </p:nvSpPr>
          <p:spPr>
            <a:xfrm>
              <a:off x="8706219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Line east</a:t>
              </a:r>
            </a:p>
          </p:txBody>
        </p:sp>
        <p:sp>
          <p:nvSpPr>
            <p:cNvPr id="51" name="TextBox 33">
              <a:extLst>
                <a:ext uri="{FF2B5EF4-FFF2-40B4-BE49-F238E27FC236}">
                  <a16:creationId xmlns:a16="http://schemas.microsoft.com/office/drawing/2014/main" id="{5B6C71BA-93D4-4D5E-A0C1-FD86A0B95B37}"/>
                </a:ext>
              </a:extLst>
            </p:cNvPr>
            <p:cNvSpPr txBox="1"/>
            <p:nvPr/>
          </p:nvSpPr>
          <p:spPr>
            <a:xfrm>
              <a:off x="2269181" y="2821908"/>
              <a:ext cx="1121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Line west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6C3378E-93A6-4210-93D3-D4D9C58F0EB3}"/>
                </a:ext>
              </a:extLst>
            </p:cNvPr>
            <p:cNvCxnSpPr>
              <a:cxnSpLocks/>
            </p:cNvCxnSpPr>
            <p:nvPr/>
          </p:nvCxnSpPr>
          <p:spPr>
            <a:xfrm>
              <a:off x="4595526" y="3121510"/>
              <a:ext cx="742465" cy="1064203"/>
            </a:xfrm>
            <a:prstGeom prst="line">
              <a:avLst/>
            </a:prstGeom>
            <a:ln w="38100">
              <a:solidFill>
                <a:srgbClr val="7030A0"/>
              </a:solidFill>
              <a:prstDash val="solid"/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833FEC-7EC9-40C9-984B-41AC0D78A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8065" y="3031688"/>
              <a:ext cx="740072" cy="1166026"/>
            </a:xfrm>
            <a:prstGeom prst="line">
              <a:avLst/>
            </a:prstGeom>
            <a:ln w="38100">
              <a:solidFill>
                <a:srgbClr val="33CC33"/>
              </a:solidFill>
              <a:prstDash val="solid"/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B015465-AC1C-4A04-B9F9-7EB9D175EA4A}"/>
                </a:ext>
              </a:extLst>
            </p:cNvPr>
            <p:cNvCxnSpPr>
              <a:cxnSpLocks/>
            </p:cNvCxnSpPr>
            <p:nvPr/>
          </p:nvCxnSpPr>
          <p:spPr>
            <a:xfrm>
              <a:off x="5337991" y="4188008"/>
              <a:ext cx="0" cy="505316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BF86E91-6059-4D08-9D49-00E610B86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841" y="4188008"/>
              <a:ext cx="0" cy="505316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CC7894-15B7-47B4-8496-2F3083D79680}"/>
                </a:ext>
              </a:extLst>
            </p:cNvPr>
            <p:cNvCxnSpPr>
              <a:cxnSpLocks/>
            </p:cNvCxnSpPr>
            <p:nvPr/>
          </p:nvCxnSpPr>
          <p:spPr>
            <a:xfrm>
              <a:off x="655121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58DEBE-D036-4FDE-9BFF-4792A33FF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8065" y="4188008"/>
              <a:ext cx="0" cy="505316"/>
            </a:xfrm>
            <a:prstGeom prst="line">
              <a:avLst/>
            </a:prstGeom>
            <a:ln w="38100">
              <a:solidFill>
                <a:srgbClr val="33CC33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3342FCF-BD98-4068-9208-6CB6402614AD}"/>
                </a:ext>
              </a:extLst>
            </p:cNvPr>
            <p:cNvSpPr/>
            <p:nvPr/>
          </p:nvSpPr>
          <p:spPr>
            <a:xfrm>
              <a:off x="5234803" y="4695619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OT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41E668-6370-4CD6-BEDB-3BE597CB9362}"/>
                </a:ext>
              </a:extLst>
            </p:cNvPr>
            <p:cNvSpPr/>
            <p:nvPr/>
          </p:nvSpPr>
          <p:spPr>
            <a:xfrm>
              <a:off x="6439253" y="4693084"/>
              <a:ext cx="409575" cy="589031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OT</a:t>
              </a: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847FC5E-DA6B-4720-9B25-C911E1ACC3CA}"/>
                </a:ext>
              </a:extLst>
            </p:cNvPr>
            <p:cNvSpPr/>
            <p:nvPr/>
          </p:nvSpPr>
          <p:spPr>
            <a:xfrm rot="16200000">
              <a:off x="3833560" y="2761598"/>
              <a:ext cx="730250" cy="495266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74D2C139-07BE-4EC7-B538-EE8C5B59F6F8}"/>
                </a:ext>
              </a:extLst>
            </p:cNvPr>
            <p:cNvSpPr/>
            <p:nvPr/>
          </p:nvSpPr>
          <p:spPr>
            <a:xfrm rot="5400000" flipH="1">
              <a:off x="7514931" y="2761598"/>
              <a:ext cx="730250" cy="495266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8E6D53-3A4E-4E39-9A9B-23A8C7450926}"/>
              </a:ext>
            </a:extLst>
          </p:cNvPr>
          <p:cNvCxnSpPr>
            <a:cxnSpLocks/>
          </p:cNvCxnSpPr>
          <p:nvPr/>
        </p:nvCxnSpPr>
        <p:spPr>
          <a:xfrm flipH="1">
            <a:off x="3819919" y="2936298"/>
            <a:ext cx="289261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llout: Line 75">
            <a:extLst>
              <a:ext uri="{FF2B5EF4-FFF2-40B4-BE49-F238E27FC236}">
                <a16:creationId xmlns:a16="http://schemas.microsoft.com/office/drawing/2014/main" id="{CD7FAB71-5071-41DA-9EE7-79A6874995E1}"/>
              </a:ext>
            </a:extLst>
          </p:cNvPr>
          <p:cNvSpPr/>
          <p:nvPr/>
        </p:nvSpPr>
        <p:spPr>
          <a:xfrm>
            <a:off x="1756064" y="4637266"/>
            <a:ext cx="1725288" cy="443890"/>
          </a:xfrm>
          <a:prstGeom prst="borderCallout1">
            <a:avLst>
              <a:gd name="adj1" fmla="val 18750"/>
              <a:gd name="adj2" fmla="val 105070"/>
              <a:gd name="adj3" fmla="val -15181"/>
              <a:gd name="adj4" fmla="val 116744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Physical device</a:t>
            </a:r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EBE32132-45A0-4867-878F-A0DC5089B2D8}"/>
              </a:ext>
            </a:extLst>
          </p:cNvPr>
          <p:cNvSpPr/>
          <p:nvPr/>
        </p:nvSpPr>
        <p:spPr>
          <a:xfrm flipH="1">
            <a:off x="6876704" y="3700432"/>
            <a:ext cx="2697862" cy="621694"/>
          </a:xfrm>
          <a:prstGeom prst="borderCallout1">
            <a:avLst>
              <a:gd name="adj1" fmla="val -11335"/>
              <a:gd name="adj2" fmla="val 86583"/>
              <a:gd name="adj3" fmla="val -46937"/>
              <a:gd name="adj4" fmla="val 9479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Ingress/egress amplifier modeled as part of TE link</a:t>
            </a:r>
          </a:p>
        </p:txBody>
      </p:sp>
    </p:spTree>
    <p:extLst>
      <p:ext uri="{BB962C8B-B14F-4D97-AF65-F5344CB8AC3E}">
        <p14:creationId xmlns:p14="http://schemas.microsoft.com/office/powerpoint/2010/main" val="94126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Changes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dirty="0">
                <a:cs typeface="Calibri"/>
              </a:rPr>
              <a:t>New section 2.8.4: Optical Impairments Imposed by ROADM Nodes</a:t>
            </a:r>
          </a:p>
          <a:p>
            <a:r>
              <a:rPr lang="en-US" dirty="0">
                <a:cs typeface="Calibri"/>
              </a:rPr>
              <a:t>New </a:t>
            </a:r>
            <a:r>
              <a:rPr lang="en-US" dirty="0" err="1">
                <a:cs typeface="Calibri"/>
              </a:rPr>
              <a:t>te</a:t>
            </a:r>
            <a:r>
              <a:rPr lang="en-US" dirty="0">
                <a:cs typeface="Calibri"/>
              </a:rPr>
              <a:t>-node-attributes: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cs typeface="Calibri"/>
            </a:endParaRP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augment 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te-node-attributes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-path-impairments* [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-path-impairments-id]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-path-impairments-id    uint32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impairment-type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+--:(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-express-path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-express-path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roadm-pmd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+--:(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-add-path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-add-path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roadm-pmd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+--:(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-drop-path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-drop-path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roadm-pmd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+--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15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326896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Changes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Optical impairments for the 3 paths:</a:t>
            </a: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04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50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19637-87B9-409E-992C-1692943AA944}"/>
              </a:ext>
            </a:extLst>
          </p:cNvPr>
          <p:cNvSpPr txBox="1"/>
          <p:nvPr/>
        </p:nvSpPr>
        <p:spPr>
          <a:xfrm>
            <a:off x="838200" y="2433756"/>
            <a:ext cx="4596222" cy="1455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+--:(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-express-path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-express-path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roadm-pmd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-cd? 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roadm-pdl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inband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-crosstalk?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roadm-maxloss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decimal64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EF32D-20AB-4E61-986C-3F9A95745F57}"/>
              </a:ext>
            </a:extLst>
          </p:cNvPr>
          <p:cNvSpPr txBox="1"/>
          <p:nvPr/>
        </p:nvSpPr>
        <p:spPr>
          <a:xfrm>
            <a:off x="838200" y="4194313"/>
            <a:ext cx="4596222" cy="19826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+--:(</a:t>
            </a:r>
            <a:r>
              <a:rPr lang="en-US" b="1" err="1"/>
              <a:t>roadm</a:t>
            </a:r>
            <a:r>
              <a:rPr lang="en-US" b="1"/>
              <a:t>-add-path</a:t>
            </a:r>
            <a:r>
              <a:rPr lang="en-US"/>
              <a:t>)</a:t>
            </a:r>
          </a:p>
          <a:p>
            <a:r>
              <a:rPr lang="en-US"/>
              <a:t>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</a:t>
            </a:r>
            <a:r>
              <a:rPr lang="en-US"/>
              <a:t>-add-path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roadm-pmd</a:t>
            </a:r>
            <a:r>
              <a:rPr lang="en-US"/>
              <a:t>?    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</a:t>
            </a:r>
            <a:r>
              <a:rPr lang="en-US"/>
              <a:t>-cd?     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roadm-pdl</a:t>
            </a:r>
            <a:r>
              <a:rPr lang="en-US"/>
              <a:t>?    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</a:t>
            </a:r>
            <a:r>
              <a:rPr lang="en-US"/>
              <a:t>-</a:t>
            </a:r>
            <a:r>
              <a:rPr lang="en-US" err="1"/>
              <a:t>inband</a:t>
            </a:r>
            <a:r>
              <a:rPr lang="en-US"/>
              <a:t>-crosstalk?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roadm-maxloss</a:t>
            </a:r>
            <a:r>
              <a:rPr lang="en-US"/>
              <a:t>?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roadm-pmax</a:t>
            </a:r>
            <a:r>
              <a:rPr lang="en-US"/>
              <a:t>?   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roadm-osnr</a:t>
            </a:r>
            <a:r>
              <a:rPr lang="en-US"/>
              <a:t>?               decimal64</a:t>
            </a:r>
          </a:p>
          <a:p>
            <a:r>
              <a:rPr lang="en-US"/>
              <a:t>      +--</a:t>
            </a:r>
            <a:r>
              <a:rPr lang="en-US" err="1"/>
              <a:t>ro</a:t>
            </a:r>
            <a:r>
              <a:rPr lang="en-US"/>
              <a:t> </a:t>
            </a:r>
            <a:r>
              <a:rPr lang="en-US" err="1"/>
              <a:t>roadm</a:t>
            </a:r>
            <a:r>
              <a:rPr lang="en-US"/>
              <a:t>-noise-figure?       decimal64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84C34-7949-442A-857B-DDC855FF5007}"/>
              </a:ext>
            </a:extLst>
          </p:cNvPr>
          <p:cNvSpPr txBox="1"/>
          <p:nvPr/>
        </p:nvSpPr>
        <p:spPr>
          <a:xfrm>
            <a:off x="6096000" y="2433757"/>
            <a:ext cx="4596222" cy="27610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+--:(</a:t>
            </a:r>
            <a:r>
              <a:rPr lang="en-US" sz="1200" b="1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-drop-path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-drop-path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roadm-pmd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-cd? 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roadm-pdl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inband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-crosstalk?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roadm-maxloss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roadm-minloss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roadm-typloss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roadm-pmin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roadm-pmax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roadm-ptyp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roadm-osnr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?               decimal64</a:t>
            </a:r>
          </a:p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     +--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-noise-figure?       decimal64</a:t>
            </a:r>
          </a:p>
        </p:txBody>
      </p:sp>
    </p:spTree>
    <p:extLst>
      <p:ext uri="{BB962C8B-B14F-4D97-AF65-F5344CB8AC3E}">
        <p14:creationId xmlns:p14="http://schemas.microsoft.com/office/powerpoint/2010/main" val="113939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Changes since IETF 106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connectivity-matrices</a:t>
            </a:r>
            <a:r>
              <a:rPr lang="en-US" sz="2400" dirty="0"/>
              <a:t> </a:t>
            </a:r>
            <a:r>
              <a:rPr lang="en-US" sz="2400" dirty="0">
                <a:cs typeface="Calibri"/>
              </a:rPr>
              <a:t>augmented:</a:t>
            </a:r>
          </a:p>
          <a:p>
            <a:pPr lvl="1"/>
            <a:r>
              <a:rPr lang="en-US" sz="2000" dirty="0">
                <a:cs typeface="Calibri"/>
              </a:rPr>
              <a:t>table entries referencing corresponding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</a:t>
            </a:r>
            <a:r>
              <a:rPr lang="en-US" sz="2000" dirty="0">
                <a:cs typeface="Calibri"/>
              </a:rPr>
              <a:t> table entry</a:t>
            </a:r>
          </a:p>
          <a:p>
            <a:pPr lvl="1"/>
            <a:r>
              <a:rPr lang="en-US" sz="2000" dirty="0">
                <a:cs typeface="Calibri"/>
              </a:rPr>
              <a:t>Example:</a:t>
            </a:r>
          </a:p>
          <a:p>
            <a:pPr marL="179388" lvl="1" indent="0"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augment 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tet:information-source-ntry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connectivity-matrices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9388" lvl="1" indent="0"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-path-impairments?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-&gt; ../../../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tet:te-node-attributes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-path-impairments/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-path-impairments-id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local-link-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connectivities</a:t>
            </a:r>
            <a:r>
              <a:rPr lang="en-US" sz="2400" dirty="0"/>
              <a:t> </a:t>
            </a:r>
            <a:r>
              <a:rPr lang="en-US" sz="2400" dirty="0">
                <a:cs typeface="Calibri"/>
              </a:rPr>
              <a:t>augmented (same approach as above):</a:t>
            </a:r>
          </a:p>
          <a:p>
            <a:pPr lvl="1"/>
            <a:r>
              <a:rPr lang="en-US" sz="2000" dirty="0">
                <a:cs typeface="Calibri"/>
              </a:rPr>
              <a:t>table entries referencing corresponding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</a:t>
            </a:r>
            <a:r>
              <a:rPr lang="en-US" sz="2000" dirty="0">
                <a:cs typeface="Calibri"/>
              </a:rPr>
              <a:t> table entry</a:t>
            </a:r>
          </a:p>
          <a:p>
            <a:pPr lvl="1"/>
            <a:r>
              <a:rPr lang="en-US" sz="2000" dirty="0">
                <a:cs typeface="Calibri"/>
              </a:rPr>
              <a:t>Example:</a:t>
            </a:r>
          </a:p>
          <a:p>
            <a:pPr marL="179388" lvl="1" indent="0"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augment 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nw:network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nw:node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tet:tunnel-termination-point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local-link-connectivities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9388" lvl="1" indent="0"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add-path-impairments?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-&gt; ../../../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tet:te-node-attributes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-path-impairments/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-path-impairments-id</a:t>
            </a:r>
          </a:p>
          <a:p>
            <a:pPr marL="179388" lvl="1" indent="0">
              <a:buNone/>
            </a:pP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drop-path-impairments?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-&gt; ../../../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tet:te-node-attributes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-path-impairments/</a:t>
            </a:r>
            <a:r>
              <a:rPr lang="en-US" sz="11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roadm</a:t>
            </a:r>
            <a:r>
              <a:rPr lang="en-US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-path-impairments-id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55832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221-C963-4E1E-9C56-8738C303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New CCAMP WG GitHub</a:t>
            </a:r>
            <a:br>
              <a:rPr lang="en-US" sz="4000"/>
            </a:br>
            <a:r>
              <a:rPr lang="en-US" sz="3200">
                <a:hlinkClick r:id="rId2"/>
              </a:rPr>
              <a:t>https://github.com/ietf-ccamp-wg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9F46-C3D1-4A97-AE3D-742DCE78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/>
              <a:t>New organizational GitHub account created for the CCAMP WG:</a:t>
            </a:r>
          </a:p>
          <a:p>
            <a:pPr lvl="1"/>
            <a:r>
              <a:rPr lang="en-US" sz="2000">
                <a:latin typeface="+mj-lt"/>
              </a:rPr>
              <a:t>14 members – open to everyone who wants to contribute</a:t>
            </a:r>
          </a:p>
          <a:p>
            <a:pPr lvl="1"/>
            <a:endParaRPr lang="en-US" sz="2000">
              <a:latin typeface="+mj-lt"/>
            </a:endParaRPr>
          </a:p>
          <a:p>
            <a:pPr lvl="1"/>
            <a:r>
              <a:rPr lang="en-US" sz="2000">
                <a:latin typeface="+mj-lt"/>
              </a:rPr>
              <a:t>5 repositories for CCAMP WG drafts:</a:t>
            </a:r>
          </a:p>
          <a:p>
            <a:pPr marL="896938" lvl="2"/>
            <a:r>
              <a:rPr lang="en-US" sz="1600" b="1">
                <a:latin typeface="+mj-lt"/>
                <a:hlinkClick r:id="rId3"/>
              </a:rPr>
              <a:t>draft-</a:t>
            </a:r>
            <a:r>
              <a:rPr lang="en-US" sz="1600" b="1" err="1">
                <a:latin typeface="+mj-lt"/>
                <a:hlinkClick r:id="rId3"/>
              </a:rPr>
              <a:t>ietf</a:t>
            </a:r>
            <a:r>
              <a:rPr lang="en-US" sz="1600" b="1">
                <a:latin typeface="+mj-lt"/>
                <a:hlinkClick r:id="rId3"/>
              </a:rPr>
              <a:t>-ccamp-</a:t>
            </a:r>
            <a:r>
              <a:rPr lang="en-US" sz="1600" b="1" err="1">
                <a:latin typeface="+mj-lt"/>
                <a:hlinkClick r:id="rId3"/>
              </a:rPr>
              <a:t>wson</a:t>
            </a:r>
            <a:r>
              <a:rPr lang="en-US" sz="1600" b="1">
                <a:latin typeface="+mj-lt"/>
                <a:hlinkClick r:id="rId3"/>
              </a:rPr>
              <a:t>-yang</a:t>
            </a:r>
            <a:endParaRPr lang="en-US" sz="1600" b="1">
              <a:latin typeface="+mj-lt"/>
            </a:endParaRPr>
          </a:p>
          <a:p>
            <a:pPr marL="896938" lvl="2"/>
            <a:r>
              <a:rPr lang="en-US" sz="1600" b="1">
                <a:latin typeface="+mj-lt"/>
                <a:hlinkClick r:id="rId4"/>
              </a:rPr>
              <a:t>draft-ietf-ccamp-layer0-types</a:t>
            </a:r>
            <a:endParaRPr lang="en-US" sz="1600" b="1">
              <a:latin typeface="+mj-lt"/>
            </a:endParaRPr>
          </a:p>
          <a:p>
            <a:pPr marL="896938" lvl="2"/>
            <a:r>
              <a:rPr lang="en-US" sz="1600" b="1">
                <a:latin typeface="+mj-lt"/>
                <a:hlinkClick r:id="rId5"/>
              </a:rPr>
              <a:t>draft-</a:t>
            </a:r>
            <a:r>
              <a:rPr lang="en-US" sz="1600" b="1" err="1">
                <a:latin typeface="+mj-lt"/>
                <a:hlinkClick r:id="rId5"/>
              </a:rPr>
              <a:t>ietf</a:t>
            </a:r>
            <a:r>
              <a:rPr lang="en-US" sz="1600" b="1">
                <a:latin typeface="+mj-lt"/>
                <a:hlinkClick r:id="rId5"/>
              </a:rPr>
              <a:t>-ccamp-optical-impairment-topology-yang</a:t>
            </a:r>
            <a:endParaRPr lang="en-US" sz="1600" b="1">
              <a:latin typeface="+mj-lt"/>
            </a:endParaRPr>
          </a:p>
          <a:p>
            <a:pPr marL="896938" lvl="2"/>
            <a:r>
              <a:rPr lang="en-US" sz="1600" b="1">
                <a:latin typeface="+mj-lt"/>
                <a:hlinkClick r:id="rId6"/>
              </a:rPr>
              <a:t>ietf-ccamp-layer0-types-ext</a:t>
            </a:r>
            <a:endParaRPr lang="en-US" sz="1600" b="1">
              <a:latin typeface="+mj-lt"/>
            </a:endParaRPr>
          </a:p>
          <a:p>
            <a:pPr marL="896938" lvl="2"/>
            <a:r>
              <a:rPr lang="en-US" sz="1600" b="1">
                <a:latin typeface="+mj-lt"/>
                <a:hlinkClick r:id="rId7"/>
              </a:rPr>
              <a:t>draft-</a:t>
            </a:r>
            <a:r>
              <a:rPr lang="en-US" sz="1600" b="1" err="1">
                <a:latin typeface="+mj-lt"/>
                <a:hlinkClick r:id="rId7"/>
              </a:rPr>
              <a:t>ietf</a:t>
            </a:r>
            <a:r>
              <a:rPr lang="en-US" sz="1600" b="1">
                <a:latin typeface="+mj-lt"/>
                <a:hlinkClick r:id="rId7"/>
              </a:rPr>
              <a:t>-ccamp-</a:t>
            </a:r>
            <a:r>
              <a:rPr lang="en-US" sz="1600" b="1" err="1">
                <a:latin typeface="+mj-lt"/>
                <a:hlinkClick r:id="rId7"/>
              </a:rPr>
              <a:t>dwdm</a:t>
            </a:r>
            <a:r>
              <a:rPr lang="en-US" sz="1600" b="1">
                <a:latin typeface="+mj-lt"/>
                <a:hlinkClick r:id="rId7"/>
              </a:rPr>
              <a:t>-if-param-yang</a:t>
            </a:r>
            <a:endParaRPr lang="en-US" sz="1600">
              <a:latin typeface="+mj-lt"/>
            </a:endParaRPr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AA5A-6C6B-4E70-8A13-91FDE326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C7B41-3C87-4024-B0A2-DB4CFF7A8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569" y="1825625"/>
            <a:ext cx="33312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Major Changes since IETF 106</a:t>
            </a:r>
            <a:br>
              <a:rPr lang="en-US"/>
            </a:br>
            <a:r>
              <a:rPr lang="en-US" sz="2200">
                <a:hlinkClick r:id="rId2"/>
              </a:rPr>
              <a:t>https://github.com/ietf-ccamp-wg/draft-ietf-ccamp-optical-impairment-topology-yang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YANG model on GitHub: optical impairments imposed by ROADMs added</a:t>
            </a:r>
          </a:p>
          <a:p>
            <a:r>
              <a:rPr lang="en-US" sz="2400" dirty="0"/>
              <a:t>Draft converted to xml and uploaded on GitHub before -03 was submitted</a:t>
            </a:r>
          </a:p>
          <a:p>
            <a:r>
              <a:rPr lang="en-US" sz="2400" dirty="0">
                <a:cs typeface="Calibri"/>
              </a:rPr>
              <a:t>GitHub link can be used to convert the draft into a txt file using </a:t>
            </a:r>
            <a:r>
              <a:rPr lang="en-US" sz="2400" dirty="0">
                <a:cs typeface="Calibri"/>
                <a:hlinkClick r:id="rId3"/>
              </a:rPr>
              <a:t>xml2rfc</a:t>
            </a:r>
            <a:br>
              <a:rPr lang="en-US" sz="2400" dirty="0">
                <a:cs typeface="Calibri"/>
              </a:rPr>
            </a:br>
            <a:r>
              <a:rPr lang="en-US" sz="1800" dirty="0">
                <a:hlinkClick r:id="rId4"/>
              </a:rPr>
              <a:t>https://raw.githubusercontent.com/ietf-ccamp-wg/draft-ietf-ccamp-optical-impairment-topology-yang/master/I-D_in_xml/draft-ietf-ccamp-optical-impairment-topology-yang.xml</a:t>
            </a:r>
            <a:endParaRPr lang="en-US" sz="1800" dirty="0"/>
          </a:p>
          <a:p>
            <a:r>
              <a:rPr lang="en-US" sz="2400" dirty="0">
                <a:cs typeface="Calibri"/>
              </a:rPr>
              <a:t>Latest xml file on GitHub is revision -04, which has not been submitted yet</a:t>
            </a:r>
          </a:p>
          <a:p>
            <a:r>
              <a:rPr lang="en-US" sz="2400" dirty="0">
                <a:cs typeface="Calibri"/>
              </a:rPr>
              <a:t>File history </a:t>
            </a:r>
            <a:r>
              <a:rPr lang="en-US" sz="2400" dirty="0">
                <a:cs typeface="Calibri"/>
                <a:sym typeface="Wingdings" panose="05000000000000000000" pitchFamily="2" charset="2"/>
              </a:rPr>
              <a:t> History button</a:t>
            </a:r>
            <a:endParaRPr lang="en-US" sz="24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E6AD6-900F-4355-9541-00E46C37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C7E53-F412-463E-BF4A-6BDF24855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683" y="4186196"/>
            <a:ext cx="6164176" cy="17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60B1-D754-4045-8625-4EF1C1E0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Issues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https://github.com/ietf-ccamp-wg/draft-ietf-ccamp-optical-impairment-topology-yang/issues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94B9-966A-4E13-A511-1ED5D1A2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Alignment with ITU-T terminology and definitions for the data plane</a:t>
            </a:r>
          </a:p>
          <a:p>
            <a:pPr lvl="1"/>
            <a:r>
              <a:rPr lang="en-US" dirty="0"/>
              <a:t>ITU-T Recommendation G.807 approved and published (02/20)</a:t>
            </a:r>
          </a:p>
          <a:p>
            <a:pPr lvl="2"/>
            <a:r>
              <a:rPr lang="en-US" dirty="0"/>
              <a:t>Issues raised during AAP will be addressed in a new amendment to G.807</a:t>
            </a:r>
          </a:p>
          <a:p>
            <a:pPr lvl="1"/>
            <a:r>
              <a:rPr lang="en-US" dirty="0"/>
              <a:t>Sub-sections in section 2.3 will have to be updated</a:t>
            </a:r>
          </a:p>
          <a:p>
            <a:pPr lvl="1"/>
            <a:r>
              <a:rPr lang="en-US" dirty="0"/>
              <a:t>Open issue on GitHub: </a:t>
            </a:r>
            <a:r>
              <a:rPr lang="en-US" dirty="0">
                <a:hlinkClick r:id="rId3"/>
              </a:rPr>
              <a:t>#25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issues: see GitHub link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547AA-617F-45F4-BCD2-1BEE9B1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CCAMP WG Interim Meeting - May 14, 2020</a:t>
            </a:r>
          </a:p>
        </p:txBody>
      </p:sp>
    </p:spTree>
    <p:extLst>
      <p:ext uri="{BB962C8B-B14F-4D97-AF65-F5344CB8AC3E}">
        <p14:creationId xmlns:p14="http://schemas.microsoft.com/office/powerpoint/2010/main" val="277967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3" ma:contentTypeDescription="Create a new document." ma:contentTypeScope="" ma:versionID="b63c7322b608cab4c74e390bd944edb3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c89ae9b526232cfa0223f8ff8768801a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D175F-881C-4B80-B063-D8FC2040C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D1402BC5-1A46-47E2-B58E-ED5697CD927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87e87d0-d0a8-4c48-8f94-14f0c67212c5"/>
    <ds:schemaRef ds:uri="http://purl.org/dc/terms/"/>
    <ds:schemaRef ds:uri="http://schemas.openxmlformats.org/package/2006/metadata/core-properties"/>
    <ds:schemaRef ds:uri="b4d06219-a142-4c5f-be55-53f74cb980c7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846</Words>
  <Application>Microsoft Office PowerPoint</Application>
  <PresentationFormat>Widescreen</PresentationFormat>
  <Paragraphs>151</Paragraphs>
  <Slides>11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 Yang Data Model for Optical Impairment-aware Topology</vt:lpstr>
      <vt:lpstr>Major Activities since IETF 106</vt:lpstr>
      <vt:lpstr>IETF 106 recap: ROADM modeling: express path, add path, drop path</vt:lpstr>
      <vt:lpstr>Major Changes since IETF 106</vt:lpstr>
      <vt:lpstr>Major Changes since IETF 106</vt:lpstr>
      <vt:lpstr>Major Changes since IETF 106</vt:lpstr>
      <vt:lpstr>New CCAMP WG GitHub https://github.com/ietf-ccamp-wg</vt:lpstr>
      <vt:lpstr>Major Changes since IETF 106 https://github.com/ietf-ccamp-wg/draft-ietf-ccamp-optical-impairment-topology-yang</vt:lpstr>
      <vt:lpstr>Open Issues https://github.com/ietf-ccamp-wg/draft-ietf-ccamp-optical-impairment-topology-yang/issues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Beller, Dieter (Nokia - DE/Stuttgart)</dc:creator>
  <cp:lastModifiedBy>Beller, Dieter (Nokia - DE/Stuttgart)</cp:lastModifiedBy>
  <cp:revision>4</cp:revision>
  <dcterms:created xsi:type="dcterms:W3CDTF">2019-11-16T13:34:03Z</dcterms:created>
  <dcterms:modified xsi:type="dcterms:W3CDTF">2020-05-13T09:39:17Z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