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1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DFCF-5968-4F8A-B312-0343F03CB922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2B87-5AF0-4203-BB8B-48A532854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Mobile Application for Allocating Mechanic</a:t>
            </a:r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GB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69" y="4083300"/>
            <a:ext cx="11343773" cy="1764047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Nancy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Gitonga</a:t>
            </a:r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Maurice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Wachihi</a:t>
            </a:r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Esther </a:t>
            </a:r>
            <a:r>
              <a:rPr lang="en-US" sz="4000" b="1" dirty="0" err="1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Nzomo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endParaRPr lang="en-US" sz="40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5046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 </a:t>
            </a:r>
            <a:r>
              <a:rPr lang="en-GB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62" y="1065045"/>
            <a:ext cx="11658601" cy="5696701"/>
          </a:xfrm>
        </p:spPr>
        <p:txBody>
          <a:bodyPr>
            <a:normAutofit/>
          </a:bodyPr>
          <a:lstStyle/>
          <a:p>
            <a:pPr algn="just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 A mobile application that assigns a mechanic to a car that breaks down closest to mechanic’s workstation.</a:t>
            </a:r>
          </a:p>
          <a:p>
            <a:pPr algn="just"/>
            <a:r>
              <a:rPr lang="en-GB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 A customer is able to view the mechanics within his area of predicament.</a:t>
            </a:r>
          </a:p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A customer can request the services of a particular mechanic and rate the quality of service offered.</a:t>
            </a:r>
          </a:p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alibri b"/>
                <a:cs typeface="Times New Roman" panose="02020603050405020304" pitchFamily="18" charset="0"/>
              </a:rPr>
              <a:t>A mechanic is able to see the specific area on a map where the car breaks down and commit to offering the service.</a:t>
            </a:r>
            <a:endParaRPr lang="en-GB" sz="3200" b="1" dirty="0" smtClean="0">
              <a:solidFill>
                <a:schemeClr val="bg1">
                  <a:lumMod val="50000"/>
                </a:schemeClr>
              </a:solidFill>
              <a:latin typeface="Calibri b"/>
              <a:cs typeface="Times New Roman" panose="02020603050405020304" pitchFamily="18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8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</a:t>
            </a:r>
            <a:r>
              <a:rPr lang="en-GB" b="1" dirty="0" smtClean="0"/>
              <a:t>                              </a:t>
            </a:r>
            <a:r>
              <a:rPr lang="en-GB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problem in consideration is defined around a situation where vehicles on transit break down in different locations and these vehicles need to be repaired.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 There are a variety of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mechanics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within vicinity to offer the service. 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challenge is to determine which mechanic  should be assigned to the broken-down vehicle.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1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3" y="1082843"/>
            <a:ext cx="11610473" cy="5269832"/>
          </a:xfrm>
        </p:spPr>
        <p:txBody>
          <a:bodyPr>
            <a:normAutofit lnSpcReduction="10000"/>
          </a:bodyPr>
          <a:lstStyle/>
          <a:p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problem in consideration is defined around a situation where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vehicles on transit break down in different locations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and these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vehicles need to be repaired.</a:t>
            </a:r>
          </a:p>
          <a:p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There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are a variety of mechanic within vicinity to offer the service. </a:t>
            </a:r>
          </a:p>
          <a:p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challenge is to determine which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mechanic  </a:t>
            </a:r>
            <a:r>
              <a:rPr lang="en-GB" sz="4000" b="1" dirty="0">
                <a:solidFill>
                  <a:schemeClr val="bg1">
                    <a:lumMod val="50000"/>
                  </a:schemeClr>
                </a:solidFill>
                <a:latin typeface="Calibri b"/>
              </a:rPr>
              <a:t>should be assigned to </a:t>
            </a:r>
            <a:r>
              <a:rPr lang="en-GB" sz="4000" b="1" dirty="0" smtClean="0">
                <a:solidFill>
                  <a:schemeClr val="bg1">
                    <a:lumMod val="50000"/>
                  </a:schemeClr>
                </a:solidFill>
                <a:latin typeface="Calibri b"/>
              </a:rPr>
              <a:t>the broken-down vehicle.</a:t>
            </a:r>
            <a:endParaRPr lang="en-GB" sz="4000" b="1" dirty="0">
              <a:solidFill>
                <a:schemeClr val="bg1">
                  <a:lumMod val="50000"/>
                </a:schemeClr>
              </a:solidFill>
              <a:latin typeface="Calibri b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2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85" y="365125"/>
            <a:ext cx="11863136" cy="1325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Architecture</a:t>
            </a:r>
            <a:endParaRPr lang="en-GB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42" y="1828319"/>
            <a:ext cx="11971421" cy="4351338"/>
          </a:xfrm>
        </p:spPr>
        <p:txBody>
          <a:bodyPr/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Calibri b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87779" y="5570621"/>
            <a:ext cx="36095" cy="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44171" y="1454368"/>
            <a:ext cx="4495682" cy="4725289"/>
            <a:chOff x="1544171" y="1454368"/>
            <a:chExt cx="4495682" cy="4725289"/>
          </a:xfrm>
        </p:grpSpPr>
        <p:sp>
          <p:nvSpPr>
            <p:cNvPr id="9" name="Can 8"/>
            <p:cNvSpPr/>
            <p:nvPr/>
          </p:nvSpPr>
          <p:spPr>
            <a:xfrm>
              <a:off x="2570985" y="5224916"/>
              <a:ext cx="1952889" cy="954741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GB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544171" y="1454368"/>
              <a:ext cx="4495682" cy="4047438"/>
              <a:chOff x="1409818" y="1352623"/>
              <a:chExt cx="4495682" cy="404743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09818" y="1352623"/>
                <a:ext cx="4078705" cy="8301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Interface</a:t>
                </a:r>
                <a:endParaRPr lang="en-GB" dirty="0"/>
              </a:p>
            </p:txBody>
          </p:sp>
          <p:cxnSp>
            <p:nvCxnSpPr>
              <p:cNvPr id="13" name="Straight Arrow Connector 12"/>
              <p:cNvCxnSpPr>
                <a:endCxn id="14" idx="0"/>
              </p:cNvCxnSpPr>
              <p:nvPr/>
            </p:nvCxnSpPr>
            <p:spPr>
              <a:xfrm flipH="1">
                <a:off x="2455858" y="2150853"/>
                <a:ext cx="15039" cy="859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51221" y="3010017"/>
                <a:ext cx="2009273" cy="8542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Query generator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05826" y="2834873"/>
                <a:ext cx="1399674" cy="8542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Mobile Application</a:t>
                </a:r>
                <a:endParaRPr lang="en-GB" dirty="0"/>
              </a:p>
            </p:txBody>
          </p:sp>
          <p:cxnSp>
            <p:nvCxnSpPr>
              <p:cNvPr id="20" name="Straight Arrow Connector 19"/>
              <p:cNvCxnSpPr>
                <a:stCxn id="16" idx="0"/>
              </p:cNvCxnSpPr>
              <p:nvPr/>
            </p:nvCxnSpPr>
            <p:spPr>
              <a:xfrm flipH="1" flipV="1">
                <a:off x="4702165" y="2150853"/>
                <a:ext cx="503498" cy="684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047565" y="3689115"/>
                <a:ext cx="906349" cy="1710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570985" y="3856259"/>
                <a:ext cx="683322" cy="1543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2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b</vt:lpstr>
      <vt:lpstr>Calibri Light</vt:lpstr>
      <vt:lpstr>Times New Roman</vt:lpstr>
      <vt:lpstr>Office Theme</vt:lpstr>
      <vt:lpstr>A Mobile Application for Allocating Mechanic Services</vt:lpstr>
      <vt:lpstr> Abstract</vt:lpstr>
      <vt:lpstr>                               Background</vt:lpstr>
      <vt:lpstr>Problem Statement</vt:lpstr>
      <vt:lpstr>                          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Application for Locating Towing Services</dc:title>
  <dc:creator>hp</dc:creator>
  <cp:lastModifiedBy>Asamoah Wachihi</cp:lastModifiedBy>
  <cp:revision>15</cp:revision>
  <dcterms:created xsi:type="dcterms:W3CDTF">2016-04-26T08:37:16Z</dcterms:created>
  <dcterms:modified xsi:type="dcterms:W3CDTF">2016-09-30T17:17:29Z</dcterms:modified>
</cp:coreProperties>
</file>