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22298c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22298c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22298c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a22298c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22298c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a22298c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22298c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22298c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22298c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22298c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22298c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22298c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a22298c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a22298c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a22298c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a22298c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a22298c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a22298c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012c00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012c00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012c00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012c00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012c00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012c00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012c009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012c009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012c00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012c00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3012c00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3012c00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a22298c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a22298c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22298c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a22298c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cbShV7BhyqwK6Pw_k7uF0VolxHGbkBjA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-A final project-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Systems, Fall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https://github.com/EstherWerblowsky/FSM-in-C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88375" y="125"/>
            <a:ext cx="808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printf("at step %d, input %c transitions the FSM from state %d to state %d \n", in_line, inputChar, state, nextState);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state = nextState;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in_line ++;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printf("after %d steps, state machine finished successfully at state %d\n", in_line, state);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fclose(mapper);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fclose(input);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      //END OF MAIN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//function called by the printState() method to search for the next state with given input and current state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int getNextState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length, int state, char input, int StateArr[], char InputArr[], int NextStateArr[]){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//loop through the length of the filled DS of the FSM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0; i&lt;= length; i++){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//search for the corresponding input and state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if (StateArr[i]== state &amp;&amp; InputArr[i]== input){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//if found, return the appropriate next State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return NextStateArr[i];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//otherwise, there is no valid state in the FSM for that input and state combo so return -1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-1;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88375" y="125"/>
            <a:ext cx="808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//printState function- accepts current state, step in FSM, the current input, length of filled FSM arrays, and the FSM arrays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printState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step, int state, char input, int length, int StateArr[], char InputArr[], int NextStateArr[])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nextState;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to make sure that the input is only a lowercase or uppercase letter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 (input &gt; 'Z' &amp;&amp; input &lt;'a' || input &gt; 'z' || input &lt;'A')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-1;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//get the next state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nextState = getNextState(length, state, input, StateArr, InputArr, NextStateArr);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 (nextState == -1)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-1;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nextState;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588375" y="125"/>
            <a:ext cx="808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//this function tests my 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getNextState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function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testGetNextState(void){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//initialization of testing arrays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fState[25] = {0,2,3,4,5,6,7,8,9,10,22,34,56,78};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 fInput[25] = {'a','b','c','b','b','d','e','f','f','g','a','b','c','l'};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fNext[25]= {3,4,5,7,23,1,23,43,54,65,5443,543,1213,43521};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that it works for a valid input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result = getNextState(14,4, 'b',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7);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that it returns the right thing with an invalid input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getNextState(14, 3, 'd',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-1);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another valid input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getNextState(14, 34, 'b',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543);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588375" y="125"/>
            <a:ext cx="808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//This function tests my 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printState()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function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testPrintState(void){</a:t>
            </a:r>
            <a:endParaRPr b="1" sz="11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//initialization of arrays used for testing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fState[25] = {0,2,3,4,5,6,7,8,9,10,22,34,56,78};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 fInput[25] = {'a','b','c','b','b','d','e','f','f','g','a','b','c','l'};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fNext[25]= {3,4,5,7,23,1,23,43,54,65,5443,543,1213,43521};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that it returns a -1 in the case where the input does nothing for the FSM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result = printState(3, 3, 'a', 14, 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-1);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that it works when it is supposed to work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printState(3, 0, 'a', 14, 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3);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printState(3, 78, 'l', 14, 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43521);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//check that it registers when a non valid input is put in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printState(3, 78, '^', 14,  fState, fInput, fNext);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assert(result == -1);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38946" l="0" r="72576" t="0"/>
          <a:stretch/>
        </p:blipFill>
        <p:spPr>
          <a:xfrm>
            <a:off x="538650" y="654250"/>
            <a:ext cx="3150802" cy="39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18583" l="2245" r="61306" t="3950"/>
          <a:stretch/>
        </p:blipFill>
        <p:spPr>
          <a:xfrm>
            <a:off x="4673250" y="654250"/>
            <a:ext cx="3300523" cy="39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23650" y="86250"/>
            <a:ext cx="552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1:  INVALID INPUT AT CURRENT STATE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20761" l="2546" r="62804" t="3441"/>
          <a:stretch/>
        </p:blipFill>
        <p:spPr>
          <a:xfrm>
            <a:off x="716725" y="898950"/>
            <a:ext cx="2876501" cy="35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 b="25709" l="4589" r="65072" t="5362"/>
          <a:stretch/>
        </p:blipFill>
        <p:spPr>
          <a:xfrm>
            <a:off x="4961975" y="898950"/>
            <a:ext cx="2769576" cy="35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823650" y="86250"/>
            <a:ext cx="552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2: SUCCESSFUL COMPLETION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26670" l="7180" r="58510" t="0"/>
          <a:stretch/>
        </p:blipFill>
        <p:spPr>
          <a:xfrm>
            <a:off x="684625" y="1039950"/>
            <a:ext cx="2951352" cy="35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 b="28394" l="8461" r="54876" t="1252"/>
          <a:stretch/>
        </p:blipFill>
        <p:spPr>
          <a:xfrm>
            <a:off x="4181375" y="1071025"/>
            <a:ext cx="3229373" cy="348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823650" y="86250"/>
            <a:ext cx="552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3:  INVALID FSM FORMAT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 title="ada.sterncs.net (ewerblowsky) 2020-12-31 15-44-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475" y="445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 From This Project: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-testing!!!!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hardest part?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CODE: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909175" y="193175"/>
            <a:ext cx="81378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92725" y="118325"/>
            <a:ext cx="8854200" cy="5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//testing code, if fails testing suite, exit program without continuing to I/O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testGetNextState();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testPrintState();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 make sure that exactly two file inputs are called with this program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//otherwise print an error message and exit gracefully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if (argc !=3) 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printf("Two command line arguments are required \n");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-1;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printf("processing FSM definition file %s \n", argv[1]);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FILE *mapper;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mapper = fopen(argv[1], "r");     // open the mapping file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FILE *input;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input = fopen(argv[2], "r");    //open the input file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//check to make sure that they were opened properly</a:t>
            </a:r>
            <a:r>
              <a:rPr lang="en" sz="1050">
                <a:solidFill>
                  <a:srgbClr val="24292E"/>
                </a:solidFill>
              </a:rPr>
              <a:t>  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if not, then print an error message and exit gracefully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if (mapper == NULL || input == NULL) 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printf("Not valid files passed \n");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-1; 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88375" y="-63475"/>
            <a:ext cx="8084100" cy="5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//initialize the arrays that are used as the DS for the FSM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StateArr[ARRAY_LEN], NextStateArr[ARRAY_LEN];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char InputArr[ARRAY_LEN];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//garbage values to be used in the FSM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char garbage, garbageMore;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counter to keep track of how many transitions there are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and how long the storage arrays will be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line_no = 0;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//variable to check how many values get scanned in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scanResult;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//read in the values from the fsm file and store them in their respective arrays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while((scanResult = fscanf(mapper, "%d%c%c%c%d", &amp;StateArr[line_no],  &amp;garbage, &amp;InputArr[line_no], &amp;garbageMore, &amp;NextStateArr[line_no]))!= EOF &amp;&amp; line_no&lt; ARRAY_LEN){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//make sure that the file format is correct at each line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//otherwise print an error message and return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if(scanResult&lt;5){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printf("incorrect format for input to FSM file");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-1;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//check to make sure that no negative integers were in the FSM mapper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(StateArr[line_no]&lt;0 || NextStateArr[line_no]&lt;0){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printf("Only positive states allowed in the FSM");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-1;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line_no++;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88375" y="125"/>
            <a:ext cx="8084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printf("The FSM has %d transitions \n", line_no+1);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//a variable which keeps track of the input for each line of input in the file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char inputChar;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//counter which counts how many steps there are in the FSM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in_line = 0;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//variable used to store the current and next states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state = 0;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int nextState = 0;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while((scanResult = fscanf(input, "%c%c", &amp;inputChar, &amp;garbage))!=EOF &amp;&amp; in_line&lt;250)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//if the input is blank-print error statement and return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(scanResult &lt;1){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printf("Invalid input to FSM");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-1;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//get the next state, and print the current step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nextState =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printState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(in_line, state, inputChar, line_no, StateArr, InputArr, NextStateArr);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//if the return is -1- there was an invalid input somewhere so return from program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(nextState == -1){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printf("Not valid input to the FSM\n");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return -1;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